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258" r:id="rId3"/>
    <p:sldId id="259" r:id="rId4"/>
    <p:sldId id="260" r:id="rId5"/>
    <p:sldId id="266" r:id="rId6"/>
    <p:sldId id="267" r:id="rId7"/>
    <p:sldId id="268" r:id="rId8"/>
    <p:sldId id="269" r:id="rId9"/>
    <p:sldId id="271" r:id="rId10"/>
    <p:sldId id="272" r:id="rId11"/>
    <p:sldId id="274" r:id="rId12"/>
    <p:sldId id="275" r:id="rId13"/>
    <p:sldId id="276" r:id="rId14"/>
    <p:sldId id="277" r:id="rId15"/>
    <p:sldId id="278" r:id="rId16"/>
    <p:sldId id="279" r:id="rId17"/>
    <p:sldId id="280" r:id="rId18"/>
    <p:sldId id="282" r:id="rId19"/>
    <p:sldId id="284" r:id="rId20"/>
    <p:sldId id="285" r:id="rId21"/>
    <p:sldId id="287" r:id="rId22"/>
    <p:sldId id="291" r:id="rId23"/>
    <p:sldId id="293" r:id="rId24"/>
    <p:sldId id="295" r:id="rId25"/>
    <p:sldId id="299" r:id="rId26"/>
    <p:sldId id="309" r:id="rId27"/>
    <p:sldId id="310" r:id="rId28"/>
    <p:sldId id="311" r:id="rId2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881494-91A4-4DBE-9A7E-017E47C4123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0576D0A3-A18B-4BDF-9291-D129D4ACB269}">
      <dgm:prSet phldrT="[Texto]" custT="1"/>
      <dgm:spPr/>
      <dgm:t>
        <a:bodyPr/>
        <a:lstStyle/>
        <a:p>
          <a:r>
            <a:rPr lang="pt-BR" sz="2400" b="1" dirty="0" smtClean="0">
              <a:solidFill>
                <a:srgbClr val="FFFF00"/>
              </a:solidFill>
            </a:rPr>
            <a:t>Direito Trabalho</a:t>
          </a:r>
          <a:endParaRPr lang="pt-BR" sz="2400" b="1" dirty="0">
            <a:solidFill>
              <a:srgbClr val="FFFF00"/>
            </a:solidFill>
          </a:endParaRPr>
        </a:p>
      </dgm:t>
    </dgm:pt>
    <dgm:pt modelId="{4D9C9D4B-F8B4-427E-8C2E-42617CB7F634}" type="parTrans" cxnId="{851EFA9A-B10B-4E75-A5F9-21320E92A47F}">
      <dgm:prSet/>
      <dgm:spPr/>
      <dgm:t>
        <a:bodyPr/>
        <a:lstStyle/>
        <a:p>
          <a:endParaRPr lang="pt-BR"/>
        </a:p>
      </dgm:t>
    </dgm:pt>
    <dgm:pt modelId="{F7546573-FE47-489E-B5FF-51EB5ED1B5DA}" type="sibTrans" cxnId="{851EFA9A-B10B-4E75-A5F9-21320E92A47F}">
      <dgm:prSet/>
      <dgm:spPr/>
      <dgm:t>
        <a:bodyPr/>
        <a:lstStyle/>
        <a:p>
          <a:endParaRPr lang="pt-BR"/>
        </a:p>
      </dgm:t>
    </dgm:pt>
    <dgm:pt modelId="{08A7B509-A1D2-4B38-BE7A-1E3774FD6EF1}">
      <dgm:prSet phldrT="[Texto]" custT="1"/>
      <dgm:spPr/>
      <dgm:t>
        <a:bodyPr/>
        <a:lstStyle/>
        <a:p>
          <a:r>
            <a:rPr lang="pt-BR" sz="2400" b="1" dirty="0" smtClean="0">
              <a:solidFill>
                <a:srgbClr val="FFFF00"/>
              </a:solidFill>
            </a:rPr>
            <a:t>Material </a:t>
          </a:r>
          <a:endParaRPr lang="pt-BR" sz="2400" b="1" dirty="0">
            <a:solidFill>
              <a:srgbClr val="FFFF00"/>
            </a:solidFill>
          </a:endParaRPr>
        </a:p>
      </dgm:t>
    </dgm:pt>
    <dgm:pt modelId="{DE093739-3BEC-4AE9-9DBC-85F19E8BDEF6}" type="parTrans" cxnId="{20AF0CC4-088D-4436-B500-39F1E1168ED2}">
      <dgm:prSet custT="1"/>
      <dgm:spPr/>
      <dgm:t>
        <a:bodyPr/>
        <a:lstStyle/>
        <a:p>
          <a:endParaRPr lang="pt-BR" sz="2400" b="1">
            <a:solidFill>
              <a:schemeClr val="tx1"/>
            </a:solidFill>
          </a:endParaRPr>
        </a:p>
      </dgm:t>
    </dgm:pt>
    <dgm:pt modelId="{14F03B9D-A0D9-4483-82BB-A5BC52DCD77F}" type="sibTrans" cxnId="{20AF0CC4-088D-4436-B500-39F1E1168ED2}">
      <dgm:prSet/>
      <dgm:spPr/>
      <dgm:t>
        <a:bodyPr/>
        <a:lstStyle/>
        <a:p>
          <a:endParaRPr lang="pt-BR"/>
        </a:p>
      </dgm:t>
    </dgm:pt>
    <dgm:pt modelId="{3C120BA3-5EC3-4BB5-BA20-9968B7B78392}">
      <dgm:prSet phldrT="[Texto]" custT="1"/>
      <dgm:spPr/>
      <dgm:t>
        <a:bodyPr/>
        <a:lstStyle/>
        <a:p>
          <a:r>
            <a:rPr lang="pt-BR" sz="2400" b="1" dirty="0" smtClean="0">
              <a:solidFill>
                <a:schemeClr val="tx1"/>
              </a:solidFill>
            </a:rPr>
            <a:t>Individual </a:t>
          </a:r>
          <a:endParaRPr lang="pt-BR" sz="2400" b="1" dirty="0">
            <a:solidFill>
              <a:schemeClr val="tx1"/>
            </a:solidFill>
          </a:endParaRPr>
        </a:p>
      </dgm:t>
    </dgm:pt>
    <dgm:pt modelId="{B34C5F20-0322-4352-AF09-358F03E5BE36}" type="parTrans" cxnId="{DF6FF35C-F8CA-4282-9F58-48AD56C5A03B}">
      <dgm:prSet custT="1"/>
      <dgm:spPr/>
      <dgm:t>
        <a:bodyPr/>
        <a:lstStyle/>
        <a:p>
          <a:endParaRPr lang="pt-BR" sz="2400" b="1">
            <a:solidFill>
              <a:schemeClr val="tx1"/>
            </a:solidFill>
          </a:endParaRPr>
        </a:p>
      </dgm:t>
    </dgm:pt>
    <dgm:pt modelId="{408DEC96-8BDF-4670-8E87-0E4D8C13A402}" type="sibTrans" cxnId="{DF6FF35C-F8CA-4282-9F58-48AD56C5A03B}">
      <dgm:prSet/>
      <dgm:spPr/>
      <dgm:t>
        <a:bodyPr/>
        <a:lstStyle/>
        <a:p>
          <a:endParaRPr lang="pt-BR"/>
        </a:p>
      </dgm:t>
    </dgm:pt>
    <dgm:pt modelId="{65F6C8C2-90AA-43F1-867A-B6695F10B5A6}">
      <dgm:prSet phldrT="[Texto]" custT="1"/>
      <dgm:spPr/>
      <dgm:t>
        <a:bodyPr/>
        <a:lstStyle/>
        <a:p>
          <a:r>
            <a:rPr lang="pt-BR" sz="2400" b="1" dirty="0" smtClean="0">
              <a:solidFill>
                <a:srgbClr val="FFFF00"/>
              </a:solidFill>
            </a:rPr>
            <a:t>Coletivo ou Sindical</a:t>
          </a:r>
          <a:endParaRPr lang="pt-BR" sz="2400" b="1" dirty="0">
            <a:solidFill>
              <a:srgbClr val="FFFF00"/>
            </a:solidFill>
          </a:endParaRPr>
        </a:p>
      </dgm:t>
    </dgm:pt>
    <dgm:pt modelId="{A879FAD8-8E76-4943-BB58-C3C8A9737A66}" type="parTrans" cxnId="{8C85DD55-9171-488F-B291-A2C62940827C}">
      <dgm:prSet custT="1"/>
      <dgm:spPr/>
      <dgm:t>
        <a:bodyPr/>
        <a:lstStyle/>
        <a:p>
          <a:endParaRPr lang="pt-BR" sz="2400" b="1">
            <a:solidFill>
              <a:schemeClr val="tx1"/>
            </a:solidFill>
          </a:endParaRPr>
        </a:p>
      </dgm:t>
    </dgm:pt>
    <dgm:pt modelId="{973BFC30-51E0-4115-8F7A-2C4E95C35C2F}" type="sibTrans" cxnId="{8C85DD55-9171-488F-B291-A2C62940827C}">
      <dgm:prSet/>
      <dgm:spPr/>
      <dgm:t>
        <a:bodyPr/>
        <a:lstStyle/>
        <a:p>
          <a:endParaRPr lang="pt-BR"/>
        </a:p>
      </dgm:t>
    </dgm:pt>
    <dgm:pt modelId="{6FA344D3-2544-4C37-9852-349023E12A00}">
      <dgm:prSet phldrT="[Texto]" custT="1"/>
      <dgm:spPr/>
      <dgm:t>
        <a:bodyPr/>
        <a:lstStyle/>
        <a:p>
          <a:r>
            <a:rPr lang="pt-BR" sz="2400" b="1" dirty="0" smtClean="0">
              <a:solidFill>
                <a:schemeClr val="tx1"/>
              </a:solidFill>
            </a:rPr>
            <a:t>Processual </a:t>
          </a:r>
          <a:endParaRPr lang="pt-BR" sz="2400" b="1" dirty="0">
            <a:solidFill>
              <a:schemeClr val="tx1"/>
            </a:solidFill>
          </a:endParaRPr>
        </a:p>
      </dgm:t>
    </dgm:pt>
    <dgm:pt modelId="{1AB234CA-6CB4-46F6-8B83-9D4B7A93D6B0}" type="parTrans" cxnId="{EE141551-ABAA-4383-9659-D33F742F0EC8}">
      <dgm:prSet custT="1"/>
      <dgm:spPr/>
      <dgm:t>
        <a:bodyPr/>
        <a:lstStyle/>
        <a:p>
          <a:endParaRPr lang="pt-BR" sz="2400" b="1">
            <a:solidFill>
              <a:schemeClr val="tx1"/>
            </a:solidFill>
          </a:endParaRPr>
        </a:p>
      </dgm:t>
    </dgm:pt>
    <dgm:pt modelId="{20191590-CAD5-4652-85BE-4BB8CD865881}" type="sibTrans" cxnId="{EE141551-ABAA-4383-9659-D33F742F0EC8}">
      <dgm:prSet/>
      <dgm:spPr/>
      <dgm:t>
        <a:bodyPr/>
        <a:lstStyle/>
        <a:p>
          <a:endParaRPr lang="pt-BR"/>
        </a:p>
      </dgm:t>
    </dgm:pt>
    <dgm:pt modelId="{5DC6FBBC-2D60-4B10-90B7-EEB272761F04}">
      <dgm:prSet custT="1"/>
      <dgm:spPr/>
      <dgm:t>
        <a:bodyPr/>
        <a:lstStyle/>
        <a:p>
          <a:r>
            <a:rPr lang="pt-BR" sz="2200" b="1" dirty="0" smtClean="0">
              <a:solidFill>
                <a:schemeClr val="tx1"/>
              </a:solidFill>
            </a:rPr>
            <a:t>Empregado x Empregador</a:t>
          </a:r>
          <a:endParaRPr lang="pt-BR" sz="2200" b="1" dirty="0">
            <a:solidFill>
              <a:schemeClr val="tx1"/>
            </a:solidFill>
          </a:endParaRPr>
        </a:p>
      </dgm:t>
    </dgm:pt>
    <dgm:pt modelId="{E3C13AD2-6F6A-47BA-A38B-8CF0D1758D4F}" type="parTrans" cxnId="{CA8EBD64-12E0-4BC2-ADA6-D57FD30F4D11}">
      <dgm:prSet custT="1"/>
      <dgm:spPr/>
      <dgm:t>
        <a:bodyPr/>
        <a:lstStyle/>
        <a:p>
          <a:endParaRPr lang="pt-BR" sz="2400" b="1">
            <a:solidFill>
              <a:schemeClr val="tx1"/>
            </a:solidFill>
          </a:endParaRPr>
        </a:p>
      </dgm:t>
    </dgm:pt>
    <dgm:pt modelId="{EE635415-9F35-4522-BB46-7C8A373AF684}" type="sibTrans" cxnId="{CA8EBD64-12E0-4BC2-ADA6-D57FD30F4D11}">
      <dgm:prSet/>
      <dgm:spPr/>
      <dgm:t>
        <a:bodyPr/>
        <a:lstStyle/>
        <a:p>
          <a:endParaRPr lang="pt-BR"/>
        </a:p>
      </dgm:t>
    </dgm:pt>
    <dgm:pt modelId="{99DDD367-9944-4619-B71D-E8DEE1A9F12B}">
      <dgm:prSet custT="1"/>
      <dgm:spPr/>
      <dgm:t>
        <a:bodyPr/>
        <a:lstStyle/>
        <a:p>
          <a:r>
            <a:rPr lang="pt-BR" sz="2400" b="1" dirty="0" smtClean="0">
              <a:solidFill>
                <a:srgbClr val="FFFF00"/>
              </a:solidFill>
            </a:rPr>
            <a:t>Grupos</a:t>
          </a:r>
          <a:endParaRPr lang="pt-BR" sz="2400" b="1" dirty="0">
            <a:solidFill>
              <a:srgbClr val="FFFF00"/>
            </a:solidFill>
          </a:endParaRPr>
        </a:p>
      </dgm:t>
    </dgm:pt>
    <dgm:pt modelId="{7DB74403-797D-470B-9640-9C030894C8D0}" type="parTrans" cxnId="{DA4F40AA-6387-4F0B-8384-EDAD8206C710}">
      <dgm:prSet custT="1"/>
      <dgm:spPr/>
      <dgm:t>
        <a:bodyPr/>
        <a:lstStyle/>
        <a:p>
          <a:endParaRPr lang="pt-BR" sz="2400" b="1">
            <a:solidFill>
              <a:schemeClr val="tx1"/>
            </a:solidFill>
          </a:endParaRPr>
        </a:p>
      </dgm:t>
    </dgm:pt>
    <dgm:pt modelId="{1DBFA3F3-EDAD-4942-9435-49B883F2D344}" type="sibTrans" cxnId="{DA4F40AA-6387-4F0B-8384-EDAD8206C710}">
      <dgm:prSet/>
      <dgm:spPr/>
      <dgm:t>
        <a:bodyPr/>
        <a:lstStyle/>
        <a:p>
          <a:endParaRPr lang="pt-BR"/>
        </a:p>
      </dgm:t>
    </dgm:pt>
    <dgm:pt modelId="{94BD65B4-E310-48FA-9471-F6B1147A73E7}" type="pres">
      <dgm:prSet presAssocID="{01881494-91A4-4DBE-9A7E-017E47C41236}" presName="diagram" presStyleCnt="0">
        <dgm:presLayoutVars>
          <dgm:chPref val="1"/>
          <dgm:dir/>
          <dgm:animOne val="branch"/>
          <dgm:animLvl val="lvl"/>
          <dgm:resizeHandles val="exact"/>
        </dgm:presLayoutVars>
      </dgm:prSet>
      <dgm:spPr/>
      <dgm:t>
        <a:bodyPr/>
        <a:lstStyle/>
        <a:p>
          <a:endParaRPr lang="pt-BR"/>
        </a:p>
      </dgm:t>
    </dgm:pt>
    <dgm:pt modelId="{4895B6DA-0CCF-47B8-B79C-F364D04A0D02}" type="pres">
      <dgm:prSet presAssocID="{0576D0A3-A18B-4BDF-9291-D129D4ACB269}" presName="root1" presStyleCnt="0"/>
      <dgm:spPr/>
    </dgm:pt>
    <dgm:pt modelId="{900951BF-3700-4F6C-83C9-C7582B70EC69}" type="pres">
      <dgm:prSet presAssocID="{0576D0A3-A18B-4BDF-9291-D129D4ACB269}" presName="LevelOneTextNode" presStyleLbl="node0" presStyleIdx="0" presStyleCnt="1" custScaleY="150668">
        <dgm:presLayoutVars>
          <dgm:chPref val="3"/>
        </dgm:presLayoutVars>
      </dgm:prSet>
      <dgm:spPr/>
      <dgm:t>
        <a:bodyPr/>
        <a:lstStyle/>
        <a:p>
          <a:endParaRPr lang="pt-BR"/>
        </a:p>
      </dgm:t>
    </dgm:pt>
    <dgm:pt modelId="{4BD599A7-DC0C-4F8F-8D74-C23E03D6B877}" type="pres">
      <dgm:prSet presAssocID="{0576D0A3-A18B-4BDF-9291-D129D4ACB269}" presName="level2hierChild" presStyleCnt="0"/>
      <dgm:spPr/>
    </dgm:pt>
    <dgm:pt modelId="{2F788C11-7811-4C77-B1B9-8969E9F86FA0}" type="pres">
      <dgm:prSet presAssocID="{DE093739-3BEC-4AE9-9DBC-85F19E8BDEF6}" presName="conn2-1" presStyleLbl="parChTrans1D2" presStyleIdx="0" presStyleCnt="2"/>
      <dgm:spPr/>
      <dgm:t>
        <a:bodyPr/>
        <a:lstStyle/>
        <a:p>
          <a:endParaRPr lang="pt-BR"/>
        </a:p>
      </dgm:t>
    </dgm:pt>
    <dgm:pt modelId="{2CD0A03E-4B26-4FEF-B8DE-2FE0E5E33788}" type="pres">
      <dgm:prSet presAssocID="{DE093739-3BEC-4AE9-9DBC-85F19E8BDEF6}" presName="connTx" presStyleLbl="parChTrans1D2" presStyleIdx="0" presStyleCnt="2"/>
      <dgm:spPr/>
      <dgm:t>
        <a:bodyPr/>
        <a:lstStyle/>
        <a:p>
          <a:endParaRPr lang="pt-BR"/>
        </a:p>
      </dgm:t>
    </dgm:pt>
    <dgm:pt modelId="{02A2DAF1-4D70-4D46-AAD0-BB2CB010D347}" type="pres">
      <dgm:prSet presAssocID="{08A7B509-A1D2-4B38-BE7A-1E3774FD6EF1}" presName="root2" presStyleCnt="0"/>
      <dgm:spPr/>
    </dgm:pt>
    <dgm:pt modelId="{0094DF56-6062-4C7B-A52A-98318BD912C1}" type="pres">
      <dgm:prSet presAssocID="{08A7B509-A1D2-4B38-BE7A-1E3774FD6EF1}" presName="LevelTwoTextNode" presStyleLbl="node2" presStyleIdx="0" presStyleCnt="2">
        <dgm:presLayoutVars>
          <dgm:chPref val="3"/>
        </dgm:presLayoutVars>
      </dgm:prSet>
      <dgm:spPr/>
      <dgm:t>
        <a:bodyPr/>
        <a:lstStyle/>
        <a:p>
          <a:endParaRPr lang="pt-BR"/>
        </a:p>
      </dgm:t>
    </dgm:pt>
    <dgm:pt modelId="{ACD12107-A630-44D9-B455-227ECDBC289C}" type="pres">
      <dgm:prSet presAssocID="{08A7B509-A1D2-4B38-BE7A-1E3774FD6EF1}" presName="level3hierChild" presStyleCnt="0"/>
      <dgm:spPr/>
    </dgm:pt>
    <dgm:pt modelId="{2F7702C3-72AA-4B9C-9779-D986008EC6F3}" type="pres">
      <dgm:prSet presAssocID="{B34C5F20-0322-4352-AF09-358F03E5BE36}" presName="conn2-1" presStyleLbl="parChTrans1D3" presStyleIdx="0" presStyleCnt="2"/>
      <dgm:spPr/>
      <dgm:t>
        <a:bodyPr/>
        <a:lstStyle/>
        <a:p>
          <a:endParaRPr lang="pt-BR"/>
        </a:p>
      </dgm:t>
    </dgm:pt>
    <dgm:pt modelId="{C101C91A-D41D-4D69-95B3-341F97C16A95}" type="pres">
      <dgm:prSet presAssocID="{B34C5F20-0322-4352-AF09-358F03E5BE36}" presName="connTx" presStyleLbl="parChTrans1D3" presStyleIdx="0" presStyleCnt="2"/>
      <dgm:spPr/>
      <dgm:t>
        <a:bodyPr/>
        <a:lstStyle/>
        <a:p>
          <a:endParaRPr lang="pt-BR"/>
        </a:p>
      </dgm:t>
    </dgm:pt>
    <dgm:pt modelId="{4D14206E-63AD-4AD5-A14E-4611443C65CD}" type="pres">
      <dgm:prSet presAssocID="{3C120BA3-5EC3-4BB5-BA20-9968B7B78392}" presName="root2" presStyleCnt="0"/>
      <dgm:spPr/>
    </dgm:pt>
    <dgm:pt modelId="{579A4900-3DB4-4699-98D8-7034CC855410}" type="pres">
      <dgm:prSet presAssocID="{3C120BA3-5EC3-4BB5-BA20-9968B7B78392}" presName="LevelTwoTextNode" presStyleLbl="node3" presStyleIdx="0" presStyleCnt="2">
        <dgm:presLayoutVars>
          <dgm:chPref val="3"/>
        </dgm:presLayoutVars>
      </dgm:prSet>
      <dgm:spPr/>
      <dgm:t>
        <a:bodyPr/>
        <a:lstStyle/>
        <a:p>
          <a:endParaRPr lang="pt-BR"/>
        </a:p>
      </dgm:t>
    </dgm:pt>
    <dgm:pt modelId="{0FDA0BE5-2C42-4F90-92B4-1BC1E8186A39}" type="pres">
      <dgm:prSet presAssocID="{3C120BA3-5EC3-4BB5-BA20-9968B7B78392}" presName="level3hierChild" presStyleCnt="0"/>
      <dgm:spPr/>
    </dgm:pt>
    <dgm:pt modelId="{BF587BBF-5CD2-4267-879D-3FD4585C8C56}" type="pres">
      <dgm:prSet presAssocID="{E3C13AD2-6F6A-47BA-A38B-8CF0D1758D4F}" presName="conn2-1" presStyleLbl="parChTrans1D4" presStyleIdx="0" presStyleCnt="2"/>
      <dgm:spPr/>
      <dgm:t>
        <a:bodyPr/>
        <a:lstStyle/>
        <a:p>
          <a:endParaRPr lang="pt-BR"/>
        </a:p>
      </dgm:t>
    </dgm:pt>
    <dgm:pt modelId="{4FDC5095-25E3-46BD-865B-80BB174B1146}" type="pres">
      <dgm:prSet presAssocID="{E3C13AD2-6F6A-47BA-A38B-8CF0D1758D4F}" presName="connTx" presStyleLbl="parChTrans1D4" presStyleIdx="0" presStyleCnt="2"/>
      <dgm:spPr/>
      <dgm:t>
        <a:bodyPr/>
        <a:lstStyle/>
        <a:p>
          <a:endParaRPr lang="pt-BR"/>
        </a:p>
      </dgm:t>
    </dgm:pt>
    <dgm:pt modelId="{6C2D95DE-7275-4479-A1F1-693FBE0EDB16}" type="pres">
      <dgm:prSet presAssocID="{5DC6FBBC-2D60-4B10-90B7-EEB272761F04}" presName="root2" presStyleCnt="0"/>
      <dgm:spPr/>
    </dgm:pt>
    <dgm:pt modelId="{8488D90E-3851-48A7-9395-67849077E3CF}" type="pres">
      <dgm:prSet presAssocID="{5DC6FBBC-2D60-4B10-90B7-EEB272761F04}" presName="LevelTwoTextNode" presStyleLbl="node4" presStyleIdx="0" presStyleCnt="2" custScaleY="184259">
        <dgm:presLayoutVars>
          <dgm:chPref val="3"/>
        </dgm:presLayoutVars>
      </dgm:prSet>
      <dgm:spPr/>
      <dgm:t>
        <a:bodyPr/>
        <a:lstStyle/>
        <a:p>
          <a:endParaRPr lang="pt-BR"/>
        </a:p>
      </dgm:t>
    </dgm:pt>
    <dgm:pt modelId="{96C6B2F3-3DA0-4E34-AD5E-CF03F6470105}" type="pres">
      <dgm:prSet presAssocID="{5DC6FBBC-2D60-4B10-90B7-EEB272761F04}" presName="level3hierChild" presStyleCnt="0"/>
      <dgm:spPr/>
    </dgm:pt>
    <dgm:pt modelId="{1E13AC23-3E00-4F0C-BEF1-20A89DD43B56}" type="pres">
      <dgm:prSet presAssocID="{A879FAD8-8E76-4943-BB58-C3C8A9737A66}" presName="conn2-1" presStyleLbl="parChTrans1D3" presStyleIdx="1" presStyleCnt="2"/>
      <dgm:spPr/>
      <dgm:t>
        <a:bodyPr/>
        <a:lstStyle/>
        <a:p>
          <a:endParaRPr lang="pt-BR"/>
        </a:p>
      </dgm:t>
    </dgm:pt>
    <dgm:pt modelId="{8D515103-4A53-44C3-AF97-07609CC698CD}" type="pres">
      <dgm:prSet presAssocID="{A879FAD8-8E76-4943-BB58-C3C8A9737A66}" presName="connTx" presStyleLbl="parChTrans1D3" presStyleIdx="1" presStyleCnt="2"/>
      <dgm:spPr/>
      <dgm:t>
        <a:bodyPr/>
        <a:lstStyle/>
        <a:p>
          <a:endParaRPr lang="pt-BR"/>
        </a:p>
      </dgm:t>
    </dgm:pt>
    <dgm:pt modelId="{DB0C39B9-7384-47CA-BE17-A44A8442C761}" type="pres">
      <dgm:prSet presAssocID="{65F6C8C2-90AA-43F1-867A-B6695F10B5A6}" presName="root2" presStyleCnt="0"/>
      <dgm:spPr/>
    </dgm:pt>
    <dgm:pt modelId="{CF49D03D-5407-45E4-86E3-DF8B78D77E85}" type="pres">
      <dgm:prSet presAssocID="{65F6C8C2-90AA-43F1-867A-B6695F10B5A6}" presName="LevelTwoTextNode" presStyleLbl="node3" presStyleIdx="1" presStyleCnt="2" custScaleY="134972">
        <dgm:presLayoutVars>
          <dgm:chPref val="3"/>
        </dgm:presLayoutVars>
      </dgm:prSet>
      <dgm:spPr/>
      <dgm:t>
        <a:bodyPr/>
        <a:lstStyle/>
        <a:p>
          <a:endParaRPr lang="pt-BR"/>
        </a:p>
      </dgm:t>
    </dgm:pt>
    <dgm:pt modelId="{1A792245-40AC-452E-84D6-717B2AF70986}" type="pres">
      <dgm:prSet presAssocID="{65F6C8C2-90AA-43F1-867A-B6695F10B5A6}" presName="level3hierChild" presStyleCnt="0"/>
      <dgm:spPr/>
    </dgm:pt>
    <dgm:pt modelId="{128ED010-96D0-452A-97C9-CF8CBB8D2F92}" type="pres">
      <dgm:prSet presAssocID="{7DB74403-797D-470B-9640-9C030894C8D0}" presName="conn2-1" presStyleLbl="parChTrans1D4" presStyleIdx="1" presStyleCnt="2"/>
      <dgm:spPr/>
      <dgm:t>
        <a:bodyPr/>
        <a:lstStyle/>
        <a:p>
          <a:endParaRPr lang="pt-BR"/>
        </a:p>
      </dgm:t>
    </dgm:pt>
    <dgm:pt modelId="{5CB25B11-32F3-46C3-8D74-D7604C78AD87}" type="pres">
      <dgm:prSet presAssocID="{7DB74403-797D-470B-9640-9C030894C8D0}" presName="connTx" presStyleLbl="parChTrans1D4" presStyleIdx="1" presStyleCnt="2"/>
      <dgm:spPr/>
      <dgm:t>
        <a:bodyPr/>
        <a:lstStyle/>
        <a:p>
          <a:endParaRPr lang="pt-BR"/>
        </a:p>
      </dgm:t>
    </dgm:pt>
    <dgm:pt modelId="{67C533C8-B556-4F91-A41B-3622B7448600}" type="pres">
      <dgm:prSet presAssocID="{99DDD367-9944-4619-B71D-E8DEE1A9F12B}" presName="root2" presStyleCnt="0"/>
      <dgm:spPr/>
    </dgm:pt>
    <dgm:pt modelId="{61B8ED01-55B6-4558-9644-C9B30335B10C}" type="pres">
      <dgm:prSet presAssocID="{99DDD367-9944-4619-B71D-E8DEE1A9F12B}" presName="LevelTwoTextNode" presStyleLbl="node4" presStyleIdx="1" presStyleCnt="2">
        <dgm:presLayoutVars>
          <dgm:chPref val="3"/>
        </dgm:presLayoutVars>
      </dgm:prSet>
      <dgm:spPr/>
      <dgm:t>
        <a:bodyPr/>
        <a:lstStyle/>
        <a:p>
          <a:endParaRPr lang="pt-BR"/>
        </a:p>
      </dgm:t>
    </dgm:pt>
    <dgm:pt modelId="{B2E05002-A4D2-49CB-BB17-C5FBFAEDB06C}" type="pres">
      <dgm:prSet presAssocID="{99DDD367-9944-4619-B71D-E8DEE1A9F12B}" presName="level3hierChild" presStyleCnt="0"/>
      <dgm:spPr/>
    </dgm:pt>
    <dgm:pt modelId="{8DE8CA61-7394-4007-A6B6-AE2047F9F2E7}" type="pres">
      <dgm:prSet presAssocID="{1AB234CA-6CB4-46F6-8B83-9D4B7A93D6B0}" presName="conn2-1" presStyleLbl="parChTrans1D2" presStyleIdx="1" presStyleCnt="2"/>
      <dgm:spPr/>
      <dgm:t>
        <a:bodyPr/>
        <a:lstStyle/>
        <a:p>
          <a:endParaRPr lang="pt-BR"/>
        </a:p>
      </dgm:t>
    </dgm:pt>
    <dgm:pt modelId="{050A6153-FBB2-4E5F-A442-7D0BBD1DF9EF}" type="pres">
      <dgm:prSet presAssocID="{1AB234CA-6CB4-46F6-8B83-9D4B7A93D6B0}" presName="connTx" presStyleLbl="parChTrans1D2" presStyleIdx="1" presStyleCnt="2"/>
      <dgm:spPr/>
      <dgm:t>
        <a:bodyPr/>
        <a:lstStyle/>
        <a:p>
          <a:endParaRPr lang="pt-BR"/>
        </a:p>
      </dgm:t>
    </dgm:pt>
    <dgm:pt modelId="{7C0AF857-F9C9-4270-8591-80A9B61D8449}" type="pres">
      <dgm:prSet presAssocID="{6FA344D3-2544-4C37-9852-349023E12A00}" presName="root2" presStyleCnt="0"/>
      <dgm:spPr/>
    </dgm:pt>
    <dgm:pt modelId="{451DE873-3146-4FE2-B146-EF35736EF0DB}" type="pres">
      <dgm:prSet presAssocID="{6FA344D3-2544-4C37-9852-349023E12A00}" presName="LevelTwoTextNode" presStyleLbl="node2" presStyleIdx="1" presStyleCnt="2">
        <dgm:presLayoutVars>
          <dgm:chPref val="3"/>
        </dgm:presLayoutVars>
      </dgm:prSet>
      <dgm:spPr/>
      <dgm:t>
        <a:bodyPr/>
        <a:lstStyle/>
        <a:p>
          <a:endParaRPr lang="pt-BR"/>
        </a:p>
      </dgm:t>
    </dgm:pt>
    <dgm:pt modelId="{AB8E140F-5988-4DB7-AFC8-05D07AEB594C}" type="pres">
      <dgm:prSet presAssocID="{6FA344D3-2544-4C37-9852-349023E12A00}" presName="level3hierChild" presStyleCnt="0"/>
      <dgm:spPr/>
    </dgm:pt>
  </dgm:ptLst>
  <dgm:cxnLst>
    <dgm:cxn modelId="{8C85DD55-9171-488F-B291-A2C62940827C}" srcId="{08A7B509-A1D2-4B38-BE7A-1E3774FD6EF1}" destId="{65F6C8C2-90AA-43F1-867A-B6695F10B5A6}" srcOrd="1" destOrd="0" parTransId="{A879FAD8-8E76-4943-BB58-C3C8A9737A66}" sibTransId="{973BFC30-51E0-4115-8F7A-2C4E95C35C2F}"/>
    <dgm:cxn modelId="{D7E82AE7-31AD-4507-BDD4-CB8C4CDB8AD6}" type="presOf" srcId="{3C120BA3-5EC3-4BB5-BA20-9968B7B78392}" destId="{579A4900-3DB4-4699-98D8-7034CC855410}" srcOrd="0" destOrd="0" presId="urn:microsoft.com/office/officeart/2005/8/layout/hierarchy2"/>
    <dgm:cxn modelId="{EE141551-ABAA-4383-9659-D33F742F0EC8}" srcId="{0576D0A3-A18B-4BDF-9291-D129D4ACB269}" destId="{6FA344D3-2544-4C37-9852-349023E12A00}" srcOrd="1" destOrd="0" parTransId="{1AB234CA-6CB4-46F6-8B83-9D4B7A93D6B0}" sibTransId="{20191590-CAD5-4652-85BE-4BB8CD865881}"/>
    <dgm:cxn modelId="{84C1EE02-74AB-4B0A-8EDF-ABA32395FBD6}" type="presOf" srcId="{B34C5F20-0322-4352-AF09-358F03E5BE36}" destId="{C101C91A-D41D-4D69-95B3-341F97C16A95}" srcOrd="1" destOrd="0" presId="urn:microsoft.com/office/officeart/2005/8/layout/hierarchy2"/>
    <dgm:cxn modelId="{44A865EE-08D5-4A0E-9701-402A23940D51}" type="presOf" srcId="{B34C5F20-0322-4352-AF09-358F03E5BE36}" destId="{2F7702C3-72AA-4B9C-9779-D986008EC6F3}" srcOrd="0" destOrd="0" presId="urn:microsoft.com/office/officeart/2005/8/layout/hierarchy2"/>
    <dgm:cxn modelId="{A40CEC37-2CDF-4705-85AD-7458636C65CE}" type="presOf" srcId="{5DC6FBBC-2D60-4B10-90B7-EEB272761F04}" destId="{8488D90E-3851-48A7-9395-67849077E3CF}" srcOrd="0" destOrd="0" presId="urn:microsoft.com/office/officeart/2005/8/layout/hierarchy2"/>
    <dgm:cxn modelId="{21F1856A-B6EC-40E1-9E3E-47CBC0BE9DAB}" type="presOf" srcId="{0576D0A3-A18B-4BDF-9291-D129D4ACB269}" destId="{900951BF-3700-4F6C-83C9-C7582B70EC69}" srcOrd="0" destOrd="0" presId="urn:microsoft.com/office/officeart/2005/8/layout/hierarchy2"/>
    <dgm:cxn modelId="{21413F18-A6B9-4B7E-9068-2DD76EA6C707}" type="presOf" srcId="{99DDD367-9944-4619-B71D-E8DEE1A9F12B}" destId="{61B8ED01-55B6-4558-9644-C9B30335B10C}" srcOrd="0" destOrd="0" presId="urn:microsoft.com/office/officeart/2005/8/layout/hierarchy2"/>
    <dgm:cxn modelId="{DF6FF35C-F8CA-4282-9F58-48AD56C5A03B}" srcId="{08A7B509-A1D2-4B38-BE7A-1E3774FD6EF1}" destId="{3C120BA3-5EC3-4BB5-BA20-9968B7B78392}" srcOrd="0" destOrd="0" parTransId="{B34C5F20-0322-4352-AF09-358F03E5BE36}" sibTransId="{408DEC96-8BDF-4670-8E87-0E4D8C13A402}"/>
    <dgm:cxn modelId="{ED4D00B2-E816-4B60-9625-0D36334C4BCD}" type="presOf" srcId="{65F6C8C2-90AA-43F1-867A-B6695F10B5A6}" destId="{CF49D03D-5407-45E4-86E3-DF8B78D77E85}" srcOrd="0" destOrd="0" presId="urn:microsoft.com/office/officeart/2005/8/layout/hierarchy2"/>
    <dgm:cxn modelId="{71086F6B-1A6B-4787-BD8D-6A3508F89374}" type="presOf" srcId="{DE093739-3BEC-4AE9-9DBC-85F19E8BDEF6}" destId="{2F788C11-7811-4C77-B1B9-8969E9F86FA0}" srcOrd="0" destOrd="0" presId="urn:microsoft.com/office/officeart/2005/8/layout/hierarchy2"/>
    <dgm:cxn modelId="{D462B991-9C50-4AD9-9458-FBB1021417A5}" type="presOf" srcId="{01881494-91A4-4DBE-9A7E-017E47C41236}" destId="{94BD65B4-E310-48FA-9471-F6B1147A73E7}" srcOrd="0" destOrd="0" presId="urn:microsoft.com/office/officeart/2005/8/layout/hierarchy2"/>
    <dgm:cxn modelId="{BCE8F0C0-48F4-4598-97C5-85075EE409F8}" type="presOf" srcId="{1AB234CA-6CB4-46F6-8B83-9D4B7A93D6B0}" destId="{8DE8CA61-7394-4007-A6B6-AE2047F9F2E7}" srcOrd="0" destOrd="0" presId="urn:microsoft.com/office/officeart/2005/8/layout/hierarchy2"/>
    <dgm:cxn modelId="{851EFA9A-B10B-4E75-A5F9-21320E92A47F}" srcId="{01881494-91A4-4DBE-9A7E-017E47C41236}" destId="{0576D0A3-A18B-4BDF-9291-D129D4ACB269}" srcOrd="0" destOrd="0" parTransId="{4D9C9D4B-F8B4-427E-8C2E-42617CB7F634}" sibTransId="{F7546573-FE47-489E-B5FF-51EB5ED1B5DA}"/>
    <dgm:cxn modelId="{3476BA62-CED4-4228-A80D-D3A4AD408F80}" type="presOf" srcId="{6FA344D3-2544-4C37-9852-349023E12A00}" destId="{451DE873-3146-4FE2-B146-EF35736EF0DB}" srcOrd="0" destOrd="0" presId="urn:microsoft.com/office/officeart/2005/8/layout/hierarchy2"/>
    <dgm:cxn modelId="{EF01CD05-ED8D-42F2-96EF-521FB61D4F39}" type="presOf" srcId="{E3C13AD2-6F6A-47BA-A38B-8CF0D1758D4F}" destId="{4FDC5095-25E3-46BD-865B-80BB174B1146}" srcOrd="1" destOrd="0" presId="urn:microsoft.com/office/officeart/2005/8/layout/hierarchy2"/>
    <dgm:cxn modelId="{2EA5346A-14A8-459E-AC70-07050FCBCECE}" type="presOf" srcId="{A879FAD8-8E76-4943-BB58-C3C8A9737A66}" destId="{1E13AC23-3E00-4F0C-BEF1-20A89DD43B56}" srcOrd="0" destOrd="0" presId="urn:microsoft.com/office/officeart/2005/8/layout/hierarchy2"/>
    <dgm:cxn modelId="{20AF0CC4-088D-4436-B500-39F1E1168ED2}" srcId="{0576D0A3-A18B-4BDF-9291-D129D4ACB269}" destId="{08A7B509-A1D2-4B38-BE7A-1E3774FD6EF1}" srcOrd="0" destOrd="0" parTransId="{DE093739-3BEC-4AE9-9DBC-85F19E8BDEF6}" sibTransId="{14F03B9D-A0D9-4483-82BB-A5BC52DCD77F}"/>
    <dgm:cxn modelId="{DA4F40AA-6387-4F0B-8384-EDAD8206C710}" srcId="{65F6C8C2-90AA-43F1-867A-B6695F10B5A6}" destId="{99DDD367-9944-4619-B71D-E8DEE1A9F12B}" srcOrd="0" destOrd="0" parTransId="{7DB74403-797D-470B-9640-9C030894C8D0}" sibTransId="{1DBFA3F3-EDAD-4942-9435-49B883F2D344}"/>
    <dgm:cxn modelId="{D6658970-DFD6-4121-A73B-6D4EAA8CD398}" type="presOf" srcId="{DE093739-3BEC-4AE9-9DBC-85F19E8BDEF6}" destId="{2CD0A03E-4B26-4FEF-B8DE-2FE0E5E33788}" srcOrd="1" destOrd="0" presId="urn:microsoft.com/office/officeart/2005/8/layout/hierarchy2"/>
    <dgm:cxn modelId="{11838F73-AC7E-4741-AEBC-F31B6069CEB8}" type="presOf" srcId="{1AB234CA-6CB4-46F6-8B83-9D4B7A93D6B0}" destId="{050A6153-FBB2-4E5F-A442-7D0BBD1DF9EF}" srcOrd="1" destOrd="0" presId="urn:microsoft.com/office/officeart/2005/8/layout/hierarchy2"/>
    <dgm:cxn modelId="{43091C72-890A-439C-AA4D-B7311082AE32}" type="presOf" srcId="{7DB74403-797D-470B-9640-9C030894C8D0}" destId="{128ED010-96D0-452A-97C9-CF8CBB8D2F92}" srcOrd="0" destOrd="0" presId="urn:microsoft.com/office/officeart/2005/8/layout/hierarchy2"/>
    <dgm:cxn modelId="{02A6B13F-F4C0-4701-8439-9783EF3A4F46}" type="presOf" srcId="{08A7B509-A1D2-4B38-BE7A-1E3774FD6EF1}" destId="{0094DF56-6062-4C7B-A52A-98318BD912C1}" srcOrd="0" destOrd="0" presId="urn:microsoft.com/office/officeart/2005/8/layout/hierarchy2"/>
    <dgm:cxn modelId="{26E60663-5FF4-48BF-B829-249991508758}" type="presOf" srcId="{E3C13AD2-6F6A-47BA-A38B-8CF0D1758D4F}" destId="{BF587BBF-5CD2-4267-879D-3FD4585C8C56}" srcOrd="0" destOrd="0" presId="urn:microsoft.com/office/officeart/2005/8/layout/hierarchy2"/>
    <dgm:cxn modelId="{BBF98929-3CF9-4DD4-90C3-B17FD39F556E}" type="presOf" srcId="{7DB74403-797D-470B-9640-9C030894C8D0}" destId="{5CB25B11-32F3-46C3-8D74-D7604C78AD87}" srcOrd="1" destOrd="0" presId="urn:microsoft.com/office/officeart/2005/8/layout/hierarchy2"/>
    <dgm:cxn modelId="{CA8EBD64-12E0-4BC2-ADA6-D57FD30F4D11}" srcId="{3C120BA3-5EC3-4BB5-BA20-9968B7B78392}" destId="{5DC6FBBC-2D60-4B10-90B7-EEB272761F04}" srcOrd="0" destOrd="0" parTransId="{E3C13AD2-6F6A-47BA-A38B-8CF0D1758D4F}" sibTransId="{EE635415-9F35-4522-BB46-7C8A373AF684}"/>
    <dgm:cxn modelId="{6E834D89-AEF7-4660-BE00-83CFF9DDA3E2}" type="presOf" srcId="{A879FAD8-8E76-4943-BB58-C3C8A9737A66}" destId="{8D515103-4A53-44C3-AF97-07609CC698CD}" srcOrd="1" destOrd="0" presId="urn:microsoft.com/office/officeart/2005/8/layout/hierarchy2"/>
    <dgm:cxn modelId="{266C3897-E202-4885-8394-B6ADDB2E087C}" type="presParOf" srcId="{94BD65B4-E310-48FA-9471-F6B1147A73E7}" destId="{4895B6DA-0CCF-47B8-B79C-F364D04A0D02}" srcOrd="0" destOrd="0" presId="urn:microsoft.com/office/officeart/2005/8/layout/hierarchy2"/>
    <dgm:cxn modelId="{3D842948-46D1-463D-96C8-4691B2B005B9}" type="presParOf" srcId="{4895B6DA-0CCF-47B8-B79C-F364D04A0D02}" destId="{900951BF-3700-4F6C-83C9-C7582B70EC69}" srcOrd="0" destOrd="0" presId="urn:microsoft.com/office/officeart/2005/8/layout/hierarchy2"/>
    <dgm:cxn modelId="{BBE2F69C-7D71-48B9-8EB9-50E952D70A09}" type="presParOf" srcId="{4895B6DA-0CCF-47B8-B79C-F364D04A0D02}" destId="{4BD599A7-DC0C-4F8F-8D74-C23E03D6B877}" srcOrd="1" destOrd="0" presId="urn:microsoft.com/office/officeart/2005/8/layout/hierarchy2"/>
    <dgm:cxn modelId="{06258657-E938-457D-8867-5AA51BDFD6EF}" type="presParOf" srcId="{4BD599A7-DC0C-4F8F-8D74-C23E03D6B877}" destId="{2F788C11-7811-4C77-B1B9-8969E9F86FA0}" srcOrd="0" destOrd="0" presId="urn:microsoft.com/office/officeart/2005/8/layout/hierarchy2"/>
    <dgm:cxn modelId="{C12DEB4A-E72D-4D17-914D-D81E7689A826}" type="presParOf" srcId="{2F788C11-7811-4C77-B1B9-8969E9F86FA0}" destId="{2CD0A03E-4B26-4FEF-B8DE-2FE0E5E33788}" srcOrd="0" destOrd="0" presId="urn:microsoft.com/office/officeart/2005/8/layout/hierarchy2"/>
    <dgm:cxn modelId="{5A2E5814-8B27-4107-A0CB-53315EE9E91C}" type="presParOf" srcId="{4BD599A7-DC0C-4F8F-8D74-C23E03D6B877}" destId="{02A2DAF1-4D70-4D46-AAD0-BB2CB010D347}" srcOrd="1" destOrd="0" presId="urn:microsoft.com/office/officeart/2005/8/layout/hierarchy2"/>
    <dgm:cxn modelId="{AC946861-6E13-4B38-97D7-8AD9FAD6BFBE}" type="presParOf" srcId="{02A2DAF1-4D70-4D46-AAD0-BB2CB010D347}" destId="{0094DF56-6062-4C7B-A52A-98318BD912C1}" srcOrd="0" destOrd="0" presId="urn:microsoft.com/office/officeart/2005/8/layout/hierarchy2"/>
    <dgm:cxn modelId="{20C59E3A-0FAF-4650-8B63-ED3B1201A518}" type="presParOf" srcId="{02A2DAF1-4D70-4D46-AAD0-BB2CB010D347}" destId="{ACD12107-A630-44D9-B455-227ECDBC289C}" srcOrd="1" destOrd="0" presId="urn:microsoft.com/office/officeart/2005/8/layout/hierarchy2"/>
    <dgm:cxn modelId="{C063007A-CD91-4598-9F57-3D72E9F4F155}" type="presParOf" srcId="{ACD12107-A630-44D9-B455-227ECDBC289C}" destId="{2F7702C3-72AA-4B9C-9779-D986008EC6F3}" srcOrd="0" destOrd="0" presId="urn:microsoft.com/office/officeart/2005/8/layout/hierarchy2"/>
    <dgm:cxn modelId="{856C5AFB-C1DA-4B8C-8F1F-3BB791A52B34}" type="presParOf" srcId="{2F7702C3-72AA-4B9C-9779-D986008EC6F3}" destId="{C101C91A-D41D-4D69-95B3-341F97C16A95}" srcOrd="0" destOrd="0" presId="urn:microsoft.com/office/officeart/2005/8/layout/hierarchy2"/>
    <dgm:cxn modelId="{186C161B-9AE9-4B68-9DC2-CAE76B7A74F5}" type="presParOf" srcId="{ACD12107-A630-44D9-B455-227ECDBC289C}" destId="{4D14206E-63AD-4AD5-A14E-4611443C65CD}" srcOrd="1" destOrd="0" presId="urn:microsoft.com/office/officeart/2005/8/layout/hierarchy2"/>
    <dgm:cxn modelId="{71329A8A-3C99-4188-9650-D7A4D6AE4B16}" type="presParOf" srcId="{4D14206E-63AD-4AD5-A14E-4611443C65CD}" destId="{579A4900-3DB4-4699-98D8-7034CC855410}" srcOrd="0" destOrd="0" presId="urn:microsoft.com/office/officeart/2005/8/layout/hierarchy2"/>
    <dgm:cxn modelId="{876312B8-29D5-4140-9408-39111B41EA26}" type="presParOf" srcId="{4D14206E-63AD-4AD5-A14E-4611443C65CD}" destId="{0FDA0BE5-2C42-4F90-92B4-1BC1E8186A39}" srcOrd="1" destOrd="0" presId="urn:microsoft.com/office/officeart/2005/8/layout/hierarchy2"/>
    <dgm:cxn modelId="{6C53DC0A-C516-49BB-828E-26649C127271}" type="presParOf" srcId="{0FDA0BE5-2C42-4F90-92B4-1BC1E8186A39}" destId="{BF587BBF-5CD2-4267-879D-3FD4585C8C56}" srcOrd="0" destOrd="0" presId="urn:microsoft.com/office/officeart/2005/8/layout/hierarchy2"/>
    <dgm:cxn modelId="{9B66F65A-8F22-471E-B6E4-0E2AC833AC77}" type="presParOf" srcId="{BF587BBF-5CD2-4267-879D-3FD4585C8C56}" destId="{4FDC5095-25E3-46BD-865B-80BB174B1146}" srcOrd="0" destOrd="0" presId="urn:microsoft.com/office/officeart/2005/8/layout/hierarchy2"/>
    <dgm:cxn modelId="{FBF30906-66C9-496A-A6D8-1682CD1FF213}" type="presParOf" srcId="{0FDA0BE5-2C42-4F90-92B4-1BC1E8186A39}" destId="{6C2D95DE-7275-4479-A1F1-693FBE0EDB16}" srcOrd="1" destOrd="0" presId="urn:microsoft.com/office/officeart/2005/8/layout/hierarchy2"/>
    <dgm:cxn modelId="{1FCC1554-46EB-4CEC-8BD1-39E14E7723FF}" type="presParOf" srcId="{6C2D95DE-7275-4479-A1F1-693FBE0EDB16}" destId="{8488D90E-3851-48A7-9395-67849077E3CF}" srcOrd="0" destOrd="0" presId="urn:microsoft.com/office/officeart/2005/8/layout/hierarchy2"/>
    <dgm:cxn modelId="{3B6B9BB2-F30F-4485-9596-68FD89A83266}" type="presParOf" srcId="{6C2D95DE-7275-4479-A1F1-693FBE0EDB16}" destId="{96C6B2F3-3DA0-4E34-AD5E-CF03F6470105}" srcOrd="1" destOrd="0" presId="urn:microsoft.com/office/officeart/2005/8/layout/hierarchy2"/>
    <dgm:cxn modelId="{CD68AD1F-8588-409F-B839-22A7F9E3431D}" type="presParOf" srcId="{ACD12107-A630-44D9-B455-227ECDBC289C}" destId="{1E13AC23-3E00-4F0C-BEF1-20A89DD43B56}" srcOrd="2" destOrd="0" presId="urn:microsoft.com/office/officeart/2005/8/layout/hierarchy2"/>
    <dgm:cxn modelId="{75166E6A-8376-4932-A9E9-C00EE518297A}" type="presParOf" srcId="{1E13AC23-3E00-4F0C-BEF1-20A89DD43B56}" destId="{8D515103-4A53-44C3-AF97-07609CC698CD}" srcOrd="0" destOrd="0" presId="urn:microsoft.com/office/officeart/2005/8/layout/hierarchy2"/>
    <dgm:cxn modelId="{A676210D-09FD-46AB-98A0-3E224A2E28DA}" type="presParOf" srcId="{ACD12107-A630-44D9-B455-227ECDBC289C}" destId="{DB0C39B9-7384-47CA-BE17-A44A8442C761}" srcOrd="3" destOrd="0" presId="urn:microsoft.com/office/officeart/2005/8/layout/hierarchy2"/>
    <dgm:cxn modelId="{0DC1E09A-46DD-48FF-9C54-ED7F7B929FAD}" type="presParOf" srcId="{DB0C39B9-7384-47CA-BE17-A44A8442C761}" destId="{CF49D03D-5407-45E4-86E3-DF8B78D77E85}" srcOrd="0" destOrd="0" presId="urn:microsoft.com/office/officeart/2005/8/layout/hierarchy2"/>
    <dgm:cxn modelId="{BD7CDAE7-000B-439F-B1AC-06A00D713AF6}" type="presParOf" srcId="{DB0C39B9-7384-47CA-BE17-A44A8442C761}" destId="{1A792245-40AC-452E-84D6-717B2AF70986}" srcOrd="1" destOrd="0" presId="urn:microsoft.com/office/officeart/2005/8/layout/hierarchy2"/>
    <dgm:cxn modelId="{28B1C337-E883-40A4-B2F2-0BDFF9BFEAB1}" type="presParOf" srcId="{1A792245-40AC-452E-84D6-717B2AF70986}" destId="{128ED010-96D0-452A-97C9-CF8CBB8D2F92}" srcOrd="0" destOrd="0" presId="urn:microsoft.com/office/officeart/2005/8/layout/hierarchy2"/>
    <dgm:cxn modelId="{E97C4380-8E08-48BF-987B-3E0ED4499ECE}" type="presParOf" srcId="{128ED010-96D0-452A-97C9-CF8CBB8D2F92}" destId="{5CB25B11-32F3-46C3-8D74-D7604C78AD87}" srcOrd="0" destOrd="0" presId="urn:microsoft.com/office/officeart/2005/8/layout/hierarchy2"/>
    <dgm:cxn modelId="{24DED36D-CEAC-4532-B2DD-83803E1B692B}" type="presParOf" srcId="{1A792245-40AC-452E-84D6-717B2AF70986}" destId="{67C533C8-B556-4F91-A41B-3622B7448600}" srcOrd="1" destOrd="0" presId="urn:microsoft.com/office/officeart/2005/8/layout/hierarchy2"/>
    <dgm:cxn modelId="{CC4A70B5-72DE-4E0C-AB1A-353758493605}" type="presParOf" srcId="{67C533C8-B556-4F91-A41B-3622B7448600}" destId="{61B8ED01-55B6-4558-9644-C9B30335B10C}" srcOrd="0" destOrd="0" presId="urn:microsoft.com/office/officeart/2005/8/layout/hierarchy2"/>
    <dgm:cxn modelId="{BE300A56-4713-4484-8852-766A96BC834F}" type="presParOf" srcId="{67C533C8-B556-4F91-A41B-3622B7448600}" destId="{B2E05002-A4D2-49CB-BB17-C5FBFAEDB06C}" srcOrd="1" destOrd="0" presId="urn:microsoft.com/office/officeart/2005/8/layout/hierarchy2"/>
    <dgm:cxn modelId="{2FBC824F-40FB-4446-BB2E-C656E0514A5F}" type="presParOf" srcId="{4BD599A7-DC0C-4F8F-8D74-C23E03D6B877}" destId="{8DE8CA61-7394-4007-A6B6-AE2047F9F2E7}" srcOrd="2" destOrd="0" presId="urn:microsoft.com/office/officeart/2005/8/layout/hierarchy2"/>
    <dgm:cxn modelId="{A3B93C8A-770D-4700-B0D5-D11D9C6A48F6}" type="presParOf" srcId="{8DE8CA61-7394-4007-A6B6-AE2047F9F2E7}" destId="{050A6153-FBB2-4E5F-A442-7D0BBD1DF9EF}" srcOrd="0" destOrd="0" presId="urn:microsoft.com/office/officeart/2005/8/layout/hierarchy2"/>
    <dgm:cxn modelId="{5000B5B8-16FE-4E00-8143-4FF88004DD67}" type="presParOf" srcId="{4BD599A7-DC0C-4F8F-8D74-C23E03D6B877}" destId="{7C0AF857-F9C9-4270-8591-80A9B61D8449}" srcOrd="3" destOrd="0" presId="urn:microsoft.com/office/officeart/2005/8/layout/hierarchy2"/>
    <dgm:cxn modelId="{07BA4FD2-5F2D-41C4-A4C5-44B1B771276B}" type="presParOf" srcId="{7C0AF857-F9C9-4270-8591-80A9B61D8449}" destId="{451DE873-3146-4FE2-B146-EF35736EF0DB}" srcOrd="0" destOrd="0" presId="urn:microsoft.com/office/officeart/2005/8/layout/hierarchy2"/>
    <dgm:cxn modelId="{613600C4-06C4-4C43-9392-F097862FDAF9}" type="presParOf" srcId="{7C0AF857-F9C9-4270-8591-80A9B61D8449}" destId="{AB8E140F-5988-4DB7-AFC8-05D07AEB594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9721CE-A271-4592-A21C-9C0B6E928568}" type="doc">
      <dgm:prSet loTypeId="urn:microsoft.com/office/officeart/2005/8/layout/hierarchy2" loCatId="hierarchy" qsTypeId="urn:microsoft.com/office/officeart/2005/8/quickstyle/simple1" qsCatId="simple" csTypeId="urn:microsoft.com/office/officeart/2005/8/colors/accent5_2" csCatId="accent5" phldr="1"/>
      <dgm:spPr/>
      <dgm:t>
        <a:bodyPr/>
        <a:lstStyle/>
        <a:p>
          <a:endParaRPr lang="pt-BR"/>
        </a:p>
      </dgm:t>
    </dgm:pt>
    <dgm:pt modelId="{6F20EBE0-9348-408C-8ABD-789F46125B19}">
      <dgm:prSet phldrT="[Texto]" custT="1"/>
      <dgm:spPr>
        <a:solidFill>
          <a:schemeClr val="accent1">
            <a:lumMod val="20000"/>
            <a:lumOff val="80000"/>
          </a:schemeClr>
        </a:solidFill>
      </dgm:spPr>
      <dgm:t>
        <a:bodyPr/>
        <a:lstStyle/>
        <a:p>
          <a:r>
            <a:rPr lang="pt-BR" sz="1800" b="1" smtClean="0">
              <a:solidFill>
                <a:schemeClr val="tx1"/>
              </a:solidFill>
            </a:rPr>
            <a:t>FUNÇÃO DOS SINDICATOS</a:t>
          </a:r>
          <a:endParaRPr lang="pt-BR" sz="1800" b="1" dirty="0">
            <a:solidFill>
              <a:schemeClr val="tx1"/>
            </a:solidFill>
          </a:endParaRPr>
        </a:p>
      </dgm:t>
    </dgm:pt>
    <dgm:pt modelId="{838C998F-2BA3-44C9-904F-28810A8359A7}" type="parTrans" cxnId="{49B0A809-1E6A-42D4-AE33-CDAE0067F7B2}">
      <dgm:prSet/>
      <dgm:spPr/>
      <dgm:t>
        <a:bodyPr/>
        <a:lstStyle/>
        <a:p>
          <a:endParaRPr lang="pt-BR"/>
        </a:p>
      </dgm:t>
    </dgm:pt>
    <dgm:pt modelId="{F2D42635-E73B-4330-85CC-32D6ECE48512}" type="sibTrans" cxnId="{49B0A809-1E6A-42D4-AE33-CDAE0067F7B2}">
      <dgm:prSet/>
      <dgm:spPr/>
      <dgm:t>
        <a:bodyPr/>
        <a:lstStyle/>
        <a:p>
          <a:endParaRPr lang="pt-BR"/>
        </a:p>
      </dgm:t>
    </dgm:pt>
    <dgm:pt modelId="{2CD774E5-A74C-4D67-9EBF-04AAE017557F}">
      <dgm:prSet phldrT="[Texto]" custT="1"/>
      <dgm:spPr>
        <a:solidFill>
          <a:schemeClr val="accent1">
            <a:lumMod val="20000"/>
            <a:lumOff val="80000"/>
          </a:schemeClr>
        </a:solidFill>
      </dgm:spPr>
      <dgm:t>
        <a:bodyPr/>
        <a:lstStyle/>
        <a:p>
          <a:r>
            <a:rPr lang="pt-BR" sz="1800" b="1" smtClean="0">
              <a:solidFill>
                <a:schemeClr val="tx1"/>
              </a:solidFill>
            </a:rPr>
            <a:t>REPRESENTAÇÃO</a:t>
          </a:r>
          <a:endParaRPr lang="pt-BR" sz="1800" b="1" dirty="0">
            <a:solidFill>
              <a:schemeClr val="tx1"/>
            </a:solidFill>
          </a:endParaRPr>
        </a:p>
      </dgm:t>
    </dgm:pt>
    <dgm:pt modelId="{50CC2187-52EC-4C85-9977-47D3934B6ADD}" type="parTrans" cxnId="{4A8DDFF6-D545-41C2-8B13-EBA950B27913}">
      <dgm:prSet custT="1"/>
      <dgm:spPr/>
      <dgm:t>
        <a:bodyPr/>
        <a:lstStyle/>
        <a:p>
          <a:endParaRPr lang="pt-BR" sz="1800" b="1">
            <a:solidFill>
              <a:schemeClr val="tx1"/>
            </a:solidFill>
          </a:endParaRPr>
        </a:p>
      </dgm:t>
    </dgm:pt>
    <dgm:pt modelId="{6FB84531-C5C5-4CBB-99C5-CF7180D56CB0}" type="sibTrans" cxnId="{4A8DDFF6-D545-41C2-8B13-EBA950B27913}">
      <dgm:prSet/>
      <dgm:spPr/>
      <dgm:t>
        <a:bodyPr/>
        <a:lstStyle/>
        <a:p>
          <a:endParaRPr lang="pt-BR"/>
        </a:p>
      </dgm:t>
    </dgm:pt>
    <dgm:pt modelId="{3B049BD2-1B9B-4221-8D27-FB11A694D3A4}">
      <dgm:prSet phldrT="[Texto]" custT="1"/>
      <dgm:spPr>
        <a:solidFill>
          <a:schemeClr val="accent1">
            <a:lumMod val="20000"/>
            <a:lumOff val="80000"/>
          </a:schemeClr>
        </a:solidFill>
      </dgm:spPr>
      <dgm:t>
        <a:bodyPr/>
        <a:lstStyle/>
        <a:p>
          <a:r>
            <a:rPr lang="pt-BR" sz="1800" b="1" dirty="0" smtClean="0">
              <a:solidFill>
                <a:schemeClr val="tx1"/>
              </a:solidFill>
            </a:rPr>
            <a:t>Interesses individuais e coletivos da categoria que o representa</a:t>
          </a:r>
          <a:endParaRPr lang="pt-BR" sz="1800" b="1" dirty="0">
            <a:solidFill>
              <a:schemeClr val="tx1"/>
            </a:solidFill>
          </a:endParaRPr>
        </a:p>
      </dgm:t>
    </dgm:pt>
    <dgm:pt modelId="{C7E04A0A-CB6F-4A36-88F8-FE7AB3BC99B5}" type="parTrans" cxnId="{D93181C8-574A-42CB-9E77-13259D60E76D}">
      <dgm:prSet custT="1"/>
      <dgm:spPr/>
      <dgm:t>
        <a:bodyPr/>
        <a:lstStyle/>
        <a:p>
          <a:endParaRPr lang="pt-BR" sz="1800" b="1">
            <a:solidFill>
              <a:schemeClr val="tx1"/>
            </a:solidFill>
          </a:endParaRPr>
        </a:p>
      </dgm:t>
    </dgm:pt>
    <dgm:pt modelId="{B901C98B-A19A-4582-80B3-B037C2BEA806}" type="sibTrans" cxnId="{D93181C8-574A-42CB-9E77-13259D60E76D}">
      <dgm:prSet/>
      <dgm:spPr/>
      <dgm:t>
        <a:bodyPr/>
        <a:lstStyle/>
        <a:p>
          <a:endParaRPr lang="pt-BR"/>
        </a:p>
      </dgm:t>
    </dgm:pt>
    <dgm:pt modelId="{C471262B-9654-429A-AD3A-BBDD96A76A1C}">
      <dgm:prSet phldrT="[Texto]" custT="1"/>
      <dgm:spPr>
        <a:solidFill>
          <a:schemeClr val="accent1">
            <a:lumMod val="20000"/>
            <a:lumOff val="80000"/>
          </a:schemeClr>
        </a:solidFill>
      </dgm:spPr>
      <dgm:t>
        <a:bodyPr/>
        <a:lstStyle/>
        <a:p>
          <a:r>
            <a:rPr lang="pt-BR" sz="1800" b="1" dirty="0" smtClean="0">
              <a:solidFill>
                <a:schemeClr val="tx1"/>
              </a:solidFill>
            </a:rPr>
            <a:t>NEGOCIAÇÃO</a:t>
          </a:r>
          <a:endParaRPr lang="pt-BR" sz="1800" b="1" dirty="0">
            <a:solidFill>
              <a:schemeClr val="tx1"/>
            </a:solidFill>
          </a:endParaRPr>
        </a:p>
      </dgm:t>
    </dgm:pt>
    <dgm:pt modelId="{DFFF88D9-5930-42E6-99F6-194929BE144F}" type="parTrans" cxnId="{6AB0181E-B4F1-4BAD-B407-2810328EE8C1}">
      <dgm:prSet custT="1"/>
      <dgm:spPr/>
      <dgm:t>
        <a:bodyPr/>
        <a:lstStyle/>
        <a:p>
          <a:endParaRPr lang="pt-BR" sz="1800" b="1">
            <a:solidFill>
              <a:schemeClr val="tx1"/>
            </a:solidFill>
          </a:endParaRPr>
        </a:p>
      </dgm:t>
    </dgm:pt>
    <dgm:pt modelId="{1DB99B81-1BB5-42D4-82D6-EB9DBBAD9CCE}" type="sibTrans" cxnId="{6AB0181E-B4F1-4BAD-B407-2810328EE8C1}">
      <dgm:prSet/>
      <dgm:spPr/>
      <dgm:t>
        <a:bodyPr/>
        <a:lstStyle/>
        <a:p>
          <a:endParaRPr lang="pt-BR"/>
        </a:p>
      </dgm:t>
    </dgm:pt>
    <dgm:pt modelId="{0E4E9332-D135-4D44-A4E1-CD2F18C8B831}">
      <dgm:prSet/>
      <dgm:spPr>
        <a:solidFill>
          <a:schemeClr val="accent1">
            <a:lumMod val="20000"/>
            <a:lumOff val="80000"/>
          </a:schemeClr>
        </a:solidFill>
      </dgm:spPr>
      <dgm:t>
        <a:bodyPr/>
        <a:lstStyle/>
        <a:p>
          <a:r>
            <a:rPr lang="pt-BR" b="1" dirty="0" smtClean="0">
              <a:solidFill>
                <a:schemeClr val="tx1"/>
              </a:solidFill>
            </a:rPr>
            <a:t>Fixa regras aplicáveis nos contratos individuais de trabalho</a:t>
          </a:r>
          <a:endParaRPr lang="pt-BR" b="1" dirty="0">
            <a:solidFill>
              <a:schemeClr val="tx1"/>
            </a:solidFill>
          </a:endParaRPr>
        </a:p>
      </dgm:t>
    </dgm:pt>
    <dgm:pt modelId="{12863F28-54BF-48F0-9F03-C27C5365E49E}" type="parTrans" cxnId="{9D6739AB-EDCA-47DD-8B51-5EE905028F00}">
      <dgm:prSet/>
      <dgm:spPr/>
      <dgm:t>
        <a:bodyPr/>
        <a:lstStyle/>
        <a:p>
          <a:endParaRPr lang="pt-BR">
            <a:solidFill>
              <a:schemeClr val="tx1"/>
            </a:solidFill>
          </a:endParaRPr>
        </a:p>
      </dgm:t>
    </dgm:pt>
    <dgm:pt modelId="{8A2885FE-5F9F-4EEA-8805-BFFBC7A97BD9}" type="sibTrans" cxnId="{9D6739AB-EDCA-47DD-8B51-5EE905028F00}">
      <dgm:prSet/>
      <dgm:spPr/>
      <dgm:t>
        <a:bodyPr/>
        <a:lstStyle/>
        <a:p>
          <a:endParaRPr lang="pt-BR"/>
        </a:p>
      </dgm:t>
    </dgm:pt>
    <dgm:pt modelId="{0F6000CA-BA1F-4359-804F-0E85256E5EDC}">
      <dgm:prSet custT="1"/>
      <dgm:spPr>
        <a:solidFill>
          <a:schemeClr val="accent1">
            <a:lumMod val="20000"/>
            <a:lumOff val="80000"/>
          </a:schemeClr>
        </a:solidFill>
      </dgm:spPr>
      <dgm:t>
        <a:bodyPr/>
        <a:lstStyle/>
        <a:p>
          <a:r>
            <a:rPr lang="pt-BR" sz="1800" b="1" dirty="0" smtClean="0">
              <a:solidFill>
                <a:schemeClr val="tx1"/>
              </a:solidFill>
            </a:rPr>
            <a:t>ASSISTENCIAL</a:t>
          </a:r>
          <a:endParaRPr lang="pt-BR" sz="1800" b="1" dirty="0">
            <a:solidFill>
              <a:schemeClr val="tx1"/>
            </a:solidFill>
          </a:endParaRPr>
        </a:p>
      </dgm:t>
    </dgm:pt>
    <dgm:pt modelId="{4E240876-DADC-4047-BD69-36864CDB34F3}" type="parTrans" cxnId="{5D5BE222-6302-4B6E-8BB4-C15079ACD35D}">
      <dgm:prSet/>
      <dgm:spPr/>
      <dgm:t>
        <a:bodyPr/>
        <a:lstStyle/>
        <a:p>
          <a:endParaRPr lang="pt-BR">
            <a:solidFill>
              <a:schemeClr val="tx1"/>
            </a:solidFill>
          </a:endParaRPr>
        </a:p>
      </dgm:t>
    </dgm:pt>
    <dgm:pt modelId="{F5EEFEBE-DE19-46F1-A453-8197EBBCCB95}" type="sibTrans" cxnId="{5D5BE222-6302-4B6E-8BB4-C15079ACD35D}">
      <dgm:prSet/>
      <dgm:spPr/>
      <dgm:t>
        <a:bodyPr/>
        <a:lstStyle/>
        <a:p>
          <a:endParaRPr lang="pt-BR"/>
        </a:p>
      </dgm:t>
    </dgm:pt>
    <dgm:pt modelId="{37854287-8189-471C-8306-990E117A6498}">
      <dgm:prSet/>
      <dgm:spPr>
        <a:solidFill>
          <a:schemeClr val="accent1">
            <a:lumMod val="20000"/>
            <a:lumOff val="80000"/>
          </a:schemeClr>
        </a:solidFill>
      </dgm:spPr>
      <dgm:t>
        <a:bodyPr/>
        <a:lstStyle/>
        <a:p>
          <a:r>
            <a:rPr lang="pt-BR" b="1" dirty="0" smtClean="0">
              <a:solidFill>
                <a:schemeClr val="tx1"/>
              </a:solidFill>
            </a:rPr>
            <a:t>Presta serviços aos seus associados, contribuindo para o desenvolvimento integral do ser humano</a:t>
          </a:r>
          <a:endParaRPr lang="pt-BR" b="1" dirty="0">
            <a:solidFill>
              <a:schemeClr val="tx1"/>
            </a:solidFill>
          </a:endParaRPr>
        </a:p>
      </dgm:t>
    </dgm:pt>
    <dgm:pt modelId="{B070D868-1EDB-4C13-9463-A7D26CDFDDF7}" type="parTrans" cxnId="{D4B671C4-DD2F-4125-9E47-5F6DA77E4870}">
      <dgm:prSet/>
      <dgm:spPr/>
      <dgm:t>
        <a:bodyPr/>
        <a:lstStyle/>
        <a:p>
          <a:endParaRPr lang="pt-BR">
            <a:solidFill>
              <a:schemeClr val="tx1"/>
            </a:solidFill>
          </a:endParaRPr>
        </a:p>
      </dgm:t>
    </dgm:pt>
    <dgm:pt modelId="{13A08386-ECDF-409A-8F3F-997BEFAC643C}" type="sibTrans" cxnId="{D4B671C4-DD2F-4125-9E47-5F6DA77E4870}">
      <dgm:prSet/>
      <dgm:spPr/>
      <dgm:t>
        <a:bodyPr/>
        <a:lstStyle/>
        <a:p>
          <a:endParaRPr lang="pt-BR"/>
        </a:p>
      </dgm:t>
    </dgm:pt>
    <dgm:pt modelId="{CE2633D5-E771-4576-9902-FB632BE3B4BA}">
      <dgm:prSet/>
      <dgm:spPr>
        <a:solidFill>
          <a:schemeClr val="accent1">
            <a:lumMod val="20000"/>
            <a:lumOff val="80000"/>
          </a:schemeClr>
        </a:solidFill>
      </dgm:spPr>
      <dgm:t>
        <a:bodyPr/>
        <a:lstStyle/>
        <a:p>
          <a:r>
            <a:rPr lang="pt-BR" b="1" dirty="0" smtClean="0">
              <a:solidFill>
                <a:schemeClr val="tx1"/>
              </a:solidFill>
            </a:rPr>
            <a:t>Perante autoridades administrativas e judiciais os interesses dos seus integrantes</a:t>
          </a:r>
          <a:endParaRPr lang="pt-BR" b="1" dirty="0">
            <a:solidFill>
              <a:schemeClr val="tx1"/>
            </a:solidFill>
          </a:endParaRPr>
        </a:p>
      </dgm:t>
    </dgm:pt>
    <dgm:pt modelId="{D295F285-B5C0-4D93-B4DD-A74F62497D67}" type="parTrans" cxnId="{AAF66E4B-32A8-4798-8D29-AE26739D7FA3}">
      <dgm:prSet/>
      <dgm:spPr/>
      <dgm:t>
        <a:bodyPr/>
        <a:lstStyle/>
        <a:p>
          <a:endParaRPr lang="pt-BR">
            <a:solidFill>
              <a:schemeClr val="tx1"/>
            </a:solidFill>
          </a:endParaRPr>
        </a:p>
      </dgm:t>
    </dgm:pt>
    <dgm:pt modelId="{16E5D868-DD7C-4682-A596-746EAE8DBE3C}" type="sibTrans" cxnId="{AAF66E4B-32A8-4798-8D29-AE26739D7FA3}">
      <dgm:prSet/>
      <dgm:spPr/>
      <dgm:t>
        <a:bodyPr/>
        <a:lstStyle/>
        <a:p>
          <a:endParaRPr lang="pt-BR"/>
        </a:p>
      </dgm:t>
    </dgm:pt>
    <dgm:pt modelId="{DF437ED8-1788-48CD-9E47-8C484BD8AD91}" type="pres">
      <dgm:prSet presAssocID="{B89721CE-A271-4592-A21C-9C0B6E928568}" presName="diagram" presStyleCnt="0">
        <dgm:presLayoutVars>
          <dgm:chPref val="1"/>
          <dgm:dir/>
          <dgm:animOne val="branch"/>
          <dgm:animLvl val="lvl"/>
          <dgm:resizeHandles val="exact"/>
        </dgm:presLayoutVars>
      </dgm:prSet>
      <dgm:spPr/>
      <dgm:t>
        <a:bodyPr/>
        <a:lstStyle/>
        <a:p>
          <a:endParaRPr lang="pt-BR"/>
        </a:p>
      </dgm:t>
    </dgm:pt>
    <dgm:pt modelId="{AABD0FF4-45E7-480F-8A01-CF83E11EE44C}" type="pres">
      <dgm:prSet presAssocID="{6F20EBE0-9348-408C-8ABD-789F46125B19}" presName="root1" presStyleCnt="0"/>
      <dgm:spPr/>
    </dgm:pt>
    <dgm:pt modelId="{399B0932-4F91-4609-8738-2DB40FCC8A46}" type="pres">
      <dgm:prSet presAssocID="{6F20EBE0-9348-408C-8ABD-789F46125B19}" presName="LevelOneTextNode" presStyleLbl="node0" presStyleIdx="0" presStyleCnt="1" custScaleX="66460" custLinFactNeighborX="-135" custLinFactNeighborY="17635">
        <dgm:presLayoutVars>
          <dgm:chPref val="3"/>
        </dgm:presLayoutVars>
      </dgm:prSet>
      <dgm:spPr/>
      <dgm:t>
        <a:bodyPr/>
        <a:lstStyle/>
        <a:p>
          <a:endParaRPr lang="pt-BR"/>
        </a:p>
      </dgm:t>
    </dgm:pt>
    <dgm:pt modelId="{99990C95-C219-4987-8465-30162B05029E}" type="pres">
      <dgm:prSet presAssocID="{6F20EBE0-9348-408C-8ABD-789F46125B19}" presName="level2hierChild" presStyleCnt="0"/>
      <dgm:spPr/>
    </dgm:pt>
    <dgm:pt modelId="{9256EB4C-9B1C-4B10-B9F9-47948FC2AB73}" type="pres">
      <dgm:prSet presAssocID="{50CC2187-52EC-4C85-9977-47D3934B6ADD}" presName="conn2-1" presStyleLbl="parChTrans1D2" presStyleIdx="0" presStyleCnt="3"/>
      <dgm:spPr/>
      <dgm:t>
        <a:bodyPr/>
        <a:lstStyle/>
        <a:p>
          <a:endParaRPr lang="pt-BR"/>
        </a:p>
      </dgm:t>
    </dgm:pt>
    <dgm:pt modelId="{6D01D97A-DCBB-4F7F-BE4F-74B0D671D777}" type="pres">
      <dgm:prSet presAssocID="{50CC2187-52EC-4C85-9977-47D3934B6ADD}" presName="connTx" presStyleLbl="parChTrans1D2" presStyleIdx="0" presStyleCnt="3"/>
      <dgm:spPr/>
      <dgm:t>
        <a:bodyPr/>
        <a:lstStyle/>
        <a:p>
          <a:endParaRPr lang="pt-BR"/>
        </a:p>
      </dgm:t>
    </dgm:pt>
    <dgm:pt modelId="{921F04CA-9A64-403F-935D-A704019334F4}" type="pres">
      <dgm:prSet presAssocID="{2CD774E5-A74C-4D67-9EBF-04AAE017557F}" presName="root2" presStyleCnt="0"/>
      <dgm:spPr/>
    </dgm:pt>
    <dgm:pt modelId="{8C12BCD7-64B4-4384-BE62-3C0D23F6DE01}" type="pres">
      <dgm:prSet presAssocID="{2CD774E5-A74C-4D67-9EBF-04AAE017557F}" presName="LevelTwoTextNode" presStyleLbl="node2" presStyleIdx="0" presStyleCnt="3" custScaleX="79363">
        <dgm:presLayoutVars>
          <dgm:chPref val="3"/>
        </dgm:presLayoutVars>
      </dgm:prSet>
      <dgm:spPr/>
      <dgm:t>
        <a:bodyPr/>
        <a:lstStyle/>
        <a:p>
          <a:endParaRPr lang="pt-BR"/>
        </a:p>
      </dgm:t>
    </dgm:pt>
    <dgm:pt modelId="{0539B219-4089-406D-BC2C-8B9108D92997}" type="pres">
      <dgm:prSet presAssocID="{2CD774E5-A74C-4D67-9EBF-04AAE017557F}" presName="level3hierChild" presStyleCnt="0"/>
      <dgm:spPr/>
    </dgm:pt>
    <dgm:pt modelId="{180FDE19-E0D5-412E-9F5A-D10188113F22}" type="pres">
      <dgm:prSet presAssocID="{C7E04A0A-CB6F-4A36-88F8-FE7AB3BC99B5}" presName="conn2-1" presStyleLbl="parChTrans1D3" presStyleIdx="0" presStyleCnt="4"/>
      <dgm:spPr/>
      <dgm:t>
        <a:bodyPr/>
        <a:lstStyle/>
        <a:p>
          <a:endParaRPr lang="pt-BR"/>
        </a:p>
      </dgm:t>
    </dgm:pt>
    <dgm:pt modelId="{D645A6C5-0415-4585-8301-C0C4E5F30236}" type="pres">
      <dgm:prSet presAssocID="{C7E04A0A-CB6F-4A36-88F8-FE7AB3BC99B5}" presName="connTx" presStyleLbl="parChTrans1D3" presStyleIdx="0" presStyleCnt="4"/>
      <dgm:spPr/>
      <dgm:t>
        <a:bodyPr/>
        <a:lstStyle/>
        <a:p>
          <a:endParaRPr lang="pt-BR"/>
        </a:p>
      </dgm:t>
    </dgm:pt>
    <dgm:pt modelId="{D8CC8388-9013-4DF9-9606-0D3284DABBB9}" type="pres">
      <dgm:prSet presAssocID="{3B049BD2-1B9B-4221-8D27-FB11A694D3A4}" presName="root2" presStyleCnt="0"/>
      <dgm:spPr/>
    </dgm:pt>
    <dgm:pt modelId="{2C3E2453-325F-44B9-A311-BEB7D6660791}" type="pres">
      <dgm:prSet presAssocID="{3B049BD2-1B9B-4221-8D27-FB11A694D3A4}" presName="LevelTwoTextNode" presStyleLbl="node3" presStyleIdx="0" presStyleCnt="4" custScaleY="101992" custLinFactNeighborX="-2766" custLinFactNeighborY="-47552">
        <dgm:presLayoutVars>
          <dgm:chPref val="3"/>
        </dgm:presLayoutVars>
      </dgm:prSet>
      <dgm:spPr/>
      <dgm:t>
        <a:bodyPr/>
        <a:lstStyle/>
        <a:p>
          <a:endParaRPr lang="pt-BR"/>
        </a:p>
      </dgm:t>
    </dgm:pt>
    <dgm:pt modelId="{31D4C937-1A17-4DA6-9247-0811D86F7532}" type="pres">
      <dgm:prSet presAssocID="{3B049BD2-1B9B-4221-8D27-FB11A694D3A4}" presName="level3hierChild" presStyleCnt="0"/>
      <dgm:spPr/>
    </dgm:pt>
    <dgm:pt modelId="{0ED09E53-F967-4EA9-B6AD-C7446BE291F2}" type="pres">
      <dgm:prSet presAssocID="{D295F285-B5C0-4D93-B4DD-A74F62497D67}" presName="conn2-1" presStyleLbl="parChTrans1D3" presStyleIdx="1" presStyleCnt="4"/>
      <dgm:spPr/>
      <dgm:t>
        <a:bodyPr/>
        <a:lstStyle/>
        <a:p>
          <a:endParaRPr lang="pt-BR"/>
        </a:p>
      </dgm:t>
    </dgm:pt>
    <dgm:pt modelId="{4A37946E-C22F-4CFA-A1FE-2C711FC09970}" type="pres">
      <dgm:prSet presAssocID="{D295F285-B5C0-4D93-B4DD-A74F62497D67}" presName="connTx" presStyleLbl="parChTrans1D3" presStyleIdx="1" presStyleCnt="4"/>
      <dgm:spPr/>
      <dgm:t>
        <a:bodyPr/>
        <a:lstStyle/>
        <a:p>
          <a:endParaRPr lang="pt-BR"/>
        </a:p>
      </dgm:t>
    </dgm:pt>
    <dgm:pt modelId="{C61396E6-37F3-4D93-BE70-1490CA2D3F5E}" type="pres">
      <dgm:prSet presAssocID="{CE2633D5-E771-4576-9902-FB632BE3B4BA}" presName="root2" presStyleCnt="0"/>
      <dgm:spPr/>
    </dgm:pt>
    <dgm:pt modelId="{0A4B3BE5-2565-4B4D-B8B4-08BC0E43884A}" type="pres">
      <dgm:prSet presAssocID="{CE2633D5-E771-4576-9902-FB632BE3B4BA}" presName="LevelTwoTextNode" presStyleLbl="node3" presStyleIdx="1" presStyleCnt="4" custLinFactNeighborX="392" custLinFactNeighborY="-15057">
        <dgm:presLayoutVars>
          <dgm:chPref val="3"/>
        </dgm:presLayoutVars>
      </dgm:prSet>
      <dgm:spPr/>
      <dgm:t>
        <a:bodyPr/>
        <a:lstStyle/>
        <a:p>
          <a:endParaRPr lang="pt-BR"/>
        </a:p>
      </dgm:t>
    </dgm:pt>
    <dgm:pt modelId="{D47EFB74-BF83-4F62-891E-0D421F7C5D27}" type="pres">
      <dgm:prSet presAssocID="{CE2633D5-E771-4576-9902-FB632BE3B4BA}" presName="level3hierChild" presStyleCnt="0"/>
      <dgm:spPr/>
    </dgm:pt>
    <dgm:pt modelId="{7AD54222-EF75-4860-B81D-1832BD51D284}" type="pres">
      <dgm:prSet presAssocID="{DFFF88D9-5930-42E6-99F6-194929BE144F}" presName="conn2-1" presStyleLbl="parChTrans1D2" presStyleIdx="1" presStyleCnt="3"/>
      <dgm:spPr/>
      <dgm:t>
        <a:bodyPr/>
        <a:lstStyle/>
        <a:p>
          <a:endParaRPr lang="pt-BR"/>
        </a:p>
      </dgm:t>
    </dgm:pt>
    <dgm:pt modelId="{B46FFF58-D0F0-451A-B233-D469AD166BB3}" type="pres">
      <dgm:prSet presAssocID="{DFFF88D9-5930-42E6-99F6-194929BE144F}" presName="connTx" presStyleLbl="parChTrans1D2" presStyleIdx="1" presStyleCnt="3"/>
      <dgm:spPr/>
      <dgm:t>
        <a:bodyPr/>
        <a:lstStyle/>
        <a:p>
          <a:endParaRPr lang="pt-BR"/>
        </a:p>
      </dgm:t>
    </dgm:pt>
    <dgm:pt modelId="{219298C6-D9F8-426C-AD32-A6B7FFD0F2C7}" type="pres">
      <dgm:prSet presAssocID="{C471262B-9654-429A-AD3A-BBDD96A76A1C}" presName="root2" presStyleCnt="0"/>
      <dgm:spPr/>
    </dgm:pt>
    <dgm:pt modelId="{00C7BCA5-00C3-4AF3-94AD-F46DAE81FA1C}" type="pres">
      <dgm:prSet presAssocID="{C471262B-9654-429A-AD3A-BBDD96A76A1C}" presName="LevelTwoTextNode" presStyleLbl="node2" presStyleIdx="1" presStyleCnt="3" custScaleX="79059" custLinFactNeighborX="152" custLinFactNeighborY="-11611">
        <dgm:presLayoutVars>
          <dgm:chPref val="3"/>
        </dgm:presLayoutVars>
      </dgm:prSet>
      <dgm:spPr/>
      <dgm:t>
        <a:bodyPr/>
        <a:lstStyle/>
        <a:p>
          <a:endParaRPr lang="pt-BR"/>
        </a:p>
      </dgm:t>
    </dgm:pt>
    <dgm:pt modelId="{723F482D-FCFC-450F-93D6-5DDE6F4AE1B8}" type="pres">
      <dgm:prSet presAssocID="{C471262B-9654-429A-AD3A-BBDD96A76A1C}" presName="level3hierChild" presStyleCnt="0"/>
      <dgm:spPr/>
    </dgm:pt>
    <dgm:pt modelId="{6F74B7E9-4157-4A1C-A1CC-BFB400F8D879}" type="pres">
      <dgm:prSet presAssocID="{12863F28-54BF-48F0-9F03-C27C5365E49E}" presName="conn2-1" presStyleLbl="parChTrans1D3" presStyleIdx="2" presStyleCnt="4"/>
      <dgm:spPr/>
      <dgm:t>
        <a:bodyPr/>
        <a:lstStyle/>
        <a:p>
          <a:endParaRPr lang="pt-BR"/>
        </a:p>
      </dgm:t>
    </dgm:pt>
    <dgm:pt modelId="{79D81743-2324-4F4A-9886-D6ECB11FAC65}" type="pres">
      <dgm:prSet presAssocID="{12863F28-54BF-48F0-9F03-C27C5365E49E}" presName="connTx" presStyleLbl="parChTrans1D3" presStyleIdx="2" presStyleCnt="4"/>
      <dgm:spPr/>
      <dgm:t>
        <a:bodyPr/>
        <a:lstStyle/>
        <a:p>
          <a:endParaRPr lang="pt-BR"/>
        </a:p>
      </dgm:t>
    </dgm:pt>
    <dgm:pt modelId="{FA46DFEC-38A0-4400-A059-DD4BF302CFF6}" type="pres">
      <dgm:prSet presAssocID="{0E4E9332-D135-4D44-A4E1-CD2F18C8B831}" presName="root2" presStyleCnt="0"/>
      <dgm:spPr/>
    </dgm:pt>
    <dgm:pt modelId="{10D1B6EE-C326-4526-A949-B5EBF74CD6AC}" type="pres">
      <dgm:prSet presAssocID="{0E4E9332-D135-4D44-A4E1-CD2F18C8B831}" presName="LevelTwoTextNode" presStyleLbl="node3" presStyleIdx="2" presStyleCnt="4" custLinFactNeighborX="-2766" custLinFactNeighborY="-11611">
        <dgm:presLayoutVars>
          <dgm:chPref val="3"/>
        </dgm:presLayoutVars>
      </dgm:prSet>
      <dgm:spPr/>
      <dgm:t>
        <a:bodyPr/>
        <a:lstStyle/>
        <a:p>
          <a:endParaRPr lang="pt-BR"/>
        </a:p>
      </dgm:t>
    </dgm:pt>
    <dgm:pt modelId="{21ED78AE-1FA7-4E5E-9923-BAAECA1E633C}" type="pres">
      <dgm:prSet presAssocID="{0E4E9332-D135-4D44-A4E1-CD2F18C8B831}" presName="level3hierChild" presStyleCnt="0"/>
      <dgm:spPr/>
    </dgm:pt>
    <dgm:pt modelId="{9C8545CB-9812-495B-B376-EECEB09C0C9C}" type="pres">
      <dgm:prSet presAssocID="{4E240876-DADC-4047-BD69-36864CDB34F3}" presName="conn2-1" presStyleLbl="parChTrans1D2" presStyleIdx="2" presStyleCnt="3"/>
      <dgm:spPr/>
      <dgm:t>
        <a:bodyPr/>
        <a:lstStyle/>
        <a:p>
          <a:endParaRPr lang="pt-BR"/>
        </a:p>
      </dgm:t>
    </dgm:pt>
    <dgm:pt modelId="{CC09F963-02B7-42BF-B5B2-51E8075C5AE3}" type="pres">
      <dgm:prSet presAssocID="{4E240876-DADC-4047-BD69-36864CDB34F3}" presName="connTx" presStyleLbl="parChTrans1D2" presStyleIdx="2" presStyleCnt="3"/>
      <dgm:spPr/>
      <dgm:t>
        <a:bodyPr/>
        <a:lstStyle/>
        <a:p>
          <a:endParaRPr lang="pt-BR"/>
        </a:p>
      </dgm:t>
    </dgm:pt>
    <dgm:pt modelId="{D541974F-70C5-4224-BBD8-5C64789E6AE9}" type="pres">
      <dgm:prSet presAssocID="{0F6000CA-BA1F-4359-804F-0E85256E5EDC}" presName="root2" presStyleCnt="0"/>
      <dgm:spPr/>
    </dgm:pt>
    <dgm:pt modelId="{197F60D6-CC04-48B1-ACC2-F064B9488B6A}" type="pres">
      <dgm:prSet presAssocID="{0F6000CA-BA1F-4359-804F-0E85256E5EDC}" presName="LevelTwoTextNode" presStyleLbl="node2" presStyleIdx="2" presStyleCnt="3" custScaleX="79932" custLinFactNeighborX="129" custLinFactNeighborY="47937">
        <dgm:presLayoutVars>
          <dgm:chPref val="3"/>
        </dgm:presLayoutVars>
      </dgm:prSet>
      <dgm:spPr/>
      <dgm:t>
        <a:bodyPr/>
        <a:lstStyle/>
        <a:p>
          <a:endParaRPr lang="pt-BR"/>
        </a:p>
      </dgm:t>
    </dgm:pt>
    <dgm:pt modelId="{6851A9F0-75E2-4C1E-94AE-9C10C66C9840}" type="pres">
      <dgm:prSet presAssocID="{0F6000CA-BA1F-4359-804F-0E85256E5EDC}" presName="level3hierChild" presStyleCnt="0"/>
      <dgm:spPr/>
    </dgm:pt>
    <dgm:pt modelId="{9A1B5B12-D9BE-455A-AC4A-C0355A1FF5C7}" type="pres">
      <dgm:prSet presAssocID="{B070D868-1EDB-4C13-9463-A7D26CDFDDF7}" presName="conn2-1" presStyleLbl="parChTrans1D3" presStyleIdx="3" presStyleCnt="4"/>
      <dgm:spPr/>
      <dgm:t>
        <a:bodyPr/>
        <a:lstStyle/>
        <a:p>
          <a:endParaRPr lang="pt-BR"/>
        </a:p>
      </dgm:t>
    </dgm:pt>
    <dgm:pt modelId="{06E6F99A-5870-4DCB-BF0E-A4B3DA648D14}" type="pres">
      <dgm:prSet presAssocID="{B070D868-1EDB-4C13-9463-A7D26CDFDDF7}" presName="connTx" presStyleLbl="parChTrans1D3" presStyleIdx="3" presStyleCnt="4"/>
      <dgm:spPr/>
      <dgm:t>
        <a:bodyPr/>
        <a:lstStyle/>
        <a:p>
          <a:endParaRPr lang="pt-BR"/>
        </a:p>
      </dgm:t>
    </dgm:pt>
    <dgm:pt modelId="{76A05E17-469C-4E00-8049-609EFCF82C0C}" type="pres">
      <dgm:prSet presAssocID="{37854287-8189-471C-8306-990E117A6498}" presName="root2" presStyleCnt="0"/>
      <dgm:spPr/>
    </dgm:pt>
    <dgm:pt modelId="{6EC83049-90D9-4050-A400-08593D56C4E3}" type="pres">
      <dgm:prSet presAssocID="{37854287-8189-471C-8306-990E117A6498}" presName="LevelTwoTextNode" presStyleLbl="node3" presStyleIdx="3" presStyleCnt="4" custLinFactNeighborX="349" custLinFactNeighborY="41625">
        <dgm:presLayoutVars>
          <dgm:chPref val="3"/>
        </dgm:presLayoutVars>
      </dgm:prSet>
      <dgm:spPr/>
      <dgm:t>
        <a:bodyPr/>
        <a:lstStyle/>
        <a:p>
          <a:endParaRPr lang="pt-BR"/>
        </a:p>
      </dgm:t>
    </dgm:pt>
    <dgm:pt modelId="{F1E119B6-CD68-4B8F-953B-1261B5F623AA}" type="pres">
      <dgm:prSet presAssocID="{37854287-8189-471C-8306-990E117A6498}" presName="level3hierChild" presStyleCnt="0"/>
      <dgm:spPr/>
    </dgm:pt>
  </dgm:ptLst>
  <dgm:cxnLst>
    <dgm:cxn modelId="{F2B10B80-4BAB-4ED3-B2D7-85381C2DD0C3}" type="presOf" srcId="{50CC2187-52EC-4C85-9977-47D3934B6ADD}" destId="{9256EB4C-9B1C-4B10-B9F9-47948FC2AB73}" srcOrd="0" destOrd="0" presId="urn:microsoft.com/office/officeart/2005/8/layout/hierarchy2"/>
    <dgm:cxn modelId="{7B92158B-0CFC-4AEC-8477-743D2B68E49E}" type="presOf" srcId="{D295F285-B5C0-4D93-B4DD-A74F62497D67}" destId="{4A37946E-C22F-4CFA-A1FE-2C711FC09970}" srcOrd="1" destOrd="0" presId="urn:microsoft.com/office/officeart/2005/8/layout/hierarchy2"/>
    <dgm:cxn modelId="{83F513B9-FA73-41BE-8535-235D5A0A8AA4}" type="presOf" srcId="{12863F28-54BF-48F0-9F03-C27C5365E49E}" destId="{79D81743-2324-4F4A-9886-D6ECB11FAC65}" srcOrd="1" destOrd="0" presId="urn:microsoft.com/office/officeart/2005/8/layout/hierarchy2"/>
    <dgm:cxn modelId="{EE1AF31C-52D7-49DD-807A-A929D8594D4B}" type="presOf" srcId="{6F20EBE0-9348-408C-8ABD-789F46125B19}" destId="{399B0932-4F91-4609-8738-2DB40FCC8A46}" srcOrd="0" destOrd="0" presId="urn:microsoft.com/office/officeart/2005/8/layout/hierarchy2"/>
    <dgm:cxn modelId="{13BBDBA2-E960-4750-8442-9EDDBBD67933}" type="presOf" srcId="{CE2633D5-E771-4576-9902-FB632BE3B4BA}" destId="{0A4B3BE5-2565-4B4D-B8B4-08BC0E43884A}" srcOrd="0" destOrd="0" presId="urn:microsoft.com/office/officeart/2005/8/layout/hierarchy2"/>
    <dgm:cxn modelId="{CB82648E-8941-4D1B-8D9F-8BEDC4EC3D7D}" type="presOf" srcId="{C471262B-9654-429A-AD3A-BBDD96A76A1C}" destId="{00C7BCA5-00C3-4AF3-94AD-F46DAE81FA1C}" srcOrd="0" destOrd="0" presId="urn:microsoft.com/office/officeart/2005/8/layout/hierarchy2"/>
    <dgm:cxn modelId="{65D69016-173B-40AF-B823-FF0E34B75444}" type="presOf" srcId="{2CD774E5-A74C-4D67-9EBF-04AAE017557F}" destId="{8C12BCD7-64B4-4384-BE62-3C0D23F6DE01}" srcOrd="0" destOrd="0" presId="urn:microsoft.com/office/officeart/2005/8/layout/hierarchy2"/>
    <dgm:cxn modelId="{B2CABC76-874A-4A24-B3E1-4A71B07F3132}" type="presOf" srcId="{0E4E9332-D135-4D44-A4E1-CD2F18C8B831}" destId="{10D1B6EE-C326-4526-A949-B5EBF74CD6AC}" srcOrd="0" destOrd="0" presId="urn:microsoft.com/office/officeart/2005/8/layout/hierarchy2"/>
    <dgm:cxn modelId="{1672FBF8-5BC4-4393-9B77-6CE44D2B6CA9}" type="presOf" srcId="{0F6000CA-BA1F-4359-804F-0E85256E5EDC}" destId="{197F60D6-CC04-48B1-ACC2-F064B9488B6A}" srcOrd="0" destOrd="0" presId="urn:microsoft.com/office/officeart/2005/8/layout/hierarchy2"/>
    <dgm:cxn modelId="{AAF66E4B-32A8-4798-8D29-AE26739D7FA3}" srcId="{2CD774E5-A74C-4D67-9EBF-04AAE017557F}" destId="{CE2633D5-E771-4576-9902-FB632BE3B4BA}" srcOrd="1" destOrd="0" parTransId="{D295F285-B5C0-4D93-B4DD-A74F62497D67}" sibTransId="{16E5D868-DD7C-4682-A596-746EAE8DBE3C}"/>
    <dgm:cxn modelId="{34A3D4A8-435B-4A4F-85EA-869FB45E6DE2}" type="presOf" srcId="{B070D868-1EDB-4C13-9463-A7D26CDFDDF7}" destId="{06E6F99A-5870-4DCB-BF0E-A4B3DA648D14}" srcOrd="1" destOrd="0" presId="urn:microsoft.com/office/officeart/2005/8/layout/hierarchy2"/>
    <dgm:cxn modelId="{F5206AA5-F003-4D3F-BD33-E883971F39B0}" type="presOf" srcId="{C7E04A0A-CB6F-4A36-88F8-FE7AB3BC99B5}" destId="{180FDE19-E0D5-412E-9F5A-D10188113F22}" srcOrd="0" destOrd="0" presId="urn:microsoft.com/office/officeart/2005/8/layout/hierarchy2"/>
    <dgm:cxn modelId="{3E74ADB7-5234-487E-BF0F-1051C097F12E}" type="presOf" srcId="{C7E04A0A-CB6F-4A36-88F8-FE7AB3BC99B5}" destId="{D645A6C5-0415-4585-8301-C0C4E5F30236}" srcOrd="1" destOrd="0" presId="urn:microsoft.com/office/officeart/2005/8/layout/hierarchy2"/>
    <dgm:cxn modelId="{5D5BE222-6302-4B6E-8BB4-C15079ACD35D}" srcId="{6F20EBE0-9348-408C-8ABD-789F46125B19}" destId="{0F6000CA-BA1F-4359-804F-0E85256E5EDC}" srcOrd="2" destOrd="0" parTransId="{4E240876-DADC-4047-BD69-36864CDB34F3}" sibTransId="{F5EEFEBE-DE19-46F1-A453-8197EBBCCB95}"/>
    <dgm:cxn modelId="{568B7B21-AC5F-4FC5-920B-5E05CC700F7B}" type="presOf" srcId="{B070D868-1EDB-4C13-9463-A7D26CDFDDF7}" destId="{9A1B5B12-D9BE-455A-AC4A-C0355A1FF5C7}" srcOrd="0" destOrd="0" presId="urn:microsoft.com/office/officeart/2005/8/layout/hierarchy2"/>
    <dgm:cxn modelId="{17800B3C-EA12-4717-B677-ABA90CED6334}" type="presOf" srcId="{50CC2187-52EC-4C85-9977-47D3934B6ADD}" destId="{6D01D97A-DCBB-4F7F-BE4F-74B0D671D777}" srcOrd="1" destOrd="0" presId="urn:microsoft.com/office/officeart/2005/8/layout/hierarchy2"/>
    <dgm:cxn modelId="{D93181C8-574A-42CB-9E77-13259D60E76D}" srcId="{2CD774E5-A74C-4D67-9EBF-04AAE017557F}" destId="{3B049BD2-1B9B-4221-8D27-FB11A694D3A4}" srcOrd="0" destOrd="0" parTransId="{C7E04A0A-CB6F-4A36-88F8-FE7AB3BC99B5}" sibTransId="{B901C98B-A19A-4582-80B3-B037C2BEA806}"/>
    <dgm:cxn modelId="{92A85D95-1096-4F20-B5FA-78E043CC65F5}" type="presOf" srcId="{B89721CE-A271-4592-A21C-9C0B6E928568}" destId="{DF437ED8-1788-48CD-9E47-8C484BD8AD91}" srcOrd="0" destOrd="0" presId="urn:microsoft.com/office/officeart/2005/8/layout/hierarchy2"/>
    <dgm:cxn modelId="{49B0A809-1E6A-42D4-AE33-CDAE0067F7B2}" srcId="{B89721CE-A271-4592-A21C-9C0B6E928568}" destId="{6F20EBE0-9348-408C-8ABD-789F46125B19}" srcOrd="0" destOrd="0" parTransId="{838C998F-2BA3-44C9-904F-28810A8359A7}" sibTransId="{F2D42635-E73B-4330-85CC-32D6ECE48512}"/>
    <dgm:cxn modelId="{9D6739AB-EDCA-47DD-8B51-5EE905028F00}" srcId="{C471262B-9654-429A-AD3A-BBDD96A76A1C}" destId="{0E4E9332-D135-4D44-A4E1-CD2F18C8B831}" srcOrd="0" destOrd="0" parTransId="{12863F28-54BF-48F0-9F03-C27C5365E49E}" sibTransId="{8A2885FE-5F9F-4EEA-8805-BFFBC7A97BD9}"/>
    <dgm:cxn modelId="{C9F5EBAF-AAF5-4844-990F-623FF702321B}" type="presOf" srcId="{37854287-8189-471C-8306-990E117A6498}" destId="{6EC83049-90D9-4050-A400-08593D56C4E3}" srcOrd="0" destOrd="0" presId="urn:microsoft.com/office/officeart/2005/8/layout/hierarchy2"/>
    <dgm:cxn modelId="{82009405-6DB3-4B7F-94B8-3D3381882250}" type="presOf" srcId="{4E240876-DADC-4047-BD69-36864CDB34F3}" destId="{CC09F963-02B7-42BF-B5B2-51E8075C5AE3}" srcOrd="1" destOrd="0" presId="urn:microsoft.com/office/officeart/2005/8/layout/hierarchy2"/>
    <dgm:cxn modelId="{BE5D8791-756A-44A3-B043-D90549CF59EE}" type="presOf" srcId="{4E240876-DADC-4047-BD69-36864CDB34F3}" destId="{9C8545CB-9812-495B-B376-EECEB09C0C9C}" srcOrd="0" destOrd="0" presId="urn:microsoft.com/office/officeart/2005/8/layout/hierarchy2"/>
    <dgm:cxn modelId="{E3BBEC5C-7427-4112-BB61-C4A232D13D94}" type="presOf" srcId="{DFFF88D9-5930-42E6-99F6-194929BE144F}" destId="{7AD54222-EF75-4860-B81D-1832BD51D284}" srcOrd="0" destOrd="0" presId="urn:microsoft.com/office/officeart/2005/8/layout/hierarchy2"/>
    <dgm:cxn modelId="{3E7605D3-2E00-4B33-B9BD-12589A77E4A6}" type="presOf" srcId="{DFFF88D9-5930-42E6-99F6-194929BE144F}" destId="{B46FFF58-D0F0-451A-B233-D469AD166BB3}" srcOrd="1" destOrd="0" presId="urn:microsoft.com/office/officeart/2005/8/layout/hierarchy2"/>
    <dgm:cxn modelId="{4A8DDFF6-D545-41C2-8B13-EBA950B27913}" srcId="{6F20EBE0-9348-408C-8ABD-789F46125B19}" destId="{2CD774E5-A74C-4D67-9EBF-04AAE017557F}" srcOrd="0" destOrd="0" parTransId="{50CC2187-52EC-4C85-9977-47D3934B6ADD}" sibTransId="{6FB84531-C5C5-4CBB-99C5-CF7180D56CB0}"/>
    <dgm:cxn modelId="{D4B671C4-DD2F-4125-9E47-5F6DA77E4870}" srcId="{0F6000CA-BA1F-4359-804F-0E85256E5EDC}" destId="{37854287-8189-471C-8306-990E117A6498}" srcOrd="0" destOrd="0" parTransId="{B070D868-1EDB-4C13-9463-A7D26CDFDDF7}" sibTransId="{13A08386-ECDF-409A-8F3F-997BEFAC643C}"/>
    <dgm:cxn modelId="{6AB0181E-B4F1-4BAD-B407-2810328EE8C1}" srcId="{6F20EBE0-9348-408C-8ABD-789F46125B19}" destId="{C471262B-9654-429A-AD3A-BBDD96A76A1C}" srcOrd="1" destOrd="0" parTransId="{DFFF88D9-5930-42E6-99F6-194929BE144F}" sibTransId="{1DB99B81-1BB5-42D4-82D6-EB9DBBAD9CCE}"/>
    <dgm:cxn modelId="{5033A453-8D3D-49CA-8503-DD6727B9ADD0}" type="presOf" srcId="{12863F28-54BF-48F0-9F03-C27C5365E49E}" destId="{6F74B7E9-4157-4A1C-A1CC-BFB400F8D879}" srcOrd="0" destOrd="0" presId="urn:microsoft.com/office/officeart/2005/8/layout/hierarchy2"/>
    <dgm:cxn modelId="{7357646C-830D-4BA5-A089-FA1EE7556F6A}" type="presOf" srcId="{D295F285-B5C0-4D93-B4DD-A74F62497D67}" destId="{0ED09E53-F967-4EA9-B6AD-C7446BE291F2}" srcOrd="0" destOrd="0" presId="urn:microsoft.com/office/officeart/2005/8/layout/hierarchy2"/>
    <dgm:cxn modelId="{1B58AC35-C9E7-4999-8D67-59BE69B299E8}" type="presOf" srcId="{3B049BD2-1B9B-4221-8D27-FB11A694D3A4}" destId="{2C3E2453-325F-44B9-A311-BEB7D6660791}" srcOrd="0" destOrd="0" presId="urn:microsoft.com/office/officeart/2005/8/layout/hierarchy2"/>
    <dgm:cxn modelId="{830A6000-A902-4785-8CC6-0511B794BE04}" type="presParOf" srcId="{DF437ED8-1788-48CD-9E47-8C484BD8AD91}" destId="{AABD0FF4-45E7-480F-8A01-CF83E11EE44C}" srcOrd="0" destOrd="0" presId="urn:microsoft.com/office/officeart/2005/8/layout/hierarchy2"/>
    <dgm:cxn modelId="{0B6AF71B-2F4E-482F-8E24-EF2B22AA34EE}" type="presParOf" srcId="{AABD0FF4-45E7-480F-8A01-CF83E11EE44C}" destId="{399B0932-4F91-4609-8738-2DB40FCC8A46}" srcOrd="0" destOrd="0" presId="urn:microsoft.com/office/officeart/2005/8/layout/hierarchy2"/>
    <dgm:cxn modelId="{67195B88-B8B1-4A77-8CDE-F77FB3E85321}" type="presParOf" srcId="{AABD0FF4-45E7-480F-8A01-CF83E11EE44C}" destId="{99990C95-C219-4987-8465-30162B05029E}" srcOrd="1" destOrd="0" presId="urn:microsoft.com/office/officeart/2005/8/layout/hierarchy2"/>
    <dgm:cxn modelId="{950E7556-E3A4-4CD0-8F48-647AB48FB5AC}" type="presParOf" srcId="{99990C95-C219-4987-8465-30162B05029E}" destId="{9256EB4C-9B1C-4B10-B9F9-47948FC2AB73}" srcOrd="0" destOrd="0" presId="urn:microsoft.com/office/officeart/2005/8/layout/hierarchy2"/>
    <dgm:cxn modelId="{BFE602B3-E386-4574-99E1-868311AC09D1}" type="presParOf" srcId="{9256EB4C-9B1C-4B10-B9F9-47948FC2AB73}" destId="{6D01D97A-DCBB-4F7F-BE4F-74B0D671D777}" srcOrd="0" destOrd="0" presId="urn:microsoft.com/office/officeart/2005/8/layout/hierarchy2"/>
    <dgm:cxn modelId="{2891E92C-F2ED-4BB3-9356-DE47B8133387}" type="presParOf" srcId="{99990C95-C219-4987-8465-30162B05029E}" destId="{921F04CA-9A64-403F-935D-A704019334F4}" srcOrd="1" destOrd="0" presId="urn:microsoft.com/office/officeart/2005/8/layout/hierarchy2"/>
    <dgm:cxn modelId="{8CE9B1E6-059B-4D35-805B-779C274E912A}" type="presParOf" srcId="{921F04CA-9A64-403F-935D-A704019334F4}" destId="{8C12BCD7-64B4-4384-BE62-3C0D23F6DE01}" srcOrd="0" destOrd="0" presId="urn:microsoft.com/office/officeart/2005/8/layout/hierarchy2"/>
    <dgm:cxn modelId="{66E6FC5E-030A-42E1-9B98-04B78A96EC36}" type="presParOf" srcId="{921F04CA-9A64-403F-935D-A704019334F4}" destId="{0539B219-4089-406D-BC2C-8B9108D92997}" srcOrd="1" destOrd="0" presId="urn:microsoft.com/office/officeart/2005/8/layout/hierarchy2"/>
    <dgm:cxn modelId="{A6A58140-75CB-4D3E-A317-700F3234A4F9}" type="presParOf" srcId="{0539B219-4089-406D-BC2C-8B9108D92997}" destId="{180FDE19-E0D5-412E-9F5A-D10188113F22}" srcOrd="0" destOrd="0" presId="urn:microsoft.com/office/officeart/2005/8/layout/hierarchy2"/>
    <dgm:cxn modelId="{F96FBC8D-7831-4BE1-A3EB-00782CD08E52}" type="presParOf" srcId="{180FDE19-E0D5-412E-9F5A-D10188113F22}" destId="{D645A6C5-0415-4585-8301-C0C4E5F30236}" srcOrd="0" destOrd="0" presId="urn:microsoft.com/office/officeart/2005/8/layout/hierarchy2"/>
    <dgm:cxn modelId="{21E70F51-5AAD-46A6-9143-23D863EF90CD}" type="presParOf" srcId="{0539B219-4089-406D-BC2C-8B9108D92997}" destId="{D8CC8388-9013-4DF9-9606-0D3284DABBB9}" srcOrd="1" destOrd="0" presId="urn:microsoft.com/office/officeart/2005/8/layout/hierarchy2"/>
    <dgm:cxn modelId="{07DC6E28-22CF-4625-B271-0A704809FD36}" type="presParOf" srcId="{D8CC8388-9013-4DF9-9606-0D3284DABBB9}" destId="{2C3E2453-325F-44B9-A311-BEB7D6660791}" srcOrd="0" destOrd="0" presId="urn:microsoft.com/office/officeart/2005/8/layout/hierarchy2"/>
    <dgm:cxn modelId="{1A6E78D8-7D98-4E72-ADEE-1648337BEF3D}" type="presParOf" srcId="{D8CC8388-9013-4DF9-9606-0D3284DABBB9}" destId="{31D4C937-1A17-4DA6-9247-0811D86F7532}" srcOrd="1" destOrd="0" presId="urn:microsoft.com/office/officeart/2005/8/layout/hierarchy2"/>
    <dgm:cxn modelId="{EBBC3371-94B4-46CD-90C3-43507B7CAAC9}" type="presParOf" srcId="{0539B219-4089-406D-BC2C-8B9108D92997}" destId="{0ED09E53-F967-4EA9-B6AD-C7446BE291F2}" srcOrd="2" destOrd="0" presId="urn:microsoft.com/office/officeart/2005/8/layout/hierarchy2"/>
    <dgm:cxn modelId="{EBE06593-E075-4590-B072-5AD1DD58BAB1}" type="presParOf" srcId="{0ED09E53-F967-4EA9-B6AD-C7446BE291F2}" destId="{4A37946E-C22F-4CFA-A1FE-2C711FC09970}" srcOrd="0" destOrd="0" presId="urn:microsoft.com/office/officeart/2005/8/layout/hierarchy2"/>
    <dgm:cxn modelId="{F3F3D9EB-D2E7-47BA-B609-C3BD83ED6134}" type="presParOf" srcId="{0539B219-4089-406D-BC2C-8B9108D92997}" destId="{C61396E6-37F3-4D93-BE70-1490CA2D3F5E}" srcOrd="3" destOrd="0" presId="urn:microsoft.com/office/officeart/2005/8/layout/hierarchy2"/>
    <dgm:cxn modelId="{2AE809EF-0AEF-4910-8AC2-2FEB77226D25}" type="presParOf" srcId="{C61396E6-37F3-4D93-BE70-1490CA2D3F5E}" destId="{0A4B3BE5-2565-4B4D-B8B4-08BC0E43884A}" srcOrd="0" destOrd="0" presId="urn:microsoft.com/office/officeart/2005/8/layout/hierarchy2"/>
    <dgm:cxn modelId="{061E4221-B1E5-4760-9792-7799D4CC6E19}" type="presParOf" srcId="{C61396E6-37F3-4D93-BE70-1490CA2D3F5E}" destId="{D47EFB74-BF83-4F62-891E-0D421F7C5D27}" srcOrd="1" destOrd="0" presId="urn:microsoft.com/office/officeart/2005/8/layout/hierarchy2"/>
    <dgm:cxn modelId="{314F436B-CB9A-48BB-906E-EE58AA1D0D40}" type="presParOf" srcId="{99990C95-C219-4987-8465-30162B05029E}" destId="{7AD54222-EF75-4860-B81D-1832BD51D284}" srcOrd="2" destOrd="0" presId="urn:microsoft.com/office/officeart/2005/8/layout/hierarchy2"/>
    <dgm:cxn modelId="{6E100648-3450-4CA2-A9FC-74EF9350EC7C}" type="presParOf" srcId="{7AD54222-EF75-4860-B81D-1832BD51D284}" destId="{B46FFF58-D0F0-451A-B233-D469AD166BB3}" srcOrd="0" destOrd="0" presId="urn:microsoft.com/office/officeart/2005/8/layout/hierarchy2"/>
    <dgm:cxn modelId="{884AD4FB-F320-4317-8D57-7EF187CC1CB9}" type="presParOf" srcId="{99990C95-C219-4987-8465-30162B05029E}" destId="{219298C6-D9F8-426C-AD32-A6B7FFD0F2C7}" srcOrd="3" destOrd="0" presId="urn:microsoft.com/office/officeart/2005/8/layout/hierarchy2"/>
    <dgm:cxn modelId="{55514275-4EC5-4170-9323-EA609436862E}" type="presParOf" srcId="{219298C6-D9F8-426C-AD32-A6B7FFD0F2C7}" destId="{00C7BCA5-00C3-4AF3-94AD-F46DAE81FA1C}" srcOrd="0" destOrd="0" presId="urn:microsoft.com/office/officeart/2005/8/layout/hierarchy2"/>
    <dgm:cxn modelId="{506ABF83-C44A-4801-A44E-9E01C5E04D2F}" type="presParOf" srcId="{219298C6-D9F8-426C-AD32-A6B7FFD0F2C7}" destId="{723F482D-FCFC-450F-93D6-5DDE6F4AE1B8}" srcOrd="1" destOrd="0" presId="urn:microsoft.com/office/officeart/2005/8/layout/hierarchy2"/>
    <dgm:cxn modelId="{F05B10A6-E594-4FFF-B4DF-2CA872B2BF54}" type="presParOf" srcId="{723F482D-FCFC-450F-93D6-5DDE6F4AE1B8}" destId="{6F74B7E9-4157-4A1C-A1CC-BFB400F8D879}" srcOrd="0" destOrd="0" presId="urn:microsoft.com/office/officeart/2005/8/layout/hierarchy2"/>
    <dgm:cxn modelId="{91333EAA-D9E3-44C6-A7CD-D21D0BDA5906}" type="presParOf" srcId="{6F74B7E9-4157-4A1C-A1CC-BFB400F8D879}" destId="{79D81743-2324-4F4A-9886-D6ECB11FAC65}" srcOrd="0" destOrd="0" presId="urn:microsoft.com/office/officeart/2005/8/layout/hierarchy2"/>
    <dgm:cxn modelId="{E0A51BCC-7E1D-4A2D-90DC-C59E20E4D91A}" type="presParOf" srcId="{723F482D-FCFC-450F-93D6-5DDE6F4AE1B8}" destId="{FA46DFEC-38A0-4400-A059-DD4BF302CFF6}" srcOrd="1" destOrd="0" presId="urn:microsoft.com/office/officeart/2005/8/layout/hierarchy2"/>
    <dgm:cxn modelId="{52C33FF4-4666-43E2-B360-55D8CDED565F}" type="presParOf" srcId="{FA46DFEC-38A0-4400-A059-DD4BF302CFF6}" destId="{10D1B6EE-C326-4526-A949-B5EBF74CD6AC}" srcOrd="0" destOrd="0" presId="urn:microsoft.com/office/officeart/2005/8/layout/hierarchy2"/>
    <dgm:cxn modelId="{85092CC9-2E3C-4B81-A060-7DB370071E77}" type="presParOf" srcId="{FA46DFEC-38A0-4400-A059-DD4BF302CFF6}" destId="{21ED78AE-1FA7-4E5E-9923-BAAECA1E633C}" srcOrd="1" destOrd="0" presId="urn:microsoft.com/office/officeart/2005/8/layout/hierarchy2"/>
    <dgm:cxn modelId="{D376F70C-BD5F-4230-80A1-5F2234778402}" type="presParOf" srcId="{99990C95-C219-4987-8465-30162B05029E}" destId="{9C8545CB-9812-495B-B376-EECEB09C0C9C}" srcOrd="4" destOrd="0" presId="urn:microsoft.com/office/officeart/2005/8/layout/hierarchy2"/>
    <dgm:cxn modelId="{D09A9595-717A-4F42-BA58-ECCEA27ACA08}" type="presParOf" srcId="{9C8545CB-9812-495B-B376-EECEB09C0C9C}" destId="{CC09F963-02B7-42BF-B5B2-51E8075C5AE3}" srcOrd="0" destOrd="0" presId="urn:microsoft.com/office/officeart/2005/8/layout/hierarchy2"/>
    <dgm:cxn modelId="{3B282139-EC93-421B-ACD2-3D3EE9583782}" type="presParOf" srcId="{99990C95-C219-4987-8465-30162B05029E}" destId="{D541974F-70C5-4224-BBD8-5C64789E6AE9}" srcOrd="5" destOrd="0" presId="urn:microsoft.com/office/officeart/2005/8/layout/hierarchy2"/>
    <dgm:cxn modelId="{32D9E2B0-4EE8-4EA4-A801-6FE7CC9D7F99}" type="presParOf" srcId="{D541974F-70C5-4224-BBD8-5C64789E6AE9}" destId="{197F60D6-CC04-48B1-ACC2-F064B9488B6A}" srcOrd="0" destOrd="0" presId="urn:microsoft.com/office/officeart/2005/8/layout/hierarchy2"/>
    <dgm:cxn modelId="{5C837F6A-C072-426D-9FAE-A74BED027351}" type="presParOf" srcId="{D541974F-70C5-4224-BBD8-5C64789E6AE9}" destId="{6851A9F0-75E2-4C1E-94AE-9C10C66C9840}" srcOrd="1" destOrd="0" presId="urn:microsoft.com/office/officeart/2005/8/layout/hierarchy2"/>
    <dgm:cxn modelId="{653D1FFB-3222-452B-9C9A-FE7744F9F1EC}" type="presParOf" srcId="{6851A9F0-75E2-4C1E-94AE-9C10C66C9840}" destId="{9A1B5B12-D9BE-455A-AC4A-C0355A1FF5C7}" srcOrd="0" destOrd="0" presId="urn:microsoft.com/office/officeart/2005/8/layout/hierarchy2"/>
    <dgm:cxn modelId="{E529FFAA-B9BF-436C-9D0F-DBFD2D805257}" type="presParOf" srcId="{9A1B5B12-D9BE-455A-AC4A-C0355A1FF5C7}" destId="{06E6F99A-5870-4DCB-BF0E-A4B3DA648D14}" srcOrd="0" destOrd="0" presId="urn:microsoft.com/office/officeart/2005/8/layout/hierarchy2"/>
    <dgm:cxn modelId="{3AF18294-E68A-4324-ADE6-54AB8DB2D128}" type="presParOf" srcId="{6851A9F0-75E2-4C1E-94AE-9C10C66C9840}" destId="{76A05E17-469C-4E00-8049-609EFCF82C0C}" srcOrd="1" destOrd="0" presId="urn:microsoft.com/office/officeart/2005/8/layout/hierarchy2"/>
    <dgm:cxn modelId="{3E48EBAB-A577-4C6F-8307-27F6F7E90BF1}" type="presParOf" srcId="{76A05E17-469C-4E00-8049-609EFCF82C0C}" destId="{6EC83049-90D9-4050-A400-08593D56C4E3}" srcOrd="0" destOrd="0" presId="urn:microsoft.com/office/officeart/2005/8/layout/hierarchy2"/>
    <dgm:cxn modelId="{41678E7A-62A2-4FED-93E0-23B74CE38AE6}" type="presParOf" srcId="{76A05E17-469C-4E00-8049-609EFCF82C0C}" destId="{F1E119B6-CD68-4B8F-953B-1261B5F623A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433DC0-E88B-4389-A4BA-D0F48BA89858}"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pt-BR"/>
        </a:p>
      </dgm:t>
    </dgm:pt>
    <dgm:pt modelId="{1ABF188F-A88C-44B6-81D6-B764BD8F9938}">
      <dgm:prSet phldrT="[Texto]" custT="1"/>
      <dgm:spPr/>
      <dgm:t>
        <a:bodyPr/>
        <a:lstStyle/>
        <a:p>
          <a:r>
            <a:rPr lang="pt-BR" sz="2000" b="1" dirty="0" smtClean="0">
              <a:solidFill>
                <a:srgbClr val="FFFF00"/>
              </a:solidFill>
            </a:rPr>
            <a:t>DESMEMBRAMENTO</a:t>
          </a:r>
        </a:p>
        <a:p>
          <a:r>
            <a:rPr lang="pt-BR" sz="2000" b="1" dirty="0" smtClean="0">
              <a:solidFill>
                <a:srgbClr val="FFFF00"/>
              </a:solidFill>
            </a:rPr>
            <a:t>SINDICAL</a:t>
          </a:r>
          <a:endParaRPr lang="pt-BR" sz="2000" b="1" dirty="0">
            <a:solidFill>
              <a:srgbClr val="FFFF00"/>
            </a:solidFill>
          </a:endParaRPr>
        </a:p>
      </dgm:t>
    </dgm:pt>
    <dgm:pt modelId="{C20857E2-02CD-4949-943B-07119C5A3F83}" type="parTrans" cxnId="{33C06857-45F6-4592-8E93-CB42DD07B2C7}">
      <dgm:prSet/>
      <dgm:spPr/>
      <dgm:t>
        <a:bodyPr/>
        <a:lstStyle/>
        <a:p>
          <a:endParaRPr lang="pt-BR" sz="2000"/>
        </a:p>
      </dgm:t>
    </dgm:pt>
    <dgm:pt modelId="{64403085-DADB-43AE-A755-F4CC1340E5B3}" type="sibTrans" cxnId="{33C06857-45F6-4592-8E93-CB42DD07B2C7}">
      <dgm:prSet/>
      <dgm:spPr/>
      <dgm:t>
        <a:bodyPr/>
        <a:lstStyle/>
        <a:p>
          <a:endParaRPr lang="pt-BR" sz="2000"/>
        </a:p>
      </dgm:t>
    </dgm:pt>
    <dgm:pt modelId="{9B880E8D-3D7F-4767-882F-B7500A1E40FA}">
      <dgm:prSet phldrT="[Texto]" custT="1"/>
      <dgm:spPr/>
      <dgm:t>
        <a:bodyPr/>
        <a:lstStyle/>
        <a:p>
          <a:r>
            <a:rPr lang="pt-BR" sz="2400" smtClean="0">
              <a:solidFill>
                <a:srgbClr val="FFFF00"/>
              </a:solidFill>
            </a:rPr>
            <a:t>Uma nova especificidade da categoria</a:t>
          </a:r>
          <a:endParaRPr lang="pt-BR" sz="2400" dirty="0">
            <a:solidFill>
              <a:srgbClr val="FFFF00"/>
            </a:solidFill>
          </a:endParaRPr>
        </a:p>
      </dgm:t>
    </dgm:pt>
    <dgm:pt modelId="{0D8E04BA-FB75-45A2-94C3-6BF4130FD17F}" type="parTrans" cxnId="{DE2BA8F7-E73B-4F80-A930-233534D32B8D}">
      <dgm:prSet custT="1"/>
      <dgm:spPr/>
      <dgm:t>
        <a:bodyPr/>
        <a:lstStyle/>
        <a:p>
          <a:endParaRPr lang="pt-BR" sz="2400">
            <a:solidFill>
              <a:srgbClr val="FFFF00"/>
            </a:solidFill>
          </a:endParaRPr>
        </a:p>
      </dgm:t>
    </dgm:pt>
    <dgm:pt modelId="{83D0529A-65A7-4E73-904E-A8585EA88386}" type="sibTrans" cxnId="{DE2BA8F7-E73B-4F80-A930-233534D32B8D}">
      <dgm:prSet/>
      <dgm:spPr/>
      <dgm:t>
        <a:bodyPr/>
        <a:lstStyle/>
        <a:p>
          <a:endParaRPr lang="pt-BR" sz="2000"/>
        </a:p>
      </dgm:t>
    </dgm:pt>
    <dgm:pt modelId="{FAABB776-4574-4587-A006-AB09241C39B1}">
      <dgm:prSet phldrT="[Texto]" custT="1"/>
      <dgm:spPr/>
      <dgm:t>
        <a:bodyPr/>
        <a:lstStyle/>
        <a:p>
          <a:r>
            <a:rPr lang="pt-BR" sz="2400" dirty="0" smtClean="0">
              <a:solidFill>
                <a:srgbClr val="FFFF00"/>
              </a:solidFill>
            </a:rPr>
            <a:t>Sindicatos que representam a categoria em mais de município </a:t>
          </a:r>
          <a:endParaRPr lang="pt-BR" sz="2400" dirty="0">
            <a:solidFill>
              <a:srgbClr val="FFFF00"/>
            </a:solidFill>
          </a:endParaRPr>
        </a:p>
      </dgm:t>
    </dgm:pt>
    <dgm:pt modelId="{A3854A0C-6162-41A2-943A-6D833506E0ED}" type="parTrans" cxnId="{4BF5D1DB-1B3F-4F5D-82FA-1AE5381E566C}">
      <dgm:prSet custT="1"/>
      <dgm:spPr/>
      <dgm:t>
        <a:bodyPr/>
        <a:lstStyle/>
        <a:p>
          <a:endParaRPr lang="pt-BR" sz="2400">
            <a:solidFill>
              <a:srgbClr val="FFFF00"/>
            </a:solidFill>
          </a:endParaRPr>
        </a:p>
      </dgm:t>
    </dgm:pt>
    <dgm:pt modelId="{F6CDE048-A432-4621-BA4F-CBB49C875CCB}" type="sibTrans" cxnId="{4BF5D1DB-1B3F-4F5D-82FA-1AE5381E566C}">
      <dgm:prSet/>
      <dgm:spPr/>
      <dgm:t>
        <a:bodyPr/>
        <a:lstStyle/>
        <a:p>
          <a:endParaRPr lang="pt-BR" sz="2000"/>
        </a:p>
      </dgm:t>
    </dgm:pt>
    <dgm:pt modelId="{A5E8F440-D03D-4ED4-A73C-026009CB36F5}">
      <dgm:prSet custT="1"/>
      <dgm:spPr/>
      <dgm:t>
        <a:bodyPr/>
        <a:lstStyle/>
        <a:p>
          <a:r>
            <a:rPr lang="pt-BR" sz="2400" smtClean="0">
              <a:solidFill>
                <a:srgbClr val="FFFF00"/>
              </a:solidFill>
            </a:rPr>
            <a:t>Ex. Sindicato de Transporte (Sindicato de Transporte dos Moto-boys)</a:t>
          </a:r>
          <a:endParaRPr lang="pt-BR" sz="2400" dirty="0">
            <a:solidFill>
              <a:srgbClr val="FFFF00"/>
            </a:solidFill>
          </a:endParaRPr>
        </a:p>
      </dgm:t>
    </dgm:pt>
    <dgm:pt modelId="{A1C59577-2984-4BDB-94AD-68F878A0CA34}" type="parTrans" cxnId="{58BA6195-CB97-4610-8585-B36488F811C1}">
      <dgm:prSet custT="1"/>
      <dgm:spPr/>
      <dgm:t>
        <a:bodyPr/>
        <a:lstStyle/>
        <a:p>
          <a:endParaRPr lang="pt-BR" sz="2400">
            <a:solidFill>
              <a:srgbClr val="FFFF00"/>
            </a:solidFill>
          </a:endParaRPr>
        </a:p>
      </dgm:t>
    </dgm:pt>
    <dgm:pt modelId="{99320072-FC56-43A6-A2FE-01A0AB767199}" type="sibTrans" cxnId="{58BA6195-CB97-4610-8585-B36488F811C1}">
      <dgm:prSet/>
      <dgm:spPr/>
      <dgm:t>
        <a:bodyPr/>
        <a:lstStyle/>
        <a:p>
          <a:endParaRPr lang="pt-BR" sz="2000"/>
        </a:p>
      </dgm:t>
    </dgm:pt>
    <dgm:pt modelId="{03D0052A-D8AD-41DA-AA5D-1ED9FF38B1D3}">
      <dgm:prSet custT="1"/>
      <dgm:spPr/>
      <dgm:t>
        <a:bodyPr/>
        <a:lstStyle/>
        <a:p>
          <a:r>
            <a:rPr lang="pt-BR" sz="2400" dirty="0" smtClean="0">
              <a:solidFill>
                <a:srgbClr val="FFFF00"/>
              </a:solidFill>
            </a:rPr>
            <a:t>Sindicato com base ESTADUAL que pleiteiam outro com base MUNICIPAL </a:t>
          </a:r>
          <a:endParaRPr lang="pt-BR" sz="2400" dirty="0">
            <a:solidFill>
              <a:srgbClr val="FFFF00"/>
            </a:solidFill>
          </a:endParaRPr>
        </a:p>
      </dgm:t>
    </dgm:pt>
    <dgm:pt modelId="{8D0580BA-0759-4DC4-A6D9-D01C8C3DE49A}" type="parTrans" cxnId="{BE7BBF61-DAD8-48D3-ADBA-6F08D7EDD13E}">
      <dgm:prSet custT="1"/>
      <dgm:spPr/>
      <dgm:t>
        <a:bodyPr/>
        <a:lstStyle/>
        <a:p>
          <a:endParaRPr lang="pt-BR" sz="2400">
            <a:solidFill>
              <a:srgbClr val="FFFF00"/>
            </a:solidFill>
          </a:endParaRPr>
        </a:p>
      </dgm:t>
    </dgm:pt>
    <dgm:pt modelId="{DA13F4B6-D850-4418-AAFA-7279F1F0EC70}" type="sibTrans" cxnId="{BE7BBF61-DAD8-48D3-ADBA-6F08D7EDD13E}">
      <dgm:prSet/>
      <dgm:spPr/>
      <dgm:t>
        <a:bodyPr/>
        <a:lstStyle/>
        <a:p>
          <a:endParaRPr lang="pt-BR" sz="2000"/>
        </a:p>
      </dgm:t>
    </dgm:pt>
    <dgm:pt modelId="{77952B0C-B3D7-49B7-BB90-1600175962D2}" type="pres">
      <dgm:prSet presAssocID="{18433DC0-E88B-4389-A4BA-D0F48BA89858}" presName="diagram" presStyleCnt="0">
        <dgm:presLayoutVars>
          <dgm:chPref val="1"/>
          <dgm:dir/>
          <dgm:animOne val="branch"/>
          <dgm:animLvl val="lvl"/>
          <dgm:resizeHandles val="exact"/>
        </dgm:presLayoutVars>
      </dgm:prSet>
      <dgm:spPr/>
      <dgm:t>
        <a:bodyPr/>
        <a:lstStyle/>
        <a:p>
          <a:endParaRPr lang="pt-BR"/>
        </a:p>
      </dgm:t>
    </dgm:pt>
    <dgm:pt modelId="{1F86088B-1008-4672-8BE2-BA47C489A343}" type="pres">
      <dgm:prSet presAssocID="{1ABF188F-A88C-44B6-81D6-B764BD8F9938}" presName="root1" presStyleCnt="0"/>
      <dgm:spPr/>
    </dgm:pt>
    <dgm:pt modelId="{A5840630-279C-4049-A4BA-9C5923435AEC}" type="pres">
      <dgm:prSet presAssocID="{1ABF188F-A88C-44B6-81D6-B764BD8F9938}" presName="LevelOneTextNode" presStyleLbl="node0" presStyleIdx="0" presStyleCnt="1" custScaleX="117693">
        <dgm:presLayoutVars>
          <dgm:chPref val="3"/>
        </dgm:presLayoutVars>
      </dgm:prSet>
      <dgm:spPr/>
      <dgm:t>
        <a:bodyPr/>
        <a:lstStyle/>
        <a:p>
          <a:endParaRPr lang="pt-BR"/>
        </a:p>
      </dgm:t>
    </dgm:pt>
    <dgm:pt modelId="{6E630E3D-9937-4568-B336-C99EA7564901}" type="pres">
      <dgm:prSet presAssocID="{1ABF188F-A88C-44B6-81D6-B764BD8F9938}" presName="level2hierChild" presStyleCnt="0"/>
      <dgm:spPr/>
    </dgm:pt>
    <dgm:pt modelId="{88B0FE20-D1A2-44AD-BA7E-C2092AA961F8}" type="pres">
      <dgm:prSet presAssocID="{0D8E04BA-FB75-45A2-94C3-6BF4130FD17F}" presName="conn2-1" presStyleLbl="parChTrans1D2" presStyleIdx="0" presStyleCnt="2"/>
      <dgm:spPr/>
      <dgm:t>
        <a:bodyPr/>
        <a:lstStyle/>
        <a:p>
          <a:endParaRPr lang="pt-BR"/>
        </a:p>
      </dgm:t>
    </dgm:pt>
    <dgm:pt modelId="{898AE982-E4BF-4FFB-B0F1-B44A3A2E5829}" type="pres">
      <dgm:prSet presAssocID="{0D8E04BA-FB75-45A2-94C3-6BF4130FD17F}" presName="connTx" presStyleLbl="parChTrans1D2" presStyleIdx="0" presStyleCnt="2"/>
      <dgm:spPr/>
      <dgm:t>
        <a:bodyPr/>
        <a:lstStyle/>
        <a:p>
          <a:endParaRPr lang="pt-BR"/>
        </a:p>
      </dgm:t>
    </dgm:pt>
    <dgm:pt modelId="{670FCE3C-CD73-4B17-948E-66A462590D70}" type="pres">
      <dgm:prSet presAssocID="{9B880E8D-3D7F-4767-882F-B7500A1E40FA}" presName="root2" presStyleCnt="0"/>
      <dgm:spPr/>
    </dgm:pt>
    <dgm:pt modelId="{08A9B499-8820-4F28-9C2C-4EEA30BA0754}" type="pres">
      <dgm:prSet presAssocID="{9B880E8D-3D7F-4767-882F-B7500A1E40FA}" presName="LevelTwoTextNode" presStyleLbl="node2" presStyleIdx="0" presStyleCnt="2">
        <dgm:presLayoutVars>
          <dgm:chPref val="3"/>
        </dgm:presLayoutVars>
      </dgm:prSet>
      <dgm:spPr/>
      <dgm:t>
        <a:bodyPr/>
        <a:lstStyle/>
        <a:p>
          <a:endParaRPr lang="pt-BR"/>
        </a:p>
      </dgm:t>
    </dgm:pt>
    <dgm:pt modelId="{DDEA9216-012D-4962-8D47-98949D853F5E}" type="pres">
      <dgm:prSet presAssocID="{9B880E8D-3D7F-4767-882F-B7500A1E40FA}" presName="level3hierChild" presStyleCnt="0"/>
      <dgm:spPr/>
    </dgm:pt>
    <dgm:pt modelId="{3EA4F06E-1FAC-4AF8-9194-165DA241155B}" type="pres">
      <dgm:prSet presAssocID="{A1C59577-2984-4BDB-94AD-68F878A0CA34}" presName="conn2-1" presStyleLbl="parChTrans1D3" presStyleIdx="0" presStyleCnt="2"/>
      <dgm:spPr/>
      <dgm:t>
        <a:bodyPr/>
        <a:lstStyle/>
        <a:p>
          <a:endParaRPr lang="pt-BR"/>
        </a:p>
      </dgm:t>
    </dgm:pt>
    <dgm:pt modelId="{59ACA44F-BD05-445E-8908-5DE05F2CB866}" type="pres">
      <dgm:prSet presAssocID="{A1C59577-2984-4BDB-94AD-68F878A0CA34}" presName="connTx" presStyleLbl="parChTrans1D3" presStyleIdx="0" presStyleCnt="2"/>
      <dgm:spPr/>
      <dgm:t>
        <a:bodyPr/>
        <a:lstStyle/>
        <a:p>
          <a:endParaRPr lang="pt-BR"/>
        </a:p>
      </dgm:t>
    </dgm:pt>
    <dgm:pt modelId="{DD046E67-3541-4B5D-981E-AA3E76D1EF4A}" type="pres">
      <dgm:prSet presAssocID="{A5E8F440-D03D-4ED4-A73C-026009CB36F5}" presName="root2" presStyleCnt="0"/>
      <dgm:spPr/>
    </dgm:pt>
    <dgm:pt modelId="{637CA9BE-9037-4662-AC41-E59DBBFADE4C}" type="pres">
      <dgm:prSet presAssocID="{A5E8F440-D03D-4ED4-A73C-026009CB36F5}" presName="LevelTwoTextNode" presStyleLbl="node3" presStyleIdx="0" presStyleCnt="2" custScaleY="160630">
        <dgm:presLayoutVars>
          <dgm:chPref val="3"/>
        </dgm:presLayoutVars>
      </dgm:prSet>
      <dgm:spPr/>
      <dgm:t>
        <a:bodyPr/>
        <a:lstStyle/>
        <a:p>
          <a:endParaRPr lang="pt-BR"/>
        </a:p>
      </dgm:t>
    </dgm:pt>
    <dgm:pt modelId="{1F16D0B1-412B-4B65-82FD-8821AD8BC469}" type="pres">
      <dgm:prSet presAssocID="{A5E8F440-D03D-4ED4-A73C-026009CB36F5}" presName="level3hierChild" presStyleCnt="0"/>
      <dgm:spPr/>
    </dgm:pt>
    <dgm:pt modelId="{E288B194-F603-4B25-97CD-95F1AFE7D8F2}" type="pres">
      <dgm:prSet presAssocID="{A3854A0C-6162-41A2-943A-6D833506E0ED}" presName="conn2-1" presStyleLbl="parChTrans1D2" presStyleIdx="1" presStyleCnt="2"/>
      <dgm:spPr/>
      <dgm:t>
        <a:bodyPr/>
        <a:lstStyle/>
        <a:p>
          <a:endParaRPr lang="pt-BR"/>
        </a:p>
      </dgm:t>
    </dgm:pt>
    <dgm:pt modelId="{E9615444-641C-4850-B35E-9DD6CD15E4EE}" type="pres">
      <dgm:prSet presAssocID="{A3854A0C-6162-41A2-943A-6D833506E0ED}" presName="connTx" presStyleLbl="parChTrans1D2" presStyleIdx="1" presStyleCnt="2"/>
      <dgm:spPr/>
      <dgm:t>
        <a:bodyPr/>
        <a:lstStyle/>
        <a:p>
          <a:endParaRPr lang="pt-BR"/>
        </a:p>
      </dgm:t>
    </dgm:pt>
    <dgm:pt modelId="{40993822-B7E0-4B2F-AE07-857BA018EA1B}" type="pres">
      <dgm:prSet presAssocID="{FAABB776-4574-4587-A006-AB09241C39B1}" presName="root2" presStyleCnt="0"/>
      <dgm:spPr/>
    </dgm:pt>
    <dgm:pt modelId="{982131A0-D66E-4232-8988-B333247AD407}" type="pres">
      <dgm:prSet presAssocID="{FAABB776-4574-4587-A006-AB09241C39B1}" presName="LevelTwoTextNode" presStyleLbl="node2" presStyleIdx="1" presStyleCnt="2" custScaleY="145346">
        <dgm:presLayoutVars>
          <dgm:chPref val="3"/>
        </dgm:presLayoutVars>
      </dgm:prSet>
      <dgm:spPr/>
      <dgm:t>
        <a:bodyPr/>
        <a:lstStyle/>
        <a:p>
          <a:endParaRPr lang="pt-BR"/>
        </a:p>
      </dgm:t>
    </dgm:pt>
    <dgm:pt modelId="{3E3D6666-B02C-47AF-9311-4D3FAFE6F22F}" type="pres">
      <dgm:prSet presAssocID="{FAABB776-4574-4587-A006-AB09241C39B1}" presName="level3hierChild" presStyleCnt="0"/>
      <dgm:spPr/>
    </dgm:pt>
    <dgm:pt modelId="{490472BF-E6DB-438E-BF2F-AB6B6F58296B}" type="pres">
      <dgm:prSet presAssocID="{8D0580BA-0759-4DC4-A6D9-D01C8C3DE49A}" presName="conn2-1" presStyleLbl="parChTrans1D3" presStyleIdx="1" presStyleCnt="2"/>
      <dgm:spPr/>
      <dgm:t>
        <a:bodyPr/>
        <a:lstStyle/>
        <a:p>
          <a:endParaRPr lang="pt-BR"/>
        </a:p>
      </dgm:t>
    </dgm:pt>
    <dgm:pt modelId="{554F3FA4-332A-405D-A8B3-2F474810613B}" type="pres">
      <dgm:prSet presAssocID="{8D0580BA-0759-4DC4-A6D9-D01C8C3DE49A}" presName="connTx" presStyleLbl="parChTrans1D3" presStyleIdx="1" presStyleCnt="2"/>
      <dgm:spPr/>
      <dgm:t>
        <a:bodyPr/>
        <a:lstStyle/>
        <a:p>
          <a:endParaRPr lang="pt-BR"/>
        </a:p>
      </dgm:t>
    </dgm:pt>
    <dgm:pt modelId="{23FB6C9C-9E10-4A46-8584-A5C2303090BF}" type="pres">
      <dgm:prSet presAssocID="{03D0052A-D8AD-41DA-AA5D-1ED9FF38B1D3}" presName="root2" presStyleCnt="0"/>
      <dgm:spPr/>
    </dgm:pt>
    <dgm:pt modelId="{56ABE0B6-37EA-4B3A-821A-D6C63CF409F0}" type="pres">
      <dgm:prSet presAssocID="{03D0052A-D8AD-41DA-AA5D-1ED9FF38B1D3}" presName="LevelTwoTextNode" presStyleLbl="node3" presStyleIdx="1" presStyleCnt="2" custScaleY="148906">
        <dgm:presLayoutVars>
          <dgm:chPref val="3"/>
        </dgm:presLayoutVars>
      </dgm:prSet>
      <dgm:spPr/>
      <dgm:t>
        <a:bodyPr/>
        <a:lstStyle/>
        <a:p>
          <a:endParaRPr lang="pt-BR"/>
        </a:p>
      </dgm:t>
    </dgm:pt>
    <dgm:pt modelId="{5FC77035-D672-479D-9DE1-6C0B05CA204E}" type="pres">
      <dgm:prSet presAssocID="{03D0052A-D8AD-41DA-AA5D-1ED9FF38B1D3}" presName="level3hierChild" presStyleCnt="0"/>
      <dgm:spPr/>
    </dgm:pt>
  </dgm:ptLst>
  <dgm:cxnLst>
    <dgm:cxn modelId="{6C3C0F9A-C35D-4307-9D27-1350A95014DB}" type="presOf" srcId="{03D0052A-D8AD-41DA-AA5D-1ED9FF38B1D3}" destId="{56ABE0B6-37EA-4B3A-821A-D6C63CF409F0}" srcOrd="0" destOrd="0" presId="urn:microsoft.com/office/officeart/2005/8/layout/hierarchy2"/>
    <dgm:cxn modelId="{41225663-96D2-407C-BA20-10CFA9CBF6E4}" type="presOf" srcId="{A3854A0C-6162-41A2-943A-6D833506E0ED}" destId="{E288B194-F603-4B25-97CD-95F1AFE7D8F2}" srcOrd="0" destOrd="0" presId="urn:microsoft.com/office/officeart/2005/8/layout/hierarchy2"/>
    <dgm:cxn modelId="{70A535FB-89EB-4E15-A2D6-A664447BA640}" type="presOf" srcId="{A3854A0C-6162-41A2-943A-6D833506E0ED}" destId="{E9615444-641C-4850-B35E-9DD6CD15E4EE}" srcOrd="1" destOrd="0" presId="urn:microsoft.com/office/officeart/2005/8/layout/hierarchy2"/>
    <dgm:cxn modelId="{4BF5D1DB-1B3F-4F5D-82FA-1AE5381E566C}" srcId="{1ABF188F-A88C-44B6-81D6-B764BD8F9938}" destId="{FAABB776-4574-4587-A006-AB09241C39B1}" srcOrd="1" destOrd="0" parTransId="{A3854A0C-6162-41A2-943A-6D833506E0ED}" sibTransId="{F6CDE048-A432-4621-BA4F-CBB49C875CCB}"/>
    <dgm:cxn modelId="{EACF086D-B93A-4521-913B-B46735A39170}" type="presOf" srcId="{8D0580BA-0759-4DC4-A6D9-D01C8C3DE49A}" destId="{554F3FA4-332A-405D-A8B3-2F474810613B}" srcOrd="1" destOrd="0" presId="urn:microsoft.com/office/officeart/2005/8/layout/hierarchy2"/>
    <dgm:cxn modelId="{38744E66-98B1-42A2-908F-40A5B1D44B7E}" type="presOf" srcId="{A1C59577-2984-4BDB-94AD-68F878A0CA34}" destId="{59ACA44F-BD05-445E-8908-5DE05F2CB866}" srcOrd="1" destOrd="0" presId="urn:microsoft.com/office/officeart/2005/8/layout/hierarchy2"/>
    <dgm:cxn modelId="{8EFDBBF4-3340-4D48-B90B-91AB97CE977B}" type="presOf" srcId="{A1C59577-2984-4BDB-94AD-68F878A0CA34}" destId="{3EA4F06E-1FAC-4AF8-9194-165DA241155B}" srcOrd="0" destOrd="0" presId="urn:microsoft.com/office/officeart/2005/8/layout/hierarchy2"/>
    <dgm:cxn modelId="{1A19BBC9-99D7-4F2C-B2E4-832769524E60}" type="presOf" srcId="{0D8E04BA-FB75-45A2-94C3-6BF4130FD17F}" destId="{88B0FE20-D1A2-44AD-BA7E-C2092AA961F8}" srcOrd="0" destOrd="0" presId="urn:microsoft.com/office/officeart/2005/8/layout/hierarchy2"/>
    <dgm:cxn modelId="{DE2BA8F7-E73B-4F80-A930-233534D32B8D}" srcId="{1ABF188F-A88C-44B6-81D6-B764BD8F9938}" destId="{9B880E8D-3D7F-4767-882F-B7500A1E40FA}" srcOrd="0" destOrd="0" parTransId="{0D8E04BA-FB75-45A2-94C3-6BF4130FD17F}" sibTransId="{83D0529A-65A7-4E73-904E-A8585EA88386}"/>
    <dgm:cxn modelId="{954FB10D-2D40-4C1D-B803-D94376B51809}" type="presOf" srcId="{18433DC0-E88B-4389-A4BA-D0F48BA89858}" destId="{77952B0C-B3D7-49B7-BB90-1600175962D2}" srcOrd="0" destOrd="0" presId="urn:microsoft.com/office/officeart/2005/8/layout/hierarchy2"/>
    <dgm:cxn modelId="{BE7BBF61-DAD8-48D3-ADBA-6F08D7EDD13E}" srcId="{FAABB776-4574-4587-A006-AB09241C39B1}" destId="{03D0052A-D8AD-41DA-AA5D-1ED9FF38B1D3}" srcOrd="0" destOrd="0" parTransId="{8D0580BA-0759-4DC4-A6D9-D01C8C3DE49A}" sibTransId="{DA13F4B6-D850-4418-AAFA-7279F1F0EC70}"/>
    <dgm:cxn modelId="{85C1ACFE-A41A-40B9-B1FF-98A07F3B93C1}" type="presOf" srcId="{A5E8F440-D03D-4ED4-A73C-026009CB36F5}" destId="{637CA9BE-9037-4662-AC41-E59DBBFADE4C}" srcOrd="0" destOrd="0" presId="urn:microsoft.com/office/officeart/2005/8/layout/hierarchy2"/>
    <dgm:cxn modelId="{2BFB360B-6624-4835-9D4A-CF9EC6FA35DA}" type="presOf" srcId="{0D8E04BA-FB75-45A2-94C3-6BF4130FD17F}" destId="{898AE982-E4BF-4FFB-B0F1-B44A3A2E5829}" srcOrd="1" destOrd="0" presId="urn:microsoft.com/office/officeart/2005/8/layout/hierarchy2"/>
    <dgm:cxn modelId="{58BA6195-CB97-4610-8585-B36488F811C1}" srcId="{9B880E8D-3D7F-4767-882F-B7500A1E40FA}" destId="{A5E8F440-D03D-4ED4-A73C-026009CB36F5}" srcOrd="0" destOrd="0" parTransId="{A1C59577-2984-4BDB-94AD-68F878A0CA34}" sibTransId="{99320072-FC56-43A6-A2FE-01A0AB767199}"/>
    <dgm:cxn modelId="{313E22EE-D0B5-426C-8B51-67C2C7E30786}" type="presOf" srcId="{8D0580BA-0759-4DC4-A6D9-D01C8C3DE49A}" destId="{490472BF-E6DB-438E-BF2F-AB6B6F58296B}" srcOrd="0" destOrd="0" presId="urn:microsoft.com/office/officeart/2005/8/layout/hierarchy2"/>
    <dgm:cxn modelId="{08C5CD39-C012-430E-9A3F-6562E3A7A359}" type="presOf" srcId="{1ABF188F-A88C-44B6-81D6-B764BD8F9938}" destId="{A5840630-279C-4049-A4BA-9C5923435AEC}" srcOrd="0" destOrd="0" presId="urn:microsoft.com/office/officeart/2005/8/layout/hierarchy2"/>
    <dgm:cxn modelId="{B23F14BD-DE07-4063-B14C-0DC6C640A160}" type="presOf" srcId="{9B880E8D-3D7F-4767-882F-B7500A1E40FA}" destId="{08A9B499-8820-4F28-9C2C-4EEA30BA0754}" srcOrd="0" destOrd="0" presId="urn:microsoft.com/office/officeart/2005/8/layout/hierarchy2"/>
    <dgm:cxn modelId="{26DDA644-94BF-46F7-B65A-06268C0F397F}" type="presOf" srcId="{FAABB776-4574-4587-A006-AB09241C39B1}" destId="{982131A0-D66E-4232-8988-B333247AD407}" srcOrd="0" destOrd="0" presId="urn:microsoft.com/office/officeart/2005/8/layout/hierarchy2"/>
    <dgm:cxn modelId="{33C06857-45F6-4592-8E93-CB42DD07B2C7}" srcId="{18433DC0-E88B-4389-A4BA-D0F48BA89858}" destId="{1ABF188F-A88C-44B6-81D6-B764BD8F9938}" srcOrd="0" destOrd="0" parTransId="{C20857E2-02CD-4949-943B-07119C5A3F83}" sibTransId="{64403085-DADB-43AE-A755-F4CC1340E5B3}"/>
    <dgm:cxn modelId="{371EBD3E-8E94-442B-BCC7-05A8A6B8F7F6}" type="presParOf" srcId="{77952B0C-B3D7-49B7-BB90-1600175962D2}" destId="{1F86088B-1008-4672-8BE2-BA47C489A343}" srcOrd="0" destOrd="0" presId="urn:microsoft.com/office/officeart/2005/8/layout/hierarchy2"/>
    <dgm:cxn modelId="{EC23030D-1968-43F0-8D55-F5459A1AFAE4}" type="presParOf" srcId="{1F86088B-1008-4672-8BE2-BA47C489A343}" destId="{A5840630-279C-4049-A4BA-9C5923435AEC}" srcOrd="0" destOrd="0" presId="urn:microsoft.com/office/officeart/2005/8/layout/hierarchy2"/>
    <dgm:cxn modelId="{DB1F7636-CE05-4BB9-B93B-D738128E7E79}" type="presParOf" srcId="{1F86088B-1008-4672-8BE2-BA47C489A343}" destId="{6E630E3D-9937-4568-B336-C99EA7564901}" srcOrd="1" destOrd="0" presId="urn:microsoft.com/office/officeart/2005/8/layout/hierarchy2"/>
    <dgm:cxn modelId="{5FA41153-021D-4119-A0FC-1E4C4D692081}" type="presParOf" srcId="{6E630E3D-9937-4568-B336-C99EA7564901}" destId="{88B0FE20-D1A2-44AD-BA7E-C2092AA961F8}" srcOrd="0" destOrd="0" presId="urn:microsoft.com/office/officeart/2005/8/layout/hierarchy2"/>
    <dgm:cxn modelId="{D2F87318-7001-41B2-973D-C7B88D89599F}" type="presParOf" srcId="{88B0FE20-D1A2-44AD-BA7E-C2092AA961F8}" destId="{898AE982-E4BF-4FFB-B0F1-B44A3A2E5829}" srcOrd="0" destOrd="0" presId="urn:microsoft.com/office/officeart/2005/8/layout/hierarchy2"/>
    <dgm:cxn modelId="{30297430-1BDA-4E91-8768-4DD4012B4691}" type="presParOf" srcId="{6E630E3D-9937-4568-B336-C99EA7564901}" destId="{670FCE3C-CD73-4B17-948E-66A462590D70}" srcOrd="1" destOrd="0" presId="urn:microsoft.com/office/officeart/2005/8/layout/hierarchy2"/>
    <dgm:cxn modelId="{B39A0A4D-E978-4184-B098-6209CD3492FA}" type="presParOf" srcId="{670FCE3C-CD73-4B17-948E-66A462590D70}" destId="{08A9B499-8820-4F28-9C2C-4EEA30BA0754}" srcOrd="0" destOrd="0" presId="urn:microsoft.com/office/officeart/2005/8/layout/hierarchy2"/>
    <dgm:cxn modelId="{E65BC5F4-6668-4FFE-BDD6-8FC23298D14C}" type="presParOf" srcId="{670FCE3C-CD73-4B17-948E-66A462590D70}" destId="{DDEA9216-012D-4962-8D47-98949D853F5E}" srcOrd="1" destOrd="0" presId="urn:microsoft.com/office/officeart/2005/8/layout/hierarchy2"/>
    <dgm:cxn modelId="{F00B16FA-7C5B-49A8-82C6-BBE27D5B97F6}" type="presParOf" srcId="{DDEA9216-012D-4962-8D47-98949D853F5E}" destId="{3EA4F06E-1FAC-4AF8-9194-165DA241155B}" srcOrd="0" destOrd="0" presId="urn:microsoft.com/office/officeart/2005/8/layout/hierarchy2"/>
    <dgm:cxn modelId="{F29D4C85-A3D3-402C-B112-89680C137E94}" type="presParOf" srcId="{3EA4F06E-1FAC-4AF8-9194-165DA241155B}" destId="{59ACA44F-BD05-445E-8908-5DE05F2CB866}" srcOrd="0" destOrd="0" presId="urn:microsoft.com/office/officeart/2005/8/layout/hierarchy2"/>
    <dgm:cxn modelId="{C152EA4F-D01D-4C89-AE48-60BDCA664126}" type="presParOf" srcId="{DDEA9216-012D-4962-8D47-98949D853F5E}" destId="{DD046E67-3541-4B5D-981E-AA3E76D1EF4A}" srcOrd="1" destOrd="0" presId="urn:microsoft.com/office/officeart/2005/8/layout/hierarchy2"/>
    <dgm:cxn modelId="{84A0EE5E-B118-4D34-A393-A19F2AB35B63}" type="presParOf" srcId="{DD046E67-3541-4B5D-981E-AA3E76D1EF4A}" destId="{637CA9BE-9037-4662-AC41-E59DBBFADE4C}" srcOrd="0" destOrd="0" presId="urn:microsoft.com/office/officeart/2005/8/layout/hierarchy2"/>
    <dgm:cxn modelId="{502BC328-2DC0-4957-A49F-8676FFA863E0}" type="presParOf" srcId="{DD046E67-3541-4B5D-981E-AA3E76D1EF4A}" destId="{1F16D0B1-412B-4B65-82FD-8821AD8BC469}" srcOrd="1" destOrd="0" presId="urn:microsoft.com/office/officeart/2005/8/layout/hierarchy2"/>
    <dgm:cxn modelId="{C5BABEED-8100-4324-9164-11AA999716C7}" type="presParOf" srcId="{6E630E3D-9937-4568-B336-C99EA7564901}" destId="{E288B194-F603-4B25-97CD-95F1AFE7D8F2}" srcOrd="2" destOrd="0" presId="urn:microsoft.com/office/officeart/2005/8/layout/hierarchy2"/>
    <dgm:cxn modelId="{581FEE56-3CFA-4759-8265-0AEF8F83FAFD}" type="presParOf" srcId="{E288B194-F603-4B25-97CD-95F1AFE7D8F2}" destId="{E9615444-641C-4850-B35E-9DD6CD15E4EE}" srcOrd="0" destOrd="0" presId="urn:microsoft.com/office/officeart/2005/8/layout/hierarchy2"/>
    <dgm:cxn modelId="{47FFF525-21B8-40BD-8C9A-4363EBD3D1FA}" type="presParOf" srcId="{6E630E3D-9937-4568-B336-C99EA7564901}" destId="{40993822-B7E0-4B2F-AE07-857BA018EA1B}" srcOrd="3" destOrd="0" presId="urn:microsoft.com/office/officeart/2005/8/layout/hierarchy2"/>
    <dgm:cxn modelId="{9560B392-4422-497B-825D-DE392A9C2E60}" type="presParOf" srcId="{40993822-B7E0-4B2F-AE07-857BA018EA1B}" destId="{982131A0-D66E-4232-8988-B333247AD407}" srcOrd="0" destOrd="0" presId="urn:microsoft.com/office/officeart/2005/8/layout/hierarchy2"/>
    <dgm:cxn modelId="{E2B249CC-9083-416A-85DC-0519B0B7B1FB}" type="presParOf" srcId="{40993822-B7E0-4B2F-AE07-857BA018EA1B}" destId="{3E3D6666-B02C-47AF-9311-4D3FAFE6F22F}" srcOrd="1" destOrd="0" presId="urn:microsoft.com/office/officeart/2005/8/layout/hierarchy2"/>
    <dgm:cxn modelId="{DFEF4623-86B8-40A0-8D9D-31DB7ED55D3D}" type="presParOf" srcId="{3E3D6666-B02C-47AF-9311-4D3FAFE6F22F}" destId="{490472BF-E6DB-438E-BF2F-AB6B6F58296B}" srcOrd="0" destOrd="0" presId="urn:microsoft.com/office/officeart/2005/8/layout/hierarchy2"/>
    <dgm:cxn modelId="{66BD2353-C0BA-4500-8AC0-2BB0859AE68E}" type="presParOf" srcId="{490472BF-E6DB-438E-BF2F-AB6B6F58296B}" destId="{554F3FA4-332A-405D-A8B3-2F474810613B}" srcOrd="0" destOrd="0" presId="urn:microsoft.com/office/officeart/2005/8/layout/hierarchy2"/>
    <dgm:cxn modelId="{CF8E65B3-52FF-4603-8930-09A5AFDFEC8F}" type="presParOf" srcId="{3E3D6666-B02C-47AF-9311-4D3FAFE6F22F}" destId="{23FB6C9C-9E10-4A46-8584-A5C2303090BF}" srcOrd="1" destOrd="0" presId="urn:microsoft.com/office/officeart/2005/8/layout/hierarchy2"/>
    <dgm:cxn modelId="{1E9214AA-5150-4AE0-A787-20F463F3B326}" type="presParOf" srcId="{23FB6C9C-9E10-4A46-8584-A5C2303090BF}" destId="{56ABE0B6-37EA-4B3A-821A-D6C63CF409F0}" srcOrd="0" destOrd="0" presId="urn:microsoft.com/office/officeart/2005/8/layout/hierarchy2"/>
    <dgm:cxn modelId="{4D3CB72A-094A-4A0B-BDF8-42CA8E90A77F}" type="presParOf" srcId="{23FB6C9C-9E10-4A46-8584-A5C2303090BF}" destId="{5FC77035-D672-479D-9DE1-6C0B05CA204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8C3266-F9E4-4B78-8C80-B8E2AA51FDD3}" type="doc">
      <dgm:prSet loTypeId="urn:microsoft.com/office/officeart/2005/8/layout/hierarchy2" loCatId="hierarchy" qsTypeId="urn:microsoft.com/office/officeart/2005/8/quickstyle/simple1" qsCatId="simple" csTypeId="urn:microsoft.com/office/officeart/2005/8/colors/accent5_2" csCatId="accent5" phldr="1"/>
      <dgm:spPr/>
      <dgm:t>
        <a:bodyPr/>
        <a:lstStyle/>
        <a:p>
          <a:endParaRPr lang="pt-BR"/>
        </a:p>
      </dgm:t>
    </dgm:pt>
    <dgm:pt modelId="{D96EBF02-B24D-4C7C-8D77-4A7A129EEB38}">
      <dgm:prSet phldrT="[Texto]"/>
      <dgm:spPr/>
      <dgm:t>
        <a:bodyPr/>
        <a:lstStyle/>
        <a:p>
          <a:r>
            <a:rPr lang="pt-BR" b="1" smtClean="0">
              <a:solidFill>
                <a:srgbClr val="FFFF00"/>
              </a:solidFill>
            </a:rPr>
            <a:t>CATEGORIAS</a:t>
          </a:r>
          <a:endParaRPr lang="pt-BR" b="1" dirty="0">
            <a:solidFill>
              <a:srgbClr val="FFFF00"/>
            </a:solidFill>
          </a:endParaRPr>
        </a:p>
      </dgm:t>
    </dgm:pt>
    <dgm:pt modelId="{F4B32B3A-AB9F-4E77-8EBB-73F58407E4AE}" type="parTrans" cxnId="{2E776D10-E064-49C9-A750-D2F271850008}">
      <dgm:prSet/>
      <dgm:spPr/>
      <dgm:t>
        <a:bodyPr/>
        <a:lstStyle/>
        <a:p>
          <a:endParaRPr lang="pt-BR"/>
        </a:p>
      </dgm:t>
    </dgm:pt>
    <dgm:pt modelId="{8E53C758-DD39-48BA-A73C-527D5D7D0B98}" type="sibTrans" cxnId="{2E776D10-E064-49C9-A750-D2F271850008}">
      <dgm:prSet/>
      <dgm:spPr/>
      <dgm:t>
        <a:bodyPr/>
        <a:lstStyle/>
        <a:p>
          <a:endParaRPr lang="pt-BR"/>
        </a:p>
      </dgm:t>
    </dgm:pt>
    <dgm:pt modelId="{6A4DEB5D-37C6-41E3-84D2-2543E0FAE0E4}">
      <dgm:prSet phldrT="[Texto]"/>
      <dgm:spPr/>
      <dgm:t>
        <a:bodyPr/>
        <a:lstStyle/>
        <a:p>
          <a:r>
            <a:rPr lang="pt-BR" b="1" smtClean="0">
              <a:solidFill>
                <a:srgbClr val="FFFF00"/>
              </a:solidFill>
            </a:rPr>
            <a:t>PROFISSIONAL</a:t>
          </a:r>
          <a:endParaRPr lang="pt-BR" b="1" dirty="0">
            <a:solidFill>
              <a:srgbClr val="FFFF00"/>
            </a:solidFill>
          </a:endParaRPr>
        </a:p>
      </dgm:t>
    </dgm:pt>
    <dgm:pt modelId="{4D1E8085-D63F-4771-B96B-62BAC1658FFD}" type="parTrans" cxnId="{C12350E1-C8FE-49CA-BC4E-1335B3B1B1FA}">
      <dgm:prSet/>
      <dgm:spPr/>
      <dgm:t>
        <a:bodyPr/>
        <a:lstStyle/>
        <a:p>
          <a:endParaRPr lang="pt-BR" b="1">
            <a:solidFill>
              <a:srgbClr val="FFFF00"/>
            </a:solidFill>
          </a:endParaRPr>
        </a:p>
      </dgm:t>
    </dgm:pt>
    <dgm:pt modelId="{293DCF20-B5F8-4234-90E9-358EFD3AF404}" type="sibTrans" cxnId="{C12350E1-C8FE-49CA-BC4E-1335B3B1B1FA}">
      <dgm:prSet/>
      <dgm:spPr/>
      <dgm:t>
        <a:bodyPr/>
        <a:lstStyle/>
        <a:p>
          <a:endParaRPr lang="pt-BR"/>
        </a:p>
      </dgm:t>
    </dgm:pt>
    <dgm:pt modelId="{EAB0C5C9-F684-4001-B209-F790F588DE93}">
      <dgm:prSet phldrT="[Texto]"/>
      <dgm:spPr/>
      <dgm:t>
        <a:bodyPr/>
        <a:lstStyle/>
        <a:p>
          <a:r>
            <a:rPr lang="pt-BR" b="1" dirty="0" smtClean="0">
              <a:solidFill>
                <a:srgbClr val="FFFF00"/>
              </a:solidFill>
            </a:rPr>
            <a:t> CONSTITUÍDOS PELOS TRABALHADORES</a:t>
          </a:r>
          <a:endParaRPr lang="pt-BR" b="1" dirty="0">
            <a:solidFill>
              <a:srgbClr val="FFFF00"/>
            </a:solidFill>
          </a:endParaRPr>
        </a:p>
      </dgm:t>
    </dgm:pt>
    <dgm:pt modelId="{A70D9403-7BB5-4575-8008-81ECA08BFCE8}" type="parTrans" cxnId="{48958ED9-046D-4AEA-AAF8-E604F18CB264}">
      <dgm:prSet/>
      <dgm:spPr/>
      <dgm:t>
        <a:bodyPr/>
        <a:lstStyle/>
        <a:p>
          <a:endParaRPr lang="pt-BR" b="1">
            <a:solidFill>
              <a:srgbClr val="FFFF00"/>
            </a:solidFill>
          </a:endParaRPr>
        </a:p>
      </dgm:t>
    </dgm:pt>
    <dgm:pt modelId="{53CE9A4B-60C3-49FC-BE5D-3300C21B9AB8}" type="sibTrans" cxnId="{48958ED9-046D-4AEA-AAF8-E604F18CB264}">
      <dgm:prSet/>
      <dgm:spPr/>
      <dgm:t>
        <a:bodyPr/>
        <a:lstStyle/>
        <a:p>
          <a:endParaRPr lang="pt-BR"/>
        </a:p>
      </dgm:t>
    </dgm:pt>
    <dgm:pt modelId="{8D0FDA59-1746-48BD-A67F-32F29933B9D0}">
      <dgm:prSet phldrT="[Texto]"/>
      <dgm:spPr/>
      <dgm:t>
        <a:bodyPr/>
        <a:lstStyle/>
        <a:p>
          <a:r>
            <a:rPr lang="pt-BR" b="1" smtClean="0">
              <a:solidFill>
                <a:srgbClr val="FFFF00"/>
              </a:solidFill>
            </a:rPr>
            <a:t>ECONÔMICA</a:t>
          </a:r>
          <a:endParaRPr lang="pt-BR" b="1" dirty="0">
            <a:solidFill>
              <a:srgbClr val="FFFF00"/>
            </a:solidFill>
          </a:endParaRPr>
        </a:p>
      </dgm:t>
    </dgm:pt>
    <dgm:pt modelId="{3FA7A21D-F7AE-4644-99AD-063A8E02F31C}" type="parTrans" cxnId="{77C8678F-53B1-482C-862A-5D362CE5EDB9}">
      <dgm:prSet/>
      <dgm:spPr/>
      <dgm:t>
        <a:bodyPr/>
        <a:lstStyle/>
        <a:p>
          <a:endParaRPr lang="pt-BR" b="1">
            <a:solidFill>
              <a:srgbClr val="FFFF00"/>
            </a:solidFill>
          </a:endParaRPr>
        </a:p>
      </dgm:t>
    </dgm:pt>
    <dgm:pt modelId="{6A5F7DC9-4A6E-4BD9-9B6E-A288353F16A7}" type="sibTrans" cxnId="{77C8678F-53B1-482C-862A-5D362CE5EDB9}">
      <dgm:prSet/>
      <dgm:spPr/>
      <dgm:t>
        <a:bodyPr/>
        <a:lstStyle/>
        <a:p>
          <a:endParaRPr lang="pt-BR"/>
        </a:p>
      </dgm:t>
    </dgm:pt>
    <dgm:pt modelId="{9A930F89-A090-4BDF-9A36-6D1EAC6F9110}">
      <dgm:prSet phldrT="[Texto]"/>
      <dgm:spPr/>
      <dgm:t>
        <a:bodyPr/>
        <a:lstStyle/>
        <a:p>
          <a:r>
            <a:rPr lang="pt-BR" b="1" dirty="0" smtClean="0">
              <a:solidFill>
                <a:srgbClr val="FFFF00"/>
              </a:solidFill>
            </a:rPr>
            <a:t>CONSTITUÍDO PELOS EMPREGADORES </a:t>
          </a:r>
          <a:endParaRPr lang="pt-BR" b="1" dirty="0">
            <a:solidFill>
              <a:srgbClr val="FFFF00"/>
            </a:solidFill>
          </a:endParaRPr>
        </a:p>
      </dgm:t>
    </dgm:pt>
    <dgm:pt modelId="{166B050F-4AD6-4B79-A7AD-E901D30F20A3}" type="parTrans" cxnId="{AA6955EC-AFBF-4F2F-AD32-35E71E8D0B72}">
      <dgm:prSet/>
      <dgm:spPr/>
      <dgm:t>
        <a:bodyPr/>
        <a:lstStyle/>
        <a:p>
          <a:endParaRPr lang="pt-BR" b="1">
            <a:solidFill>
              <a:srgbClr val="FFFF00"/>
            </a:solidFill>
          </a:endParaRPr>
        </a:p>
      </dgm:t>
    </dgm:pt>
    <dgm:pt modelId="{AD599137-5108-40EB-A267-88544BE5A742}" type="sibTrans" cxnId="{AA6955EC-AFBF-4F2F-AD32-35E71E8D0B72}">
      <dgm:prSet/>
      <dgm:spPr/>
      <dgm:t>
        <a:bodyPr/>
        <a:lstStyle/>
        <a:p>
          <a:endParaRPr lang="pt-BR"/>
        </a:p>
      </dgm:t>
    </dgm:pt>
    <dgm:pt modelId="{136DBA60-F19B-42B1-A8F7-CE9885E495FB}">
      <dgm:prSet/>
      <dgm:spPr/>
      <dgm:t>
        <a:bodyPr/>
        <a:lstStyle/>
        <a:p>
          <a:r>
            <a:rPr lang="pt-BR" b="1" smtClean="0">
              <a:solidFill>
                <a:srgbClr val="FFFF00"/>
              </a:solidFill>
            </a:rPr>
            <a:t>DIFERENCIADA</a:t>
          </a:r>
          <a:endParaRPr lang="pt-BR" b="1" dirty="0">
            <a:solidFill>
              <a:srgbClr val="FFFF00"/>
            </a:solidFill>
          </a:endParaRPr>
        </a:p>
      </dgm:t>
    </dgm:pt>
    <dgm:pt modelId="{A2236041-D041-4A96-AD76-B8A1A1B1E1DC}" type="parTrans" cxnId="{A7AEDB8D-8936-4C10-B905-0EBD3E205A63}">
      <dgm:prSet/>
      <dgm:spPr/>
      <dgm:t>
        <a:bodyPr/>
        <a:lstStyle/>
        <a:p>
          <a:endParaRPr lang="pt-BR" b="1">
            <a:solidFill>
              <a:srgbClr val="FFFF00"/>
            </a:solidFill>
          </a:endParaRPr>
        </a:p>
      </dgm:t>
    </dgm:pt>
    <dgm:pt modelId="{760F8674-217B-46C0-A0A1-E3FDB9057DBC}" type="sibTrans" cxnId="{A7AEDB8D-8936-4C10-B905-0EBD3E205A63}">
      <dgm:prSet/>
      <dgm:spPr/>
      <dgm:t>
        <a:bodyPr/>
        <a:lstStyle/>
        <a:p>
          <a:endParaRPr lang="pt-BR"/>
        </a:p>
      </dgm:t>
    </dgm:pt>
    <dgm:pt modelId="{F747698B-1CF9-4FD8-9217-5D5FF94281C8}">
      <dgm:prSet/>
      <dgm:spPr/>
      <dgm:t>
        <a:bodyPr/>
        <a:lstStyle/>
        <a:p>
          <a:r>
            <a:rPr lang="pt-BR" b="1" smtClean="0">
              <a:solidFill>
                <a:srgbClr val="FFFF00"/>
              </a:solidFill>
            </a:rPr>
            <a:t>POR EMPRESA</a:t>
          </a:r>
          <a:endParaRPr lang="pt-BR" b="1" dirty="0">
            <a:solidFill>
              <a:srgbClr val="FFFF00"/>
            </a:solidFill>
          </a:endParaRPr>
        </a:p>
      </dgm:t>
    </dgm:pt>
    <dgm:pt modelId="{E7E1C5D8-A54A-4FAE-8AB9-80901BFC18D3}" type="parTrans" cxnId="{0E08C905-FE81-4384-815C-D8334D9C2590}">
      <dgm:prSet/>
      <dgm:spPr/>
      <dgm:t>
        <a:bodyPr/>
        <a:lstStyle/>
        <a:p>
          <a:endParaRPr lang="pt-BR" b="1">
            <a:solidFill>
              <a:srgbClr val="FFFF00"/>
            </a:solidFill>
          </a:endParaRPr>
        </a:p>
      </dgm:t>
    </dgm:pt>
    <dgm:pt modelId="{297AD12E-C07C-47AA-9AC2-C5C4D0C6E693}" type="sibTrans" cxnId="{0E08C905-FE81-4384-815C-D8334D9C2590}">
      <dgm:prSet/>
      <dgm:spPr/>
      <dgm:t>
        <a:bodyPr/>
        <a:lstStyle/>
        <a:p>
          <a:endParaRPr lang="pt-BR"/>
        </a:p>
      </dgm:t>
    </dgm:pt>
    <dgm:pt modelId="{D0898BA2-E28D-47D8-8092-45720F4AD8ED}">
      <dgm:prSet/>
      <dgm:spPr/>
      <dgm:t>
        <a:bodyPr/>
        <a:lstStyle/>
        <a:p>
          <a:r>
            <a:rPr lang="pt-BR" b="1" smtClean="0">
              <a:solidFill>
                <a:srgbClr val="FFFF00"/>
              </a:solidFill>
            </a:rPr>
            <a:t>NÃO PREPONDERA NO BRASIL</a:t>
          </a:r>
          <a:endParaRPr lang="pt-BR" b="1" dirty="0">
            <a:solidFill>
              <a:srgbClr val="FFFF00"/>
            </a:solidFill>
          </a:endParaRPr>
        </a:p>
      </dgm:t>
    </dgm:pt>
    <dgm:pt modelId="{C87B7AD7-43D0-47D0-82CB-D3DF34595334}" type="parTrans" cxnId="{23E9C0EF-7CFA-4D77-87C7-344A674C34B5}">
      <dgm:prSet/>
      <dgm:spPr/>
      <dgm:t>
        <a:bodyPr/>
        <a:lstStyle/>
        <a:p>
          <a:endParaRPr lang="pt-BR" b="1">
            <a:solidFill>
              <a:srgbClr val="FFFF00"/>
            </a:solidFill>
          </a:endParaRPr>
        </a:p>
      </dgm:t>
    </dgm:pt>
    <dgm:pt modelId="{8DFE9FA5-F833-431A-AAE7-B92C9DD2FDF3}" type="sibTrans" cxnId="{23E9C0EF-7CFA-4D77-87C7-344A674C34B5}">
      <dgm:prSet/>
      <dgm:spPr/>
      <dgm:t>
        <a:bodyPr/>
        <a:lstStyle/>
        <a:p>
          <a:endParaRPr lang="pt-BR"/>
        </a:p>
      </dgm:t>
    </dgm:pt>
    <dgm:pt modelId="{786872F4-59E6-432D-9280-FB9EF7AA0BC5}" type="pres">
      <dgm:prSet presAssocID="{798C3266-F9E4-4B78-8C80-B8E2AA51FDD3}" presName="diagram" presStyleCnt="0">
        <dgm:presLayoutVars>
          <dgm:chPref val="1"/>
          <dgm:dir/>
          <dgm:animOne val="branch"/>
          <dgm:animLvl val="lvl"/>
          <dgm:resizeHandles val="exact"/>
        </dgm:presLayoutVars>
      </dgm:prSet>
      <dgm:spPr/>
      <dgm:t>
        <a:bodyPr/>
        <a:lstStyle/>
        <a:p>
          <a:endParaRPr lang="pt-BR"/>
        </a:p>
      </dgm:t>
    </dgm:pt>
    <dgm:pt modelId="{EB46374F-CF62-46C2-9194-3A2571F174BD}" type="pres">
      <dgm:prSet presAssocID="{D96EBF02-B24D-4C7C-8D77-4A7A129EEB38}" presName="root1" presStyleCnt="0"/>
      <dgm:spPr/>
      <dgm:t>
        <a:bodyPr/>
        <a:lstStyle/>
        <a:p>
          <a:endParaRPr lang="pt-BR"/>
        </a:p>
      </dgm:t>
    </dgm:pt>
    <dgm:pt modelId="{5F433876-0E7C-4FAA-8617-2732C205310B}" type="pres">
      <dgm:prSet presAssocID="{D96EBF02-B24D-4C7C-8D77-4A7A129EEB38}" presName="LevelOneTextNode" presStyleLbl="node0" presStyleIdx="0" presStyleCnt="1">
        <dgm:presLayoutVars>
          <dgm:chPref val="3"/>
        </dgm:presLayoutVars>
      </dgm:prSet>
      <dgm:spPr/>
      <dgm:t>
        <a:bodyPr/>
        <a:lstStyle/>
        <a:p>
          <a:endParaRPr lang="pt-BR"/>
        </a:p>
      </dgm:t>
    </dgm:pt>
    <dgm:pt modelId="{0C362373-283D-4AC1-BE99-FA1290869786}" type="pres">
      <dgm:prSet presAssocID="{D96EBF02-B24D-4C7C-8D77-4A7A129EEB38}" presName="level2hierChild" presStyleCnt="0"/>
      <dgm:spPr/>
      <dgm:t>
        <a:bodyPr/>
        <a:lstStyle/>
        <a:p>
          <a:endParaRPr lang="pt-BR"/>
        </a:p>
      </dgm:t>
    </dgm:pt>
    <dgm:pt modelId="{D3450472-6E3F-4B76-B787-2A07EF2F4516}" type="pres">
      <dgm:prSet presAssocID="{4D1E8085-D63F-4771-B96B-62BAC1658FFD}" presName="conn2-1" presStyleLbl="parChTrans1D2" presStyleIdx="0" presStyleCnt="4"/>
      <dgm:spPr/>
      <dgm:t>
        <a:bodyPr/>
        <a:lstStyle/>
        <a:p>
          <a:endParaRPr lang="pt-BR"/>
        </a:p>
      </dgm:t>
    </dgm:pt>
    <dgm:pt modelId="{7D1BD835-36FC-4C00-A2CC-08A0C4EB72F4}" type="pres">
      <dgm:prSet presAssocID="{4D1E8085-D63F-4771-B96B-62BAC1658FFD}" presName="connTx" presStyleLbl="parChTrans1D2" presStyleIdx="0" presStyleCnt="4"/>
      <dgm:spPr/>
      <dgm:t>
        <a:bodyPr/>
        <a:lstStyle/>
        <a:p>
          <a:endParaRPr lang="pt-BR"/>
        </a:p>
      </dgm:t>
    </dgm:pt>
    <dgm:pt modelId="{15F1BCD3-23AF-4911-93BD-54E1EBA1EAC2}" type="pres">
      <dgm:prSet presAssocID="{6A4DEB5D-37C6-41E3-84D2-2543E0FAE0E4}" presName="root2" presStyleCnt="0"/>
      <dgm:spPr/>
      <dgm:t>
        <a:bodyPr/>
        <a:lstStyle/>
        <a:p>
          <a:endParaRPr lang="pt-BR"/>
        </a:p>
      </dgm:t>
    </dgm:pt>
    <dgm:pt modelId="{3DB9A144-E21C-4E82-93EB-618E53A0B192}" type="pres">
      <dgm:prSet presAssocID="{6A4DEB5D-37C6-41E3-84D2-2543E0FAE0E4}" presName="LevelTwoTextNode" presStyleLbl="node2" presStyleIdx="0" presStyleCnt="4">
        <dgm:presLayoutVars>
          <dgm:chPref val="3"/>
        </dgm:presLayoutVars>
      </dgm:prSet>
      <dgm:spPr/>
      <dgm:t>
        <a:bodyPr/>
        <a:lstStyle/>
        <a:p>
          <a:endParaRPr lang="pt-BR"/>
        </a:p>
      </dgm:t>
    </dgm:pt>
    <dgm:pt modelId="{246553EF-0BCC-44F3-BF5E-9D731B261FFB}" type="pres">
      <dgm:prSet presAssocID="{6A4DEB5D-37C6-41E3-84D2-2543E0FAE0E4}" presName="level3hierChild" presStyleCnt="0"/>
      <dgm:spPr/>
      <dgm:t>
        <a:bodyPr/>
        <a:lstStyle/>
        <a:p>
          <a:endParaRPr lang="pt-BR"/>
        </a:p>
      </dgm:t>
    </dgm:pt>
    <dgm:pt modelId="{D91222F8-2872-455D-8AD6-96A75DBFBD90}" type="pres">
      <dgm:prSet presAssocID="{A70D9403-7BB5-4575-8008-81ECA08BFCE8}" presName="conn2-1" presStyleLbl="parChTrans1D3" presStyleIdx="0" presStyleCnt="3"/>
      <dgm:spPr/>
      <dgm:t>
        <a:bodyPr/>
        <a:lstStyle/>
        <a:p>
          <a:endParaRPr lang="pt-BR"/>
        </a:p>
      </dgm:t>
    </dgm:pt>
    <dgm:pt modelId="{4E147520-2949-400E-9708-0CA2FF63EBC2}" type="pres">
      <dgm:prSet presAssocID="{A70D9403-7BB5-4575-8008-81ECA08BFCE8}" presName="connTx" presStyleLbl="parChTrans1D3" presStyleIdx="0" presStyleCnt="3"/>
      <dgm:spPr/>
      <dgm:t>
        <a:bodyPr/>
        <a:lstStyle/>
        <a:p>
          <a:endParaRPr lang="pt-BR"/>
        </a:p>
      </dgm:t>
    </dgm:pt>
    <dgm:pt modelId="{55DB4188-9C30-4B04-AEDD-FDE00DD818A9}" type="pres">
      <dgm:prSet presAssocID="{EAB0C5C9-F684-4001-B209-F790F588DE93}" presName="root2" presStyleCnt="0"/>
      <dgm:spPr/>
      <dgm:t>
        <a:bodyPr/>
        <a:lstStyle/>
        <a:p>
          <a:endParaRPr lang="pt-BR"/>
        </a:p>
      </dgm:t>
    </dgm:pt>
    <dgm:pt modelId="{F6566F1C-C542-46DB-AC81-4DEDCBB0173D}" type="pres">
      <dgm:prSet presAssocID="{EAB0C5C9-F684-4001-B209-F790F588DE93}" presName="LevelTwoTextNode" presStyleLbl="node3" presStyleIdx="0" presStyleCnt="3">
        <dgm:presLayoutVars>
          <dgm:chPref val="3"/>
        </dgm:presLayoutVars>
      </dgm:prSet>
      <dgm:spPr/>
      <dgm:t>
        <a:bodyPr/>
        <a:lstStyle/>
        <a:p>
          <a:endParaRPr lang="pt-BR"/>
        </a:p>
      </dgm:t>
    </dgm:pt>
    <dgm:pt modelId="{56DE4230-1457-4AF5-B2E9-62FFF7FE363F}" type="pres">
      <dgm:prSet presAssocID="{EAB0C5C9-F684-4001-B209-F790F588DE93}" presName="level3hierChild" presStyleCnt="0"/>
      <dgm:spPr/>
      <dgm:t>
        <a:bodyPr/>
        <a:lstStyle/>
        <a:p>
          <a:endParaRPr lang="pt-BR"/>
        </a:p>
      </dgm:t>
    </dgm:pt>
    <dgm:pt modelId="{6DD205A6-4D2C-4315-A482-3D88822E0AD2}" type="pres">
      <dgm:prSet presAssocID="{3FA7A21D-F7AE-4644-99AD-063A8E02F31C}" presName="conn2-1" presStyleLbl="parChTrans1D2" presStyleIdx="1" presStyleCnt="4"/>
      <dgm:spPr/>
      <dgm:t>
        <a:bodyPr/>
        <a:lstStyle/>
        <a:p>
          <a:endParaRPr lang="pt-BR"/>
        </a:p>
      </dgm:t>
    </dgm:pt>
    <dgm:pt modelId="{281EFD73-43F9-437B-8593-DD1CF2A91957}" type="pres">
      <dgm:prSet presAssocID="{3FA7A21D-F7AE-4644-99AD-063A8E02F31C}" presName="connTx" presStyleLbl="parChTrans1D2" presStyleIdx="1" presStyleCnt="4"/>
      <dgm:spPr/>
      <dgm:t>
        <a:bodyPr/>
        <a:lstStyle/>
        <a:p>
          <a:endParaRPr lang="pt-BR"/>
        </a:p>
      </dgm:t>
    </dgm:pt>
    <dgm:pt modelId="{F0CE31B7-EE9D-4FC5-9B14-DE000D074EE4}" type="pres">
      <dgm:prSet presAssocID="{8D0FDA59-1746-48BD-A67F-32F29933B9D0}" presName="root2" presStyleCnt="0"/>
      <dgm:spPr/>
      <dgm:t>
        <a:bodyPr/>
        <a:lstStyle/>
        <a:p>
          <a:endParaRPr lang="pt-BR"/>
        </a:p>
      </dgm:t>
    </dgm:pt>
    <dgm:pt modelId="{1E05DF69-D901-4C63-B6E6-DA7927DDC533}" type="pres">
      <dgm:prSet presAssocID="{8D0FDA59-1746-48BD-A67F-32F29933B9D0}" presName="LevelTwoTextNode" presStyleLbl="node2" presStyleIdx="1" presStyleCnt="4">
        <dgm:presLayoutVars>
          <dgm:chPref val="3"/>
        </dgm:presLayoutVars>
      </dgm:prSet>
      <dgm:spPr/>
      <dgm:t>
        <a:bodyPr/>
        <a:lstStyle/>
        <a:p>
          <a:endParaRPr lang="pt-BR"/>
        </a:p>
      </dgm:t>
    </dgm:pt>
    <dgm:pt modelId="{BCFA5711-4A23-4B63-B88F-3946DB615E4F}" type="pres">
      <dgm:prSet presAssocID="{8D0FDA59-1746-48BD-A67F-32F29933B9D0}" presName="level3hierChild" presStyleCnt="0"/>
      <dgm:spPr/>
      <dgm:t>
        <a:bodyPr/>
        <a:lstStyle/>
        <a:p>
          <a:endParaRPr lang="pt-BR"/>
        </a:p>
      </dgm:t>
    </dgm:pt>
    <dgm:pt modelId="{26A44C3F-0569-438B-BD93-05FCBB3CB0DA}" type="pres">
      <dgm:prSet presAssocID="{166B050F-4AD6-4B79-A7AD-E901D30F20A3}" presName="conn2-1" presStyleLbl="parChTrans1D3" presStyleIdx="1" presStyleCnt="3"/>
      <dgm:spPr/>
      <dgm:t>
        <a:bodyPr/>
        <a:lstStyle/>
        <a:p>
          <a:endParaRPr lang="pt-BR"/>
        </a:p>
      </dgm:t>
    </dgm:pt>
    <dgm:pt modelId="{3C3D14B5-000E-4C0D-AF80-CC5C8777B7E1}" type="pres">
      <dgm:prSet presAssocID="{166B050F-4AD6-4B79-A7AD-E901D30F20A3}" presName="connTx" presStyleLbl="parChTrans1D3" presStyleIdx="1" presStyleCnt="3"/>
      <dgm:spPr/>
      <dgm:t>
        <a:bodyPr/>
        <a:lstStyle/>
        <a:p>
          <a:endParaRPr lang="pt-BR"/>
        </a:p>
      </dgm:t>
    </dgm:pt>
    <dgm:pt modelId="{B5D5EC45-BAD8-4FEA-A7AC-DC41547663F8}" type="pres">
      <dgm:prSet presAssocID="{9A930F89-A090-4BDF-9A36-6D1EAC6F9110}" presName="root2" presStyleCnt="0"/>
      <dgm:spPr/>
      <dgm:t>
        <a:bodyPr/>
        <a:lstStyle/>
        <a:p>
          <a:endParaRPr lang="pt-BR"/>
        </a:p>
      </dgm:t>
    </dgm:pt>
    <dgm:pt modelId="{14ECFA19-601C-4D9F-81D1-CC979886F8DA}" type="pres">
      <dgm:prSet presAssocID="{9A930F89-A090-4BDF-9A36-6D1EAC6F9110}" presName="LevelTwoTextNode" presStyleLbl="node3" presStyleIdx="1" presStyleCnt="3">
        <dgm:presLayoutVars>
          <dgm:chPref val="3"/>
        </dgm:presLayoutVars>
      </dgm:prSet>
      <dgm:spPr/>
      <dgm:t>
        <a:bodyPr/>
        <a:lstStyle/>
        <a:p>
          <a:endParaRPr lang="pt-BR"/>
        </a:p>
      </dgm:t>
    </dgm:pt>
    <dgm:pt modelId="{A864015D-D785-4BA7-8587-A6187A406854}" type="pres">
      <dgm:prSet presAssocID="{9A930F89-A090-4BDF-9A36-6D1EAC6F9110}" presName="level3hierChild" presStyleCnt="0"/>
      <dgm:spPr/>
      <dgm:t>
        <a:bodyPr/>
        <a:lstStyle/>
        <a:p>
          <a:endParaRPr lang="pt-BR"/>
        </a:p>
      </dgm:t>
    </dgm:pt>
    <dgm:pt modelId="{3DD0D21E-780D-4BB7-9FFC-6EEF46FFF227}" type="pres">
      <dgm:prSet presAssocID="{A2236041-D041-4A96-AD76-B8A1A1B1E1DC}" presName="conn2-1" presStyleLbl="parChTrans1D2" presStyleIdx="2" presStyleCnt="4"/>
      <dgm:spPr/>
      <dgm:t>
        <a:bodyPr/>
        <a:lstStyle/>
        <a:p>
          <a:endParaRPr lang="pt-BR"/>
        </a:p>
      </dgm:t>
    </dgm:pt>
    <dgm:pt modelId="{1A63F3E3-0BC0-45D0-A6FB-78B395DE9368}" type="pres">
      <dgm:prSet presAssocID="{A2236041-D041-4A96-AD76-B8A1A1B1E1DC}" presName="connTx" presStyleLbl="parChTrans1D2" presStyleIdx="2" presStyleCnt="4"/>
      <dgm:spPr/>
      <dgm:t>
        <a:bodyPr/>
        <a:lstStyle/>
        <a:p>
          <a:endParaRPr lang="pt-BR"/>
        </a:p>
      </dgm:t>
    </dgm:pt>
    <dgm:pt modelId="{69E60655-9EF1-4594-A84B-F6C89CAAB3B4}" type="pres">
      <dgm:prSet presAssocID="{136DBA60-F19B-42B1-A8F7-CE9885E495FB}" presName="root2" presStyleCnt="0"/>
      <dgm:spPr/>
      <dgm:t>
        <a:bodyPr/>
        <a:lstStyle/>
        <a:p>
          <a:endParaRPr lang="pt-BR"/>
        </a:p>
      </dgm:t>
    </dgm:pt>
    <dgm:pt modelId="{43ECADC8-308E-4041-BF9E-C083538C7AEC}" type="pres">
      <dgm:prSet presAssocID="{136DBA60-F19B-42B1-A8F7-CE9885E495FB}" presName="LevelTwoTextNode" presStyleLbl="node2" presStyleIdx="2" presStyleCnt="4">
        <dgm:presLayoutVars>
          <dgm:chPref val="3"/>
        </dgm:presLayoutVars>
      </dgm:prSet>
      <dgm:spPr/>
      <dgm:t>
        <a:bodyPr/>
        <a:lstStyle/>
        <a:p>
          <a:endParaRPr lang="pt-BR"/>
        </a:p>
      </dgm:t>
    </dgm:pt>
    <dgm:pt modelId="{87A07CB1-CF95-4E0B-84E6-EF168528F931}" type="pres">
      <dgm:prSet presAssocID="{136DBA60-F19B-42B1-A8F7-CE9885E495FB}" presName="level3hierChild" presStyleCnt="0"/>
      <dgm:spPr/>
      <dgm:t>
        <a:bodyPr/>
        <a:lstStyle/>
        <a:p>
          <a:endParaRPr lang="pt-BR"/>
        </a:p>
      </dgm:t>
    </dgm:pt>
    <dgm:pt modelId="{7DF22B38-83D4-4739-B84B-AC2BDD17CC66}" type="pres">
      <dgm:prSet presAssocID="{E7E1C5D8-A54A-4FAE-8AB9-80901BFC18D3}" presName="conn2-1" presStyleLbl="parChTrans1D2" presStyleIdx="3" presStyleCnt="4"/>
      <dgm:spPr/>
      <dgm:t>
        <a:bodyPr/>
        <a:lstStyle/>
        <a:p>
          <a:endParaRPr lang="pt-BR"/>
        </a:p>
      </dgm:t>
    </dgm:pt>
    <dgm:pt modelId="{971877B3-393F-4987-AF7E-8BDCAFDD7EAE}" type="pres">
      <dgm:prSet presAssocID="{E7E1C5D8-A54A-4FAE-8AB9-80901BFC18D3}" presName="connTx" presStyleLbl="parChTrans1D2" presStyleIdx="3" presStyleCnt="4"/>
      <dgm:spPr/>
      <dgm:t>
        <a:bodyPr/>
        <a:lstStyle/>
        <a:p>
          <a:endParaRPr lang="pt-BR"/>
        </a:p>
      </dgm:t>
    </dgm:pt>
    <dgm:pt modelId="{F606CB3F-BAD5-4A97-B2A1-05D4DCC1385F}" type="pres">
      <dgm:prSet presAssocID="{F747698B-1CF9-4FD8-9217-5D5FF94281C8}" presName="root2" presStyleCnt="0"/>
      <dgm:spPr/>
      <dgm:t>
        <a:bodyPr/>
        <a:lstStyle/>
        <a:p>
          <a:endParaRPr lang="pt-BR"/>
        </a:p>
      </dgm:t>
    </dgm:pt>
    <dgm:pt modelId="{7862CAFA-C485-4E51-B355-546E29AEF761}" type="pres">
      <dgm:prSet presAssocID="{F747698B-1CF9-4FD8-9217-5D5FF94281C8}" presName="LevelTwoTextNode" presStyleLbl="node2" presStyleIdx="3" presStyleCnt="4">
        <dgm:presLayoutVars>
          <dgm:chPref val="3"/>
        </dgm:presLayoutVars>
      </dgm:prSet>
      <dgm:spPr/>
      <dgm:t>
        <a:bodyPr/>
        <a:lstStyle/>
        <a:p>
          <a:endParaRPr lang="pt-BR"/>
        </a:p>
      </dgm:t>
    </dgm:pt>
    <dgm:pt modelId="{B2F9221F-AD0C-4C34-8BF3-4ABC86AAEF81}" type="pres">
      <dgm:prSet presAssocID="{F747698B-1CF9-4FD8-9217-5D5FF94281C8}" presName="level3hierChild" presStyleCnt="0"/>
      <dgm:spPr/>
      <dgm:t>
        <a:bodyPr/>
        <a:lstStyle/>
        <a:p>
          <a:endParaRPr lang="pt-BR"/>
        </a:p>
      </dgm:t>
    </dgm:pt>
    <dgm:pt modelId="{9AC616DB-E9D4-4BC6-98F6-EEFF5FA887EF}" type="pres">
      <dgm:prSet presAssocID="{C87B7AD7-43D0-47D0-82CB-D3DF34595334}" presName="conn2-1" presStyleLbl="parChTrans1D3" presStyleIdx="2" presStyleCnt="3"/>
      <dgm:spPr/>
      <dgm:t>
        <a:bodyPr/>
        <a:lstStyle/>
        <a:p>
          <a:endParaRPr lang="pt-BR"/>
        </a:p>
      </dgm:t>
    </dgm:pt>
    <dgm:pt modelId="{04C4056D-E31A-4BAB-80F2-3EB1C3415726}" type="pres">
      <dgm:prSet presAssocID="{C87B7AD7-43D0-47D0-82CB-D3DF34595334}" presName="connTx" presStyleLbl="parChTrans1D3" presStyleIdx="2" presStyleCnt="3"/>
      <dgm:spPr/>
      <dgm:t>
        <a:bodyPr/>
        <a:lstStyle/>
        <a:p>
          <a:endParaRPr lang="pt-BR"/>
        </a:p>
      </dgm:t>
    </dgm:pt>
    <dgm:pt modelId="{E0C3E492-1DA7-48A7-AB73-7154B402AA0B}" type="pres">
      <dgm:prSet presAssocID="{D0898BA2-E28D-47D8-8092-45720F4AD8ED}" presName="root2" presStyleCnt="0"/>
      <dgm:spPr/>
      <dgm:t>
        <a:bodyPr/>
        <a:lstStyle/>
        <a:p>
          <a:endParaRPr lang="pt-BR"/>
        </a:p>
      </dgm:t>
    </dgm:pt>
    <dgm:pt modelId="{7BB66CE3-F808-408F-A09F-DD00A7C642BE}" type="pres">
      <dgm:prSet presAssocID="{D0898BA2-E28D-47D8-8092-45720F4AD8ED}" presName="LevelTwoTextNode" presStyleLbl="node3" presStyleIdx="2" presStyleCnt="3">
        <dgm:presLayoutVars>
          <dgm:chPref val="3"/>
        </dgm:presLayoutVars>
      </dgm:prSet>
      <dgm:spPr/>
      <dgm:t>
        <a:bodyPr/>
        <a:lstStyle/>
        <a:p>
          <a:endParaRPr lang="pt-BR"/>
        </a:p>
      </dgm:t>
    </dgm:pt>
    <dgm:pt modelId="{7AF3E021-DD77-43E6-A23A-88B08EFBA97D}" type="pres">
      <dgm:prSet presAssocID="{D0898BA2-E28D-47D8-8092-45720F4AD8ED}" presName="level3hierChild" presStyleCnt="0"/>
      <dgm:spPr/>
      <dgm:t>
        <a:bodyPr/>
        <a:lstStyle/>
        <a:p>
          <a:endParaRPr lang="pt-BR"/>
        </a:p>
      </dgm:t>
    </dgm:pt>
  </dgm:ptLst>
  <dgm:cxnLst>
    <dgm:cxn modelId="{669F6366-A033-4966-9B9F-95AB7FE5A4B0}" type="presOf" srcId="{A70D9403-7BB5-4575-8008-81ECA08BFCE8}" destId="{D91222F8-2872-455D-8AD6-96A75DBFBD90}" srcOrd="0" destOrd="0" presId="urn:microsoft.com/office/officeart/2005/8/layout/hierarchy2"/>
    <dgm:cxn modelId="{F859C030-F338-4DA9-8FA5-D342CA8F676E}" type="presOf" srcId="{6A4DEB5D-37C6-41E3-84D2-2543E0FAE0E4}" destId="{3DB9A144-E21C-4E82-93EB-618E53A0B192}" srcOrd="0" destOrd="0" presId="urn:microsoft.com/office/officeart/2005/8/layout/hierarchy2"/>
    <dgm:cxn modelId="{200A7227-0F9C-4F67-8469-BCA5978669E0}" type="presOf" srcId="{8D0FDA59-1746-48BD-A67F-32F29933B9D0}" destId="{1E05DF69-D901-4C63-B6E6-DA7927DDC533}" srcOrd="0" destOrd="0" presId="urn:microsoft.com/office/officeart/2005/8/layout/hierarchy2"/>
    <dgm:cxn modelId="{DF7E4D6E-E878-4A7C-A02A-4E854B708135}" type="presOf" srcId="{C87B7AD7-43D0-47D0-82CB-D3DF34595334}" destId="{9AC616DB-E9D4-4BC6-98F6-EEFF5FA887EF}" srcOrd="0" destOrd="0" presId="urn:microsoft.com/office/officeart/2005/8/layout/hierarchy2"/>
    <dgm:cxn modelId="{04DFB2F9-BCDB-40DE-ACF3-18BA2CE4D5B3}" type="presOf" srcId="{D96EBF02-B24D-4C7C-8D77-4A7A129EEB38}" destId="{5F433876-0E7C-4FAA-8617-2732C205310B}" srcOrd="0" destOrd="0" presId="urn:microsoft.com/office/officeart/2005/8/layout/hierarchy2"/>
    <dgm:cxn modelId="{23E9C0EF-7CFA-4D77-87C7-344A674C34B5}" srcId="{F747698B-1CF9-4FD8-9217-5D5FF94281C8}" destId="{D0898BA2-E28D-47D8-8092-45720F4AD8ED}" srcOrd="0" destOrd="0" parTransId="{C87B7AD7-43D0-47D0-82CB-D3DF34595334}" sibTransId="{8DFE9FA5-F833-431A-AAE7-B92C9DD2FDF3}"/>
    <dgm:cxn modelId="{4F13691F-8F08-4414-9905-D36F77D67447}" type="presOf" srcId="{A70D9403-7BB5-4575-8008-81ECA08BFCE8}" destId="{4E147520-2949-400E-9708-0CA2FF63EBC2}" srcOrd="1" destOrd="0" presId="urn:microsoft.com/office/officeart/2005/8/layout/hierarchy2"/>
    <dgm:cxn modelId="{5371D687-77BC-4F8C-8E7B-D59FE5E81DD5}" type="presOf" srcId="{4D1E8085-D63F-4771-B96B-62BAC1658FFD}" destId="{7D1BD835-36FC-4C00-A2CC-08A0C4EB72F4}" srcOrd="1" destOrd="0" presId="urn:microsoft.com/office/officeart/2005/8/layout/hierarchy2"/>
    <dgm:cxn modelId="{1BBC73B7-A79E-442A-8D23-1942FEA4A9B2}" type="presOf" srcId="{3FA7A21D-F7AE-4644-99AD-063A8E02F31C}" destId="{281EFD73-43F9-437B-8593-DD1CF2A91957}" srcOrd="1" destOrd="0" presId="urn:microsoft.com/office/officeart/2005/8/layout/hierarchy2"/>
    <dgm:cxn modelId="{B195B6BA-A55D-4751-AE34-6752BBA115AE}" type="presOf" srcId="{E7E1C5D8-A54A-4FAE-8AB9-80901BFC18D3}" destId="{971877B3-393F-4987-AF7E-8BDCAFDD7EAE}" srcOrd="1" destOrd="0" presId="urn:microsoft.com/office/officeart/2005/8/layout/hierarchy2"/>
    <dgm:cxn modelId="{9246BE58-29AF-4FD6-8231-CDEA6880B667}" type="presOf" srcId="{4D1E8085-D63F-4771-B96B-62BAC1658FFD}" destId="{D3450472-6E3F-4B76-B787-2A07EF2F4516}" srcOrd="0" destOrd="0" presId="urn:microsoft.com/office/officeart/2005/8/layout/hierarchy2"/>
    <dgm:cxn modelId="{F984063D-EC25-467D-9B98-D55B63929B44}" type="presOf" srcId="{3FA7A21D-F7AE-4644-99AD-063A8E02F31C}" destId="{6DD205A6-4D2C-4315-A482-3D88822E0AD2}" srcOrd="0" destOrd="0" presId="urn:microsoft.com/office/officeart/2005/8/layout/hierarchy2"/>
    <dgm:cxn modelId="{6E2DC787-FB52-418C-B340-5626C39D543B}" type="presOf" srcId="{798C3266-F9E4-4B78-8C80-B8E2AA51FDD3}" destId="{786872F4-59E6-432D-9280-FB9EF7AA0BC5}" srcOrd="0" destOrd="0" presId="urn:microsoft.com/office/officeart/2005/8/layout/hierarchy2"/>
    <dgm:cxn modelId="{331A777C-C4EA-4239-B5EF-2A09DE73CB88}" type="presOf" srcId="{166B050F-4AD6-4B79-A7AD-E901D30F20A3}" destId="{26A44C3F-0569-438B-BD93-05FCBB3CB0DA}" srcOrd="0" destOrd="0" presId="urn:microsoft.com/office/officeart/2005/8/layout/hierarchy2"/>
    <dgm:cxn modelId="{43994F3E-10BF-45A8-B487-E033902AECC0}" type="presOf" srcId="{C87B7AD7-43D0-47D0-82CB-D3DF34595334}" destId="{04C4056D-E31A-4BAB-80F2-3EB1C3415726}" srcOrd="1" destOrd="0" presId="urn:microsoft.com/office/officeart/2005/8/layout/hierarchy2"/>
    <dgm:cxn modelId="{AA6955EC-AFBF-4F2F-AD32-35E71E8D0B72}" srcId="{8D0FDA59-1746-48BD-A67F-32F29933B9D0}" destId="{9A930F89-A090-4BDF-9A36-6D1EAC6F9110}" srcOrd="0" destOrd="0" parTransId="{166B050F-4AD6-4B79-A7AD-E901D30F20A3}" sibTransId="{AD599137-5108-40EB-A267-88544BE5A742}"/>
    <dgm:cxn modelId="{A7AEDB8D-8936-4C10-B905-0EBD3E205A63}" srcId="{D96EBF02-B24D-4C7C-8D77-4A7A129EEB38}" destId="{136DBA60-F19B-42B1-A8F7-CE9885E495FB}" srcOrd="2" destOrd="0" parTransId="{A2236041-D041-4A96-AD76-B8A1A1B1E1DC}" sibTransId="{760F8674-217B-46C0-A0A1-E3FDB9057DBC}"/>
    <dgm:cxn modelId="{55D8482A-6A97-47D5-A502-37D4D39BF54F}" type="presOf" srcId="{D0898BA2-E28D-47D8-8092-45720F4AD8ED}" destId="{7BB66CE3-F808-408F-A09F-DD00A7C642BE}" srcOrd="0" destOrd="0" presId="urn:microsoft.com/office/officeart/2005/8/layout/hierarchy2"/>
    <dgm:cxn modelId="{0E08C905-FE81-4384-815C-D8334D9C2590}" srcId="{D96EBF02-B24D-4C7C-8D77-4A7A129EEB38}" destId="{F747698B-1CF9-4FD8-9217-5D5FF94281C8}" srcOrd="3" destOrd="0" parTransId="{E7E1C5D8-A54A-4FAE-8AB9-80901BFC18D3}" sibTransId="{297AD12E-C07C-47AA-9AC2-C5C4D0C6E693}"/>
    <dgm:cxn modelId="{FDAA470B-942F-4762-9A49-4125935C6AEE}" type="presOf" srcId="{166B050F-4AD6-4B79-A7AD-E901D30F20A3}" destId="{3C3D14B5-000E-4C0D-AF80-CC5C8777B7E1}" srcOrd="1" destOrd="0" presId="urn:microsoft.com/office/officeart/2005/8/layout/hierarchy2"/>
    <dgm:cxn modelId="{1DC09133-D737-4611-8602-E3171BF448A2}" type="presOf" srcId="{EAB0C5C9-F684-4001-B209-F790F588DE93}" destId="{F6566F1C-C542-46DB-AC81-4DEDCBB0173D}" srcOrd="0" destOrd="0" presId="urn:microsoft.com/office/officeart/2005/8/layout/hierarchy2"/>
    <dgm:cxn modelId="{15571F3E-AE2A-4D21-9F55-2CC659CC875A}" type="presOf" srcId="{136DBA60-F19B-42B1-A8F7-CE9885E495FB}" destId="{43ECADC8-308E-4041-BF9E-C083538C7AEC}" srcOrd="0" destOrd="0" presId="urn:microsoft.com/office/officeart/2005/8/layout/hierarchy2"/>
    <dgm:cxn modelId="{D1A0A0E7-2D37-4A63-98FC-59BE34027047}" type="presOf" srcId="{9A930F89-A090-4BDF-9A36-6D1EAC6F9110}" destId="{14ECFA19-601C-4D9F-81D1-CC979886F8DA}" srcOrd="0" destOrd="0" presId="urn:microsoft.com/office/officeart/2005/8/layout/hierarchy2"/>
    <dgm:cxn modelId="{2E776D10-E064-49C9-A750-D2F271850008}" srcId="{798C3266-F9E4-4B78-8C80-B8E2AA51FDD3}" destId="{D96EBF02-B24D-4C7C-8D77-4A7A129EEB38}" srcOrd="0" destOrd="0" parTransId="{F4B32B3A-AB9F-4E77-8EBB-73F58407E4AE}" sibTransId="{8E53C758-DD39-48BA-A73C-527D5D7D0B98}"/>
    <dgm:cxn modelId="{E776401C-43EB-4410-B54D-B07A75F48FAC}" type="presOf" srcId="{A2236041-D041-4A96-AD76-B8A1A1B1E1DC}" destId="{3DD0D21E-780D-4BB7-9FFC-6EEF46FFF227}" srcOrd="0" destOrd="0" presId="urn:microsoft.com/office/officeart/2005/8/layout/hierarchy2"/>
    <dgm:cxn modelId="{88A395E4-DFD1-4709-9DEB-33E81A0EDB42}" type="presOf" srcId="{F747698B-1CF9-4FD8-9217-5D5FF94281C8}" destId="{7862CAFA-C485-4E51-B355-546E29AEF761}" srcOrd="0" destOrd="0" presId="urn:microsoft.com/office/officeart/2005/8/layout/hierarchy2"/>
    <dgm:cxn modelId="{48958ED9-046D-4AEA-AAF8-E604F18CB264}" srcId="{6A4DEB5D-37C6-41E3-84D2-2543E0FAE0E4}" destId="{EAB0C5C9-F684-4001-B209-F790F588DE93}" srcOrd="0" destOrd="0" parTransId="{A70D9403-7BB5-4575-8008-81ECA08BFCE8}" sibTransId="{53CE9A4B-60C3-49FC-BE5D-3300C21B9AB8}"/>
    <dgm:cxn modelId="{9488890F-AAF1-43B6-B30A-BB4C39FD70BC}" type="presOf" srcId="{E7E1C5D8-A54A-4FAE-8AB9-80901BFC18D3}" destId="{7DF22B38-83D4-4739-B84B-AC2BDD17CC66}" srcOrd="0" destOrd="0" presId="urn:microsoft.com/office/officeart/2005/8/layout/hierarchy2"/>
    <dgm:cxn modelId="{95968032-2FCE-4738-9166-C09FDA9E89C6}" type="presOf" srcId="{A2236041-D041-4A96-AD76-B8A1A1B1E1DC}" destId="{1A63F3E3-0BC0-45D0-A6FB-78B395DE9368}" srcOrd="1" destOrd="0" presId="urn:microsoft.com/office/officeart/2005/8/layout/hierarchy2"/>
    <dgm:cxn modelId="{C12350E1-C8FE-49CA-BC4E-1335B3B1B1FA}" srcId="{D96EBF02-B24D-4C7C-8D77-4A7A129EEB38}" destId="{6A4DEB5D-37C6-41E3-84D2-2543E0FAE0E4}" srcOrd="0" destOrd="0" parTransId="{4D1E8085-D63F-4771-B96B-62BAC1658FFD}" sibTransId="{293DCF20-B5F8-4234-90E9-358EFD3AF404}"/>
    <dgm:cxn modelId="{77C8678F-53B1-482C-862A-5D362CE5EDB9}" srcId="{D96EBF02-B24D-4C7C-8D77-4A7A129EEB38}" destId="{8D0FDA59-1746-48BD-A67F-32F29933B9D0}" srcOrd="1" destOrd="0" parTransId="{3FA7A21D-F7AE-4644-99AD-063A8E02F31C}" sibTransId="{6A5F7DC9-4A6E-4BD9-9B6E-A288353F16A7}"/>
    <dgm:cxn modelId="{AE9EE00D-1AA5-4684-94C0-63411141AFC3}" type="presParOf" srcId="{786872F4-59E6-432D-9280-FB9EF7AA0BC5}" destId="{EB46374F-CF62-46C2-9194-3A2571F174BD}" srcOrd="0" destOrd="0" presId="urn:microsoft.com/office/officeart/2005/8/layout/hierarchy2"/>
    <dgm:cxn modelId="{488CA791-A257-4C49-977E-24F7BFC10127}" type="presParOf" srcId="{EB46374F-CF62-46C2-9194-3A2571F174BD}" destId="{5F433876-0E7C-4FAA-8617-2732C205310B}" srcOrd="0" destOrd="0" presId="urn:microsoft.com/office/officeart/2005/8/layout/hierarchy2"/>
    <dgm:cxn modelId="{C24AFBDC-89DF-4E2E-93F3-858A5B6A3481}" type="presParOf" srcId="{EB46374F-CF62-46C2-9194-3A2571F174BD}" destId="{0C362373-283D-4AC1-BE99-FA1290869786}" srcOrd="1" destOrd="0" presId="urn:microsoft.com/office/officeart/2005/8/layout/hierarchy2"/>
    <dgm:cxn modelId="{441AA497-FF99-4634-9705-12FB990BA9C0}" type="presParOf" srcId="{0C362373-283D-4AC1-BE99-FA1290869786}" destId="{D3450472-6E3F-4B76-B787-2A07EF2F4516}" srcOrd="0" destOrd="0" presId="urn:microsoft.com/office/officeart/2005/8/layout/hierarchy2"/>
    <dgm:cxn modelId="{7A43D7C3-C9D7-4462-B1EA-4586DE3BE1D0}" type="presParOf" srcId="{D3450472-6E3F-4B76-B787-2A07EF2F4516}" destId="{7D1BD835-36FC-4C00-A2CC-08A0C4EB72F4}" srcOrd="0" destOrd="0" presId="urn:microsoft.com/office/officeart/2005/8/layout/hierarchy2"/>
    <dgm:cxn modelId="{8E67CDAE-3266-47DE-B61A-852FC12E16C1}" type="presParOf" srcId="{0C362373-283D-4AC1-BE99-FA1290869786}" destId="{15F1BCD3-23AF-4911-93BD-54E1EBA1EAC2}" srcOrd="1" destOrd="0" presId="urn:microsoft.com/office/officeart/2005/8/layout/hierarchy2"/>
    <dgm:cxn modelId="{FDA957D8-40B4-433A-B1A6-B6DCA66D378F}" type="presParOf" srcId="{15F1BCD3-23AF-4911-93BD-54E1EBA1EAC2}" destId="{3DB9A144-E21C-4E82-93EB-618E53A0B192}" srcOrd="0" destOrd="0" presId="urn:microsoft.com/office/officeart/2005/8/layout/hierarchy2"/>
    <dgm:cxn modelId="{BD13186E-5294-44DD-BEB6-E91C36A46BED}" type="presParOf" srcId="{15F1BCD3-23AF-4911-93BD-54E1EBA1EAC2}" destId="{246553EF-0BCC-44F3-BF5E-9D731B261FFB}" srcOrd="1" destOrd="0" presId="urn:microsoft.com/office/officeart/2005/8/layout/hierarchy2"/>
    <dgm:cxn modelId="{C776D22C-A1D9-4561-8901-98ECD7FDA472}" type="presParOf" srcId="{246553EF-0BCC-44F3-BF5E-9D731B261FFB}" destId="{D91222F8-2872-455D-8AD6-96A75DBFBD90}" srcOrd="0" destOrd="0" presId="urn:microsoft.com/office/officeart/2005/8/layout/hierarchy2"/>
    <dgm:cxn modelId="{54DACAB3-E61C-48E1-9D43-6A14DC30E1BF}" type="presParOf" srcId="{D91222F8-2872-455D-8AD6-96A75DBFBD90}" destId="{4E147520-2949-400E-9708-0CA2FF63EBC2}" srcOrd="0" destOrd="0" presId="urn:microsoft.com/office/officeart/2005/8/layout/hierarchy2"/>
    <dgm:cxn modelId="{291B7471-FE66-4BC8-8F91-0B95401EDCFE}" type="presParOf" srcId="{246553EF-0BCC-44F3-BF5E-9D731B261FFB}" destId="{55DB4188-9C30-4B04-AEDD-FDE00DD818A9}" srcOrd="1" destOrd="0" presId="urn:microsoft.com/office/officeart/2005/8/layout/hierarchy2"/>
    <dgm:cxn modelId="{C9BE4C02-C2EF-46A7-84F8-AC8227119DA3}" type="presParOf" srcId="{55DB4188-9C30-4B04-AEDD-FDE00DD818A9}" destId="{F6566F1C-C542-46DB-AC81-4DEDCBB0173D}" srcOrd="0" destOrd="0" presId="urn:microsoft.com/office/officeart/2005/8/layout/hierarchy2"/>
    <dgm:cxn modelId="{AFDA9CB2-57FD-4A70-8A40-AA1B11101BBF}" type="presParOf" srcId="{55DB4188-9C30-4B04-AEDD-FDE00DD818A9}" destId="{56DE4230-1457-4AF5-B2E9-62FFF7FE363F}" srcOrd="1" destOrd="0" presId="urn:microsoft.com/office/officeart/2005/8/layout/hierarchy2"/>
    <dgm:cxn modelId="{482759E1-9D6F-4E72-A8E4-A45CFD850BB3}" type="presParOf" srcId="{0C362373-283D-4AC1-BE99-FA1290869786}" destId="{6DD205A6-4D2C-4315-A482-3D88822E0AD2}" srcOrd="2" destOrd="0" presId="urn:microsoft.com/office/officeart/2005/8/layout/hierarchy2"/>
    <dgm:cxn modelId="{2FEAEA81-491F-4DDD-909A-D3A995262481}" type="presParOf" srcId="{6DD205A6-4D2C-4315-A482-3D88822E0AD2}" destId="{281EFD73-43F9-437B-8593-DD1CF2A91957}" srcOrd="0" destOrd="0" presId="urn:microsoft.com/office/officeart/2005/8/layout/hierarchy2"/>
    <dgm:cxn modelId="{6BCA228C-FEB6-4C40-9009-7F8553C0B5BD}" type="presParOf" srcId="{0C362373-283D-4AC1-BE99-FA1290869786}" destId="{F0CE31B7-EE9D-4FC5-9B14-DE000D074EE4}" srcOrd="3" destOrd="0" presId="urn:microsoft.com/office/officeart/2005/8/layout/hierarchy2"/>
    <dgm:cxn modelId="{4006A328-3CBA-4E70-B56B-FA73018F74B6}" type="presParOf" srcId="{F0CE31B7-EE9D-4FC5-9B14-DE000D074EE4}" destId="{1E05DF69-D901-4C63-B6E6-DA7927DDC533}" srcOrd="0" destOrd="0" presId="urn:microsoft.com/office/officeart/2005/8/layout/hierarchy2"/>
    <dgm:cxn modelId="{EBFF2724-7A29-48E2-A980-002C3FB06131}" type="presParOf" srcId="{F0CE31B7-EE9D-4FC5-9B14-DE000D074EE4}" destId="{BCFA5711-4A23-4B63-B88F-3946DB615E4F}" srcOrd="1" destOrd="0" presId="urn:microsoft.com/office/officeart/2005/8/layout/hierarchy2"/>
    <dgm:cxn modelId="{5F34BA1A-EE56-4086-97EF-D76A4232BE5D}" type="presParOf" srcId="{BCFA5711-4A23-4B63-B88F-3946DB615E4F}" destId="{26A44C3F-0569-438B-BD93-05FCBB3CB0DA}" srcOrd="0" destOrd="0" presId="urn:microsoft.com/office/officeart/2005/8/layout/hierarchy2"/>
    <dgm:cxn modelId="{32912A41-1123-45A8-93D4-F53DE376C280}" type="presParOf" srcId="{26A44C3F-0569-438B-BD93-05FCBB3CB0DA}" destId="{3C3D14B5-000E-4C0D-AF80-CC5C8777B7E1}" srcOrd="0" destOrd="0" presId="urn:microsoft.com/office/officeart/2005/8/layout/hierarchy2"/>
    <dgm:cxn modelId="{DED527B4-37B1-4531-95F2-6734745BD3DE}" type="presParOf" srcId="{BCFA5711-4A23-4B63-B88F-3946DB615E4F}" destId="{B5D5EC45-BAD8-4FEA-A7AC-DC41547663F8}" srcOrd="1" destOrd="0" presId="urn:microsoft.com/office/officeart/2005/8/layout/hierarchy2"/>
    <dgm:cxn modelId="{5BC872A9-4B49-47C2-88DC-59DB329750A2}" type="presParOf" srcId="{B5D5EC45-BAD8-4FEA-A7AC-DC41547663F8}" destId="{14ECFA19-601C-4D9F-81D1-CC979886F8DA}" srcOrd="0" destOrd="0" presId="urn:microsoft.com/office/officeart/2005/8/layout/hierarchy2"/>
    <dgm:cxn modelId="{02106C49-9CD3-4B8B-A610-5EAF852880BE}" type="presParOf" srcId="{B5D5EC45-BAD8-4FEA-A7AC-DC41547663F8}" destId="{A864015D-D785-4BA7-8587-A6187A406854}" srcOrd="1" destOrd="0" presId="urn:microsoft.com/office/officeart/2005/8/layout/hierarchy2"/>
    <dgm:cxn modelId="{14E25BDD-3E59-469C-9E3A-1F2D3FB80377}" type="presParOf" srcId="{0C362373-283D-4AC1-BE99-FA1290869786}" destId="{3DD0D21E-780D-4BB7-9FFC-6EEF46FFF227}" srcOrd="4" destOrd="0" presId="urn:microsoft.com/office/officeart/2005/8/layout/hierarchy2"/>
    <dgm:cxn modelId="{59046BEC-BABC-4782-A06E-F733BCD21930}" type="presParOf" srcId="{3DD0D21E-780D-4BB7-9FFC-6EEF46FFF227}" destId="{1A63F3E3-0BC0-45D0-A6FB-78B395DE9368}" srcOrd="0" destOrd="0" presId="urn:microsoft.com/office/officeart/2005/8/layout/hierarchy2"/>
    <dgm:cxn modelId="{399C6C71-EFF8-42A9-8587-E2796A8B1A63}" type="presParOf" srcId="{0C362373-283D-4AC1-BE99-FA1290869786}" destId="{69E60655-9EF1-4594-A84B-F6C89CAAB3B4}" srcOrd="5" destOrd="0" presId="urn:microsoft.com/office/officeart/2005/8/layout/hierarchy2"/>
    <dgm:cxn modelId="{56150608-6488-412F-B8AC-65481FE086AA}" type="presParOf" srcId="{69E60655-9EF1-4594-A84B-F6C89CAAB3B4}" destId="{43ECADC8-308E-4041-BF9E-C083538C7AEC}" srcOrd="0" destOrd="0" presId="urn:microsoft.com/office/officeart/2005/8/layout/hierarchy2"/>
    <dgm:cxn modelId="{2344073B-35C8-45AC-B0A3-9CF53DFC74C7}" type="presParOf" srcId="{69E60655-9EF1-4594-A84B-F6C89CAAB3B4}" destId="{87A07CB1-CF95-4E0B-84E6-EF168528F931}" srcOrd="1" destOrd="0" presId="urn:microsoft.com/office/officeart/2005/8/layout/hierarchy2"/>
    <dgm:cxn modelId="{F69CBC29-523D-464B-ACCE-40EC0A99EF72}" type="presParOf" srcId="{0C362373-283D-4AC1-BE99-FA1290869786}" destId="{7DF22B38-83D4-4739-B84B-AC2BDD17CC66}" srcOrd="6" destOrd="0" presId="urn:microsoft.com/office/officeart/2005/8/layout/hierarchy2"/>
    <dgm:cxn modelId="{621F32E4-FAB2-4DE4-A80B-71C40164C8E4}" type="presParOf" srcId="{7DF22B38-83D4-4739-B84B-AC2BDD17CC66}" destId="{971877B3-393F-4987-AF7E-8BDCAFDD7EAE}" srcOrd="0" destOrd="0" presId="urn:microsoft.com/office/officeart/2005/8/layout/hierarchy2"/>
    <dgm:cxn modelId="{97EEF4C3-597F-4DD8-BA5C-455346FB8DEA}" type="presParOf" srcId="{0C362373-283D-4AC1-BE99-FA1290869786}" destId="{F606CB3F-BAD5-4A97-B2A1-05D4DCC1385F}" srcOrd="7" destOrd="0" presId="urn:microsoft.com/office/officeart/2005/8/layout/hierarchy2"/>
    <dgm:cxn modelId="{7EC4E431-B7E5-4578-B30D-716E0DCE68FB}" type="presParOf" srcId="{F606CB3F-BAD5-4A97-B2A1-05D4DCC1385F}" destId="{7862CAFA-C485-4E51-B355-546E29AEF761}" srcOrd="0" destOrd="0" presId="urn:microsoft.com/office/officeart/2005/8/layout/hierarchy2"/>
    <dgm:cxn modelId="{C6B2AEE5-304B-4DE0-862E-1EFE0EB44632}" type="presParOf" srcId="{F606CB3F-BAD5-4A97-B2A1-05D4DCC1385F}" destId="{B2F9221F-AD0C-4C34-8BF3-4ABC86AAEF81}" srcOrd="1" destOrd="0" presId="urn:microsoft.com/office/officeart/2005/8/layout/hierarchy2"/>
    <dgm:cxn modelId="{DB85C9F7-7468-4879-97CD-AA673B41F647}" type="presParOf" srcId="{B2F9221F-AD0C-4C34-8BF3-4ABC86AAEF81}" destId="{9AC616DB-E9D4-4BC6-98F6-EEFF5FA887EF}" srcOrd="0" destOrd="0" presId="urn:microsoft.com/office/officeart/2005/8/layout/hierarchy2"/>
    <dgm:cxn modelId="{A672DBE8-15C6-456A-85CE-CF3341699E52}" type="presParOf" srcId="{9AC616DB-E9D4-4BC6-98F6-EEFF5FA887EF}" destId="{04C4056D-E31A-4BAB-80F2-3EB1C3415726}" srcOrd="0" destOrd="0" presId="urn:microsoft.com/office/officeart/2005/8/layout/hierarchy2"/>
    <dgm:cxn modelId="{13214B36-4A49-45A6-B721-74E66F454846}" type="presParOf" srcId="{B2F9221F-AD0C-4C34-8BF3-4ABC86AAEF81}" destId="{E0C3E492-1DA7-48A7-AB73-7154B402AA0B}" srcOrd="1" destOrd="0" presId="urn:microsoft.com/office/officeart/2005/8/layout/hierarchy2"/>
    <dgm:cxn modelId="{B948D8B8-592B-4424-9776-8BF325EFDB28}" type="presParOf" srcId="{E0C3E492-1DA7-48A7-AB73-7154B402AA0B}" destId="{7BB66CE3-F808-408F-A09F-DD00A7C642BE}" srcOrd="0" destOrd="0" presId="urn:microsoft.com/office/officeart/2005/8/layout/hierarchy2"/>
    <dgm:cxn modelId="{07CCD9E6-1F65-4961-A68C-1EE1BD48DD3B}" type="presParOf" srcId="{E0C3E492-1DA7-48A7-AB73-7154B402AA0B}" destId="{7AF3E021-DD77-43E6-A23A-88B08EFBA9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8D1892-E86B-49A8-84DF-805D3FA5405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BR"/>
        </a:p>
      </dgm:t>
    </dgm:pt>
    <dgm:pt modelId="{AE0FA846-E712-4F34-B1B1-4534608211B7}">
      <dgm:prSet phldrT="[Texto]"/>
      <dgm:spPr/>
      <dgm:t>
        <a:bodyPr/>
        <a:lstStyle/>
        <a:p>
          <a:r>
            <a:rPr lang="pt-BR" b="1" dirty="0" smtClean="0">
              <a:solidFill>
                <a:srgbClr val="FFFF00"/>
              </a:solidFill>
            </a:rPr>
            <a:t>UNICIDADE </a:t>
          </a:r>
          <a:endParaRPr lang="pt-BR" b="1" dirty="0">
            <a:solidFill>
              <a:srgbClr val="FFFF00"/>
            </a:solidFill>
          </a:endParaRPr>
        </a:p>
      </dgm:t>
    </dgm:pt>
    <dgm:pt modelId="{EE53473B-4AE4-4417-96CD-45485A52BD62}" type="parTrans" cxnId="{8C593CA0-B5D7-4360-AD92-5A741029ED4B}">
      <dgm:prSet/>
      <dgm:spPr/>
      <dgm:t>
        <a:bodyPr/>
        <a:lstStyle/>
        <a:p>
          <a:endParaRPr lang="pt-BR"/>
        </a:p>
      </dgm:t>
    </dgm:pt>
    <dgm:pt modelId="{F2A7F67A-9511-4116-B50B-E34927287134}" type="sibTrans" cxnId="{8C593CA0-B5D7-4360-AD92-5A741029ED4B}">
      <dgm:prSet/>
      <dgm:spPr/>
      <dgm:t>
        <a:bodyPr/>
        <a:lstStyle/>
        <a:p>
          <a:endParaRPr lang="pt-BR"/>
        </a:p>
      </dgm:t>
    </dgm:pt>
    <dgm:pt modelId="{B7A25E71-85A5-47B5-83D6-03A833E1511B}">
      <dgm:prSet phldrT="[Texto]"/>
      <dgm:spPr/>
      <dgm:t>
        <a:bodyPr/>
        <a:lstStyle/>
        <a:p>
          <a:pPr algn="just"/>
          <a:r>
            <a:rPr lang="pt-BR" dirty="0" smtClean="0"/>
            <a:t>Somente 1 sindicato na base territorial  (não há possibilidade de escolha)</a:t>
          </a:r>
          <a:endParaRPr lang="pt-BR" dirty="0"/>
        </a:p>
      </dgm:t>
    </dgm:pt>
    <dgm:pt modelId="{3428B6D1-907A-4ECE-9AC2-3037BCB7727F}" type="parTrans" cxnId="{F4E99946-973F-4252-B6BB-8D0F3DF8E6C6}">
      <dgm:prSet/>
      <dgm:spPr/>
      <dgm:t>
        <a:bodyPr/>
        <a:lstStyle/>
        <a:p>
          <a:endParaRPr lang="pt-BR"/>
        </a:p>
      </dgm:t>
    </dgm:pt>
    <dgm:pt modelId="{4E4F5F7A-A11A-4E67-B4B2-A83A321DB24C}" type="sibTrans" cxnId="{F4E99946-973F-4252-B6BB-8D0F3DF8E6C6}">
      <dgm:prSet/>
      <dgm:spPr/>
      <dgm:t>
        <a:bodyPr/>
        <a:lstStyle/>
        <a:p>
          <a:endParaRPr lang="pt-BR"/>
        </a:p>
      </dgm:t>
    </dgm:pt>
    <dgm:pt modelId="{0003C39E-3A50-4EF3-A641-60B98461E830}">
      <dgm:prSet phldrT="[Texto]"/>
      <dgm:spPr/>
      <dgm:t>
        <a:bodyPr/>
        <a:lstStyle/>
        <a:p>
          <a:r>
            <a:rPr lang="pt-BR" b="1" strike="sngStrike" dirty="0" smtClean="0">
              <a:solidFill>
                <a:srgbClr val="FFFF00"/>
              </a:solidFill>
            </a:rPr>
            <a:t>PLURALIDADE</a:t>
          </a:r>
          <a:endParaRPr lang="pt-BR" b="1" strike="sngStrike" dirty="0">
            <a:solidFill>
              <a:srgbClr val="FFFF00"/>
            </a:solidFill>
          </a:endParaRPr>
        </a:p>
      </dgm:t>
    </dgm:pt>
    <dgm:pt modelId="{841BE3BF-322F-4374-BE5D-642F5A9BB931}" type="parTrans" cxnId="{9B8554E9-1AD0-4BB1-9E82-0B4F4896CC9A}">
      <dgm:prSet/>
      <dgm:spPr/>
      <dgm:t>
        <a:bodyPr/>
        <a:lstStyle/>
        <a:p>
          <a:endParaRPr lang="pt-BR"/>
        </a:p>
      </dgm:t>
    </dgm:pt>
    <dgm:pt modelId="{6D178C1E-C952-4F75-A9B0-488471958E16}" type="sibTrans" cxnId="{9B8554E9-1AD0-4BB1-9E82-0B4F4896CC9A}">
      <dgm:prSet/>
      <dgm:spPr/>
      <dgm:t>
        <a:bodyPr/>
        <a:lstStyle/>
        <a:p>
          <a:endParaRPr lang="pt-BR"/>
        </a:p>
      </dgm:t>
    </dgm:pt>
    <dgm:pt modelId="{899C054C-6A74-4280-B73C-CACB36A70813}">
      <dgm:prSet phldrT="[Texto]"/>
      <dgm:spPr/>
      <dgm:t>
        <a:bodyPr/>
        <a:lstStyle/>
        <a:p>
          <a:pPr algn="just"/>
          <a:r>
            <a:rPr lang="pt-BR" dirty="0" smtClean="0"/>
            <a:t>Mais de 1 sindicato na mesma base territorial </a:t>
          </a:r>
          <a:endParaRPr lang="pt-BR" dirty="0"/>
        </a:p>
      </dgm:t>
    </dgm:pt>
    <dgm:pt modelId="{B9255717-9BF8-4DB5-996F-D7BD016D4389}" type="parTrans" cxnId="{628F9DE6-114B-4275-89BB-1743E50EADB8}">
      <dgm:prSet/>
      <dgm:spPr/>
      <dgm:t>
        <a:bodyPr/>
        <a:lstStyle/>
        <a:p>
          <a:endParaRPr lang="pt-BR"/>
        </a:p>
      </dgm:t>
    </dgm:pt>
    <dgm:pt modelId="{E00D1D35-4374-4F2F-9CB9-902809BFB66F}" type="sibTrans" cxnId="{628F9DE6-114B-4275-89BB-1743E50EADB8}">
      <dgm:prSet/>
      <dgm:spPr/>
      <dgm:t>
        <a:bodyPr/>
        <a:lstStyle/>
        <a:p>
          <a:endParaRPr lang="pt-BR"/>
        </a:p>
      </dgm:t>
    </dgm:pt>
    <dgm:pt modelId="{CE4B2F9E-7715-4AF2-A0E1-6A86CF1A8B50}">
      <dgm:prSet phldrT="[Texto]"/>
      <dgm:spPr/>
      <dgm:t>
        <a:bodyPr/>
        <a:lstStyle/>
        <a:p>
          <a:r>
            <a:rPr lang="pt-BR" b="1" strike="sngStrike" dirty="0" smtClean="0">
              <a:solidFill>
                <a:srgbClr val="FFFF00"/>
              </a:solidFill>
            </a:rPr>
            <a:t>UNIDADE</a:t>
          </a:r>
          <a:endParaRPr lang="pt-BR" b="1" strike="sngStrike" dirty="0">
            <a:solidFill>
              <a:srgbClr val="FFFF00"/>
            </a:solidFill>
          </a:endParaRPr>
        </a:p>
      </dgm:t>
    </dgm:pt>
    <dgm:pt modelId="{DDF1CC7D-4909-4FBC-9AF4-FAD93FC9EFA6}" type="parTrans" cxnId="{7A755B2B-AF1A-48B7-B038-15A887BB518D}">
      <dgm:prSet/>
      <dgm:spPr/>
      <dgm:t>
        <a:bodyPr/>
        <a:lstStyle/>
        <a:p>
          <a:endParaRPr lang="pt-BR"/>
        </a:p>
      </dgm:t>
    </dgm:pt>
    <dgm:pt modelId="{8EAA172C-44E6-493B-9D4E-7B42D2371083}" type="sibTrans" cxnId="{7A755B2B-AF1A-48B7-B038-15A887BB518D}">
      <dgm:prSet/>
      <dgm:spPr/>
      <dgm:t>
        <a:bodyPr/>
        <a:lstStyle/>
        <a:p>
          <a:endParaRPr lang="pt-BR"/>
        </a:p>
      </dgm:t>
    </dgm:pt>
    <dgm:pt modelId="{91FCA2AC-9A0F-45DE-B20D-CBA4DE4D1CFC}">
      <dgm:prSet phldrT="[Texto]"/>
      <dgm:spPr/>
      <dgm:t>
        <a:bodyPr/>
        <a:lstStyle/>
        <a:p>
          <a:pPr algn="just"/>
          <a:r>
            <a:rPr lang="pt-BR" dirty="0" smtClean="0"/>
            <a:t>Surge da Pluralidade. Há vários sindicatos, mas todos optam por um único. (há possibilidade de escolha) </a:t>
          </a:r>
          <a:endParaRPr lang="pt-BR" dirty="0"/>
        </a:p>
      </dgm:t>
    </dgm:pt>
    <dgm:pt modelId="{207DCAA8-4244-4266-B872-F758A880D023}" type="parTrans" cxnId="{F5256A01-5A9B-4BE4-A58E-636D94AA5A7B}">
      <dgm:prSet/>
      <dgm:spPr/>
      <dgm:t>
        <a:bodyPr/>
        <a:lstStyle/>
        <a:p>
          <a:endParaRPr lang="pt-BR"/>
        </a:p>
      </dgm:t>
    </dgm:pt>
    <dgm:pt modelId="{4F78AC6F-8E57-4395-AE73-02CE8C2CB061}" type="sibTrans" cxnId="{F5256A01-5A9B-4BE4-A58E-636D94AA5A7B}">
      <dgm:prSet/>
      <dgm:spPr/>
      <dgm:t>
        <a:bodyPr/>
        <a:lstStyle/>
        <a:p>
          <a:endParaRPr lang="pt-BR"/>
        </a:p>
      </dgm:t>
    </dgm:pt>
    <dgm:pt modelId="{1F3CE270-1AAB-456D-981C-359016F597DA}" type="pres">
      <dgm:prSet presAssocID="{408D1892-E86B-49A8-84DF-805D3FA54050}" presName="Name0" presStyleCnt="0">
        <dgm:presLayoutVars>
          <dgm:dir/>
          <dgm:animLvl val="lvl"/>
          <dgm:resizeHandles val="exact"/>
        </dgm:presLayoutVars>
      </dgm:prSet>
      <dgm:spPr/>
      <dgm:t>
        <a:bodyPr/>
        <a:lstStyle/>
        <a:p>
          <a:endParaRPr lang="pt-BR"/>
        </a:p>
      </dgm:t>
    </dgm:pt>
    <dgm:pt modelId="{CAA7A6F0-9D99-49C3-B663-F8CC4DB147BC}" type="pres">
      <dgm:prSet presAssocID="{AE0FA846-E712-4F34-B1B1-4534608211B7}" presName="linNode" presStyleCnt="0"/>
      <dgm:spPr/>
    </dgm:pt>
    <dgm:pt modelId="{87CBE30C-0F55-4A78-BA7C-4CE71A572F37}" type="pres">
      <dgm:prSet presAssocID="{AE0FA846-E712-4F34-B1B1-4534608211B7}" presName="parentText" presStyleLbl="node1" presStyleIdx="0" presStyleCnt="3">
        <dgm:presLayoutVars>
          <dgm:chMax val="1"/>
          <dgm:bulletEnabled val="1"/>
        </dgm:presLayoutVars>
      </dgm:prSet>
      <dgm:spPr/>
      <dgm:t>
        <a:bodyPr/>
        <a:lstStyle/>
        <a:p>
          <a:endParaRPr lang="pt-BR"/>
        </a:p>
      </dgm:t>
    </dgm:pt>
    <dgm:pt modelId="{AE160C85-FE19-4C07-9BC4-DA44C15E6854}" type="pres">
      <dgm:prSet presAssocID="{AE0FA846-E712-4F34-B1B1-4534608211B7}" presName="descendantText" presStyleLbl="alignAccFollowNode1" presStyleIdx="0" presStyleCnt="3">
        <dgm:presLayoutVars>
          <dgm:bulletEnabled val="1"/>
        </dgm:presLayoutVars>
      </dgm:prSet>
      <dgm:spPr/>
      <dgm:t>
        <a:bodyPr/>
        <a:lstStyle/>
        <a:p>
          <a:endParaRPr lang="pt-BR"/>
        </a:p>
      </dgm:t>
    </dgm:pt>
    <dgm:pt modelId="{663EC3EF-0967-48E9-BDA8-3C5A1B82C355}" type="pres">
      <dgm:prSet presAssocID="{F2A7F67A-9511-4116-B50B-E34927287134}" presName="sp" presStyleCnt="0"/>
      <dgm:spPr/>
    </dgm:pt>
    <dgm:pt modelId="{6FAE0535-0C36-40F2-A8B8-B22852ECBE79}" type="pres">
      <dgm:prSet presAssocID="{0003C39E-3A50-4EF3-A641-60B98461E830}" presName="linNode" presStyleCnt="0"/>
      <dgm:spPr/>
    </dgm:pt>
    <dgm:pt modelId="{17B52E37-176D-45B5-B7E3-483146CEAD10}" type="pres">
      <dgm:prSet presAssocID="{0003C39E-3A50-4EF3-A641-60B98461E830}" presName="parentText" presStyleLbl="node1" presStyleIdx="1" presStyleCnt="3">
        <dgm:presLayoutVars>
          <dgm:chMax val="1"/>
          <dgm:bulletEnabled val="1"/>
        </dgm:presLayoutVars>
      </dgm:prSet>
      <dgm:spPr/>
      <dgm:t>
        <a:bodyPr/>
        <a:lstStyle/>
        <a:p>
          <a:endParaRPr lang="pt-BR"/>
        </a:p>
      </dgm:t>
    </dgm:pt>
    <dgm:pt modelId="{0561BB71-DA75-4ED8-98F4-718E23028114}" type="pres">
      <dgm:prSet presAssocID="{0003C39E-3A50-4EF3-A641-60B98461E830}" presName="descendantText" presStyleLbl="alignAccFollowNode1" presStyleIdx="1" presStyleCnt="3">
        <dgm:presLayoutVars>
          <dgm:bulletEnabled val="1"/>
        </dgm:presLayoutVars>
      </dgm:prSet>
      <dgm:spPr/>
      <dgm:t>
        <a:bodyPr/>
        <a:lstStyle/>
        <a:p>
          <a:endParaRPr lang="pt-BR"/>
        </a:p>
      </dgm:t>
    </dgm:pt>
    <dgm:pt modelId="{0841271E-2406-4734-BCB4-1A3479D6609D}" type="pres">
      <dgm:prSet presAssocID="{6D178C1E-C952-4F75-A9B0-488471958E16}" presName="sp" presStyleCnt="0"/>
      <dgm:spPr/>
    </dgm:pt>
    <dgm:pt modelId="{9B5B0D65-A0F0-4C63-89AC-30B253809647}" type="pres">
      <dgm:prSet presAssocID="{CE4B2F9E-7715-4AF2-A0E1-6A86CF1A8B50}" presName="linNode" presStyleCnt="0"/>
      <dgm:spPr/>
    </dgm:pt>
    <dgm:pt modelId="{018E4AAB-EAE3-44BA-9156-901A6DB1577B}" type="pres">
      <dgm:prSet presAssocID="{CE4B2F9E-7715-4AF2-A0E1-6A86CF1A8B50}" presName="parentText" presStyleLbl="node1" presStyleIdx="2" presStyleCnt="3">
        <dgm:presLayoutVars>
          <dgm:chMax val="1"/>
          <dgm:bulletEnabled val="1"/>
        </dgm:presLayoutVars>
      </dgm:prSet>
      <dgm:spPr/>
      <dgm:t>
        <a:bodyPr/>
        <a:lstStyle/>
        <a:p>
          <a:endParaRPr lang="pt-BR"/>
        </a:p>
      </dgm:t>
    </dgm:pt>
    <dgm:pt modelId="{2B398A61-3F8A-4A8E-886D-AD0367AC1FD2}" type="pres">
      <dgm:prSet presAssocID="{CE4B2F9E-7715-4AF2-A0E1-6A86CF1A8B50}" presName="descendantText" presStyleLbl="alignAccFollowNode1" presStyleIdx="2" presStyleCnt="3">
        <dgm:presLayoutVars>
          <dgm:bulletEnabled val="1"/>
        </dgm:presLayoutVars>
      </dgm:prSet>
      <dgm:spPr/>
      <dgm:t>
        <a:bodyPr/>
        <a:lstStyle/>
        <a:p>
          <a:endParaRPr lang="pt-BR"/>
        </a:p>
      </dgm:t>
    </dgm:pt>
  </dgm:ptLst>
  <dgm:cxnLst>
    <dgm:cxn modelId="{7A755B2B-AF1A-48B7-B038-15A887BB518D}" srcId="{408D1892-E86B-49A8-84DF-805D3FA54050}" destId="{CE4B2F9E-7715-4AF2-A0E1-6A86CF1A8B50}" srcOrd="2" destOrd="0" parTransId="{DDF1CC7D-4909-4FBC-9AF4-FAD93FC9EFA6}" sibTransId="{8EAA172C-44E6-493B-9D4E-7B42D2371083}"/>
    <dgm:cxn modelId="{CCDEF370-1A49-48D4-8A89-9B43D5D4CCD4}" type="presOf" srcId="{0003C39E-3A50-4EF3-A641-60B98461E830}" destId="{17B52E37-176D-45B5-B7E3-483146CEAD10}" srcOrd="0" destOrd="0" presId="urn:microsoft.com/office/officeart/2005/8/layout/vList5"/>
    <dgm:cxn modelId="{8C593CA0-B5D7-4360-AD92-5A741029ED4B}" srcId="{408D1892-E86B-49A8-84DF-805D3FA54050}" destId="{AE0FA846-E712-4F34-B1B1-4534608211B7}" srcOrd="0" destOrd="0" parTransId="{EE53473B-4AE4-4417-96CD-45485A52BD62}" sibTransId="{F2A7F67A-9511-4116-B50B-E34927287134}"/>
    <dgm:cxn modelId="{BD82D298-812B-4CDD-9253-D25A8E9B9F98}" type="presOf" srcId="{408D1892-E86B-49A8-84DF-805D3FA54050}" destId="{1F3CE270-1AAB-456D-981C-359016F597DA}" srcOrd="0" destOrd="0" presId="urn:microsoft.com/office/officeart/2005/8/layout/vList5"/>
    <dgm:cxn modelId="{628F9DE6-114B-4275-89BB-1743E50EADB8}" srcId="{0003C39E-3A50-4EF3-A641-60B98461E830}" destId="{899C054C-6A74-4280-B73C-CACB36A70813}" srcOrd="0" destOrd="0" parTransId="{B9255717-9BF8-4DB5-996F-D7BD016D4389}" sibTransId="{E00D1D35-4374-4F2F-9CB9-902809BFB66F}"/>
    <dgm:cxn modelId="{F4E99946-973F-4252-B6BB-8D0F3DF8E6C6}" srcId="{AE0FA846-E712-4F34-B1B1-4534608211B7}" destId="{B7A25E71-85A5-47B5-83D6-03A833E1511B}" srcOrd="0" destOrd="0" parTransId="{3428B6D1-907A-4ECE-9AC2-3037BCB7727F}" sibTransId="{4E4F5F7A-A11A-4E67-B4B2-A83A321DB24C}"/>
    <dgm:cxn modelId="{5DAA0692-B079-4365-ADE3-8A5C1284A717}" type="presOf" srcId="{91FCA2AC-9A0F-45DE-B20D-CBA4DE4D1CFC}" destId="{2B398A61-3F8A-4A8E-886D-AD0367AC1FD2}" srcOrd="0" destOrd="0" presId="urn:microsoft.com/office/officeart/2005/8/layout/vList5"/>
    <dgm:cxn modelId="{9B8554E9-1AD0-4BB1-9E82-0B4F4896CC9A}" srcId="{408D1892-E86B-49A8-84DF-805D3FA54050}" destId="{0003C39E-3A50-4EF3-A641-60B98461E830}" srcOrd="1" destOrd="0" parTransId="{841BE3BF-322F-4374-BE5D-642F5A9BB931}" sibTransId="{6D178C1E-C952-4F75-A9B0-488471958E16}"/>
    <dgm:cxn modelId="{BB59560C-479C-43FE-A6AC-174584960443}" type="presOf" srcId="{CE4B2F9E-7715-4AF2-A0E1-6A86CF1A8B50}" destId="{018E4AAB-EAE3-44BA-9156-901A6DB1577B}" srcOrd="0" destOrd="0" presId="urn:microsoft.com/office/officeart/2005/8/layout/vList5"/>
    <dgm:cxn modelId="{166A975D-3999-4823-AC84-FF99B9184621}" type="presOf" srcId="{B7A25E71-85A5-47B5-83D6-03A833E1511B}" destId="{AE160C85-FE19-4C07-9BC4-DA44C15E6854}" srcOrd="0" destOrd="0" presId="urn:microsoft.com/office/officeart/2005/8/layout/vList5"/>
    <dgm:cxn modelId="{0AC924A4-ECD1-4D50-87B5-7AA19ACD6D2F}" type="presOf" srcId="{899C054C-6A74-4280-B73C-CACB36A70813}" destId="{0561BB71-DA75-4ED8-98F4-718E23028114}" srcOrd="0" destOrd="0" presId="urn:microsoft.com/office/officeart/2005/8/layout/vList5"/>
    <dgm:cxn modelId="{F5256A01-5A9B-4BE4-A58E-636D94AA5A7B}" srcId="{CE4B2F9E-7715-4AF2-A0E1-6A86CF1A8B50}" destId="{91FCA2AC-9A0F-45DE-B20D-CBA4DE4D1CFC}" srcOrd="0" destOrd="0" parTransId="{207DCAA8-4244-4266-B872-F758A880D023}" sibTransId="{4F78AC6F-8E57-4395-AE73-02CE8C2CB061}"/>
    <dgm:cxn modelId="{851E2F40-A627-43CA-B5BC-0D753CCC66F4}" type="presOf" srcId="{AE0FA846-E712-4F34-B1B1-4534608211B7}" destId="{87CBE30C-0F55-4A78-BA7C-4CE71A572F37}" srcOrd="0" destOrd="0" presId="urn:microsoft.com/office/officeart/2005/8/layout/vList5"/>
    <dgm:cxn modelId="{15B373BB-3C97-49F2-BFD6-25F5F5E3C5A5}" type="presParOf" srcId="{1F3CE270-1AAB-456D-981C-359016F597DA}" destId="{CAA7A6F0-9D99-49C3-B663-F8CC4DB147BC}" srcOrd="0" destOrd="0" presId="urn:microsoft.com/office/officeart/2005/8/layout/vList5"/>
    <dgm:cxn modelId="{016031D3-CD9F-4453-9BA3-B9D32C2636C2}" type="presParOf" srcId="{CAA7A6F0-9D99-49C3-B663-F8CC4DB147BC}" destId="{87CBE30C-0F55-4A78-BA7C-4CE71A572F37}" srcOrd="0" destOrd="0" presId="urn:microsoft.com/office/officeart/2005/8/layout/vList5"/>
    <dgm:cxn modelId="{C46BF0DC-AFCD-4566-9018-30FCBDF54F14}" type="presParOf" srcId="{CAA7A6F0-9D99-49C3-B663-F8CC4DB147BC}" destId="{AE160C85-FE19-4C07-9BC4-DA44C15E6854}" srcOrd="1" destOrd="0" presId="urn:microsoft.com/office/officeart/2005/8/layout/vList5"/>
    <dgm:cxn modelId="{4D8AF41E-3D49-4DA3-8055-6995A6DAF0BC}" type="presParOf" srcId="{1F3CE270-1AAB-456D-981C-359016F597DA}" destId="{663EC3EF-0967-48E9-BDA8-3C5A1B82C355}" srcOrd="1" destOrd="0" presId="urn:microsoft.com/office/officeart/2005/8/layout/vList5"/>
    <dgm:cxn modelId="{CB8A875A-EC73-4ACF-A414-835BAE006A54}" type="presParOf" srcId="{1F3CE270-1AAB-456D-981C-359016F597DA}" destId="{6FAE0535-0C36-40F2-A8B8-B22852ECBE79}" srcOrd="2" destOrd="0" presId="urn:microsoft.com/office/officeart/2005/8/layout/vList5"/>
    <dgm:cxn modelId="{8A4EDA76-A470-4FD0-9291-765642923BC4}" type="presParOf" srcId="{6FAE0535-0C36-40F2-A8B8-B22852ECBE79}" destId="{17B52E37-176D-45B5-B7E3-483146CEAD10}" srcOrd="0" destOrd="0" presId="urn:microsoft.com/office/officeart/2005/8/layout/vList5"/>
    <dgm:cxn modelId="{9C06D5C7-9448-4FA0-96C5-D52428B80BD2}" type="presParOf" srcId="{6FAE0535-0C36-40F2-A8B8-B22852ECBE79}" destId="{0561BB71-DA75-4ED8-98F4-718E23028114}" srcOrd="1" destOrd="0" presId="urn:microsoft.com/office/officeart/2005/8/layout/vList5"/>
    <dgm:cxn modelId="{4ADA6BD6-7CAE-4221-9312-DF7D8B7BD2CF}" type="presParOf" srcId="{1F3CE270-1AAB-456D-981C-359016F597DA}" destId="{0841271E-2406-4734-BCB4-1A3479D6609D}" srcOrd="3" destOrd="0" presId="urn:microsoft.com/office/officeart/2005/8/layout/vList5"/>
    <dgm:cxn modelId="{20C41619-832A-4221-8300-1F1AB88B5FB5}" type="presParOf" srcId="{1F3CE270-1AAB-456D-981C-359016F597DA}" destId="{9B5B0D65-A0F0-4C63-89AC-30B253809647}" srcOrd="4" destOrd="0" presId="urn:microsoft.com/office/officeart/2005/8/layout/vList5"/>
    <dgm:cxn modelId="{80F651BC-77AF-4B27-A1E2-C6E7E39A4FBE}" type="presParOf" srcId="{9B5B0D65-A0F0-4C63-89AC-30B253809647}" destId="{018E4AAB-EAE3-44BA-9156-901A6DB1577B}" srcOrd="0" destOrd="0" presId="urn:microsoft.com/office/officeart/2005/8/layout/vList5"/>
    <dgm:cxn modelId="{D0BA13D1-608E-4FFF-B95A-228036C6BDF0}" type="presParOf" srcId="{9B5B0D65-A0F0-4C63-89AC-30B253809647}" destId="{2B398A61-3F8A-4A8E-886D-AD0367AC1FD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5FEC3A-5C6B-43DA-943F-745A9BDE4D2F}"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pt-BR"/>
        </a:p>
      </dgm:t>
    </dgm:pt>
    <dgm:pt modelId="{6E1E29E3-6F43-4B68-9E89-C38141DA2F75}">
      <dgm:prSet phldrT="[Texto]"/>
      <dgm:spPr/>
      <dgm:t>
        <a:bodyPr/>
        <a:lstStyle/>
        <a:p>
          <a:r>
            <a:rPr lang="pt-BR" b="1" smtClean="0">
              <a:solidFill>
                <a:srgbClr val="FFFF00"/>
              </a:solidFill>
            </a:rPr>
            <a:t>Contribuições</a:t>
          </a:r>
          <a:endParaRPr lang="pt-BR" b="1" dirty="0">
            <a:solidFill>
              <a:srgbClr val="FFFF00"/>
            </a:solidFill>
          </a:endParaRPr>
        </a:p>
      </dgm:t>
    </dgm:pt>
    <dgm:pt modelId="{BD20102E-5091-491F-A179-963B02D04B7D}" type="parTrans" cxnId="{56AEAF63-3AB9-40C3-929E-4EADB75C4EEB}">
      <dgm:prSet/>
      <dgm:spPr/>
      <dgm:t>
        <a:bodyPr/>
        <a:lstStyle/>
        <a:p>
          <a:endParaRPr lang="pt-BR"/>
        </a:p>
      </dgm:t>
    </dgm:pt>
    <dgm:pt modelId="{8ACB502F-95AC-4E19-913F-63CA6574BAD1}" type="sibTrans" cxnId="{56AEAF63-3AB9-40C3-929E-4EADB75C4EEB}">
      <dgm:prSet/>
      <dgm:spPr/>
      <dgm:t>
        <a:bodyPr/>
        <a:lstStyle/>
        <a:p>
          <a:endParaRPr lang="pt-BR"/>
        </a:p>
      </dgm:t>
    </dgm:pt>
    <dgm:pt modelId="{99C52199-24B3-4E5A-8ACA-D4371EC22519}">
      <dgm:prSet phldrT="[Texto]"/>
      <dgm:spPr/>
      <dgm:t>
        <a:bodyPr/>
        <a:lstStyle/>
        <a:p>
          <a:r>
            <a:rPr lang="pt-BR" b="1" dirty="0" smtClean="0">
              <a:solidFill>
                <a:srgbClr val="FFFF00"/>
              </a:solidFill>
            </a:rPr>
            <a:t>Sindicais </a:t>
          </a:r>
          <a:endParaRPr lang="pt-BR" b="1" dirty="0">
            <a:solidFill>
              <a:srgbClr val="FFFF00"/>
            </a:solidFill>
          </a:endParaRPr>
        </a:p>
      </dgm:t>
    </dgm:pt>
    <dgm:pt modelId="{34E65B7A-364F-4059-AF11-68439C706B15}" type="parTrans" cxnId="{4CCF4C57-171D-4D2A-A5CA-645FA2AA734A}">
      <dgm:prSet/>
      <dgm:spPr/>
      <dgm:t>
        <a:bodyPr/>
        <a:lstStyle/>
        <a:p>
          <a:endParaRPr lang="pt-BR" b="1">
            <a:solidFill>
              <a:srgbClr val="FFFF00"/>
            </a:solidFill>
          </a:endParaRPr>
        </a:p>
      </dgm:t>
    </dgm:pt>
    <dgm:pt modelId="{220BF8F2-009B-4CE1-885C-F878C6B12698}" type="sibTrans" cxnId="{4CCF4C57-171D-4D2A-A5CA-645FA2AA734A}">
      <dgm:prSet/>
      <dgm:spPr/>
      <dgm:t>
        <a:bodyPr/>
        <a:lstStyle/>
        <a:p>
          <a:endParaRPr lang="pt-BR"/>
        </a:p>
      </dgm:t>
    </dgm:pt>
    <dgm:pt modelId="{9A052E30-3850-4D77-BD03-3EAF27C78D7B}">
      <dgm:prSet phldrT="[Texto]"/>
      <dgm:spPr/>
      <dgm:t>
        <a:bodyPr/>
        <a:lstStyle/>
        <a:p>
          <a:r>
            <a:rPr lang="pt-BR" b="1" dirty="0" smtClean="0">
              <a:solidFill>
                <a:srgbClr val="FFFF00"/>
              </a:solidFill>
            </a:rPr>
            <a:t>Confederativas</a:t>
          </a:r>
          <a:endParaRPr lang="pt-BR" b="1" dirty="0">
            <a:solidFill>
              <a:srgbClr val="FFFF00"/>
            </a:solidFill>
          </a:endParaRPr>
        </a:p>
      </dgm:t>
    </dgm:pt>
    <dgm:pt modelId="{138E6483-3175-4214-87BB-44D875F80D01}" type="parTrans" cxnId="{D29F459E-1CCF-41C6-A822-795AC3140061}">
      <dgm:prSet/>
      <dgm:spPr/>
      <dgm:t>
        <a:bodyPr/>
        <a:lstStyle/>
        <a:p>
          <a:endParaRPr lang="pt-BR" b="1">
            <a:solidFill>
              <a:srgbClr val="FFFF00"/>
            </a:solidFill>
          </a:endParaRPr>
        </a:p>
      </dgm:t>
    </dgm:pt>
    <dgm:pt modelId="{EC67360D-9026-4588-8BBA-A90875AE25E6}" type="sibTrans" cxnId="{D29F459E-1CCF-41C6-A822-795AC3140061}">
      <dgm:prSet/>
      <dgm:spPr/>
      <dgm:t>
        <a:bodyPr/>
        <a:lstStyle/>
        <a:p>
          <a:endParaRPr lang="pt-BR"/>
        </a:p>
      </dgm:t>
    </dgm:pt>
    <dgm:pt modelId="{E099668F-0BDB-4305-B906-85B67D2C2CF7}">
      <dgm:prSet/>
      <dgm:spPr/>
      <dgm:t>
        <a:bodyPr/>
        <a:lstStyle/>
        <a:p>
          <a:r>
            <a:rPr lang="pt-BR" b="1" dirty="0" smtClean="0">
              <a:solidFill>
                <a:srgbClr val="FFFF00"/>
              </a:solidFill>
            </a:rPr>
            <a:t>Assistencial</a:t>
          </a:r>
          <a:endParaRPr lang="pt-BR" b="1" dirty="0">
            <a:solidFill>
              <a:srgbClr val="FFFF00"/>
            </a:solidFill>
          </a:endParaRPr>
        </a:p>
      </dgm:t>
    </dgm:pt>
    <dgm:pt modelId="{477B79B8-DC6B-439C-8BCD-864A78EEB386}" type="parTrans" cxnId="{66D72766-3DF9-4110-9F0B-A97DED3E01BF}">
      <dgm:prSet/>
      <dgm:spPr/>
      <dgm:t>
        <a:bodyPr/>
        <a:lstStyle/>
        <a:p>
          <a:endParaRPr lang="pt-BR" b="1">
            <a:solidFill>
              <a:srgbClr val="FFFF00"/>
            </a:solidFill>
          </a:endParaRPr>
        </a:p>
      </dgm:t>
    </dgm:pt>
    <dgm:pt modelId="{303CECA6-ECA6-4B14-BE24-5D9C0685861C}" type="sibTrans" cxnId="{66D72766-3DF9-4110-9F0B-A97DED3E01BF}">
      <dgm:prSet/>
      <dgm:spPr/>
      <dgm:t>
        <a:bodyPr/>
        <a:lstStyle/>
        <a:p>
          <a:endParaRPr lang="pt-BR"/>
        </a:p>
      </dgm:t>
    </dgm:pt>
    <dgm:pt modelId="{0696E36E-68C4-4C7A-8EB7-F1034699AF45}">
      <dgm:prSet/>
      <dgm:spPr/>
      <dgm:t>
        <a:bodyPr/>
        <a:lstStyle/>
        <a:p>
          <a:r>
            <a:rPr lang="pt-BR" b="1" dirty="0" smtClean="0">
              <a:solidFill>
                <a:srgbClr val="FFFF00"/>
              </a:solidFill>
            </a:rPr>
            <a:t>Mensalidades</a:t>
          </a:r>
          <a:endParaRPr lang="pt-BR" b="1" dirty="0">
            <a:solidFill>
              <a:srgbClr val="FFFF00"/>
            </a:solidFill>
          </a:endParaRPr>
        </a:p>
      </dgm:t>
    </dgm:pt>
    <dgm:pt modelId="{B212F143-7FAF-4002-8095-0F3CDBBFFEA9}" type="parTrans" cxnId="{809B4772-C7E5-4AD5-AA28-52C38F83895D}">
      <dgm:prSet/>
      <dgm:spPr/>
      <dgm:t>
        <a:bodyPr/>
        <a:lstStyle/>
        <a:p>
          <a:endParaRPr lang="pt-BR" b="1">
            <a:solidFill>
              <a:srgbClr val="FFFF00"/>
            </a:solidFill>
          </a:endParaRPr>
        </a:p>
      </dgm:t>
    </dgm:pt>
    <dgm:pt modelId="{377CA1A6-24D6-46E7-8A47-D8723C53827B}" type="sibTrans" cxnId="{809B4772-C7E5-4AD5-AA28-52C38F83895D}">
      <dgm:prSet/>
      <dgm:spPr/>
      <dgm:t>
        <a:bodyPr/>
        <a:lstStyle/>
        <a:p>
          <a:endParaRPr lang="pt-BR"/>
        </a:p>
      </dgm:t>
    </dgm:pt>
    <dgm:pt modelId="{D2008AE0-6DB3-4104-BFBD-016747BFE586}">
      <dgm:prSet/>
      <dgm:spPr/>
      <dgm:t>
        <a:bodyPr/>
        <a:lstStyle/>
        <a:p>
          <a:r>
            <a:rPr lang="pt-BR" b="1" dirty="0" smtClean="0">
              <a:solidFill>
                <a:srgbClr val="FFFF00"/>
              </a:solidFill>
            </a:rPr>
            <a:t>Compulsória</a:t>
          </a:r>
          <a:endParaRPr lang="pt-BR" b="1" dirty="0">
            <a:solidFill>
              <a:srgbClr val="FFFF00"/>
            </a:solidFill>
          </a:endParaRPr>
        </a:p>
      </dgm:t>
    </dgm:pt>
    <dgm:pt modelId="{C478976C-425F-4005-B5A4-BAFD36B33E2C}" type="parTrans" cxnId="{544530C9-7AD0-4CE0-B142-CCC15B516CC5}">
      <dgm:prSet/>
      <dgm:spPr/>
      <dgm:t>
        <a:bodyPr/>
        <a:lstStyle/>
        <a:p>
          <a:endParaRPr lang="pt-BR" b="1">
            <a:solidFill>
              <a:srgbClr val="FFFF00"/>
            </a:solidFill>
          </a:endParaRPr>
        </a:p>
      </dgm:t>
    </dgm:pt>
    <dgm:pt modelId="{13213882-9DCD-4557-B4BB-7CCF5E9B68AC}" type="sibTrans" cxnId="{544530C9-7AD0-4CE0-B142-CCC15B516CC5}">
      <dgm:prSet/>
      <dgm:spPr/>
      <dgm:t>
        <a:bodyPr/>
        <a:lstStyle/>
        <a:p>
          <a:endParaRPr lang="pt-BR"/>
        </a:p>
      </dgm:t>
    </dgm:pt>
    <dgm:pt modelId="{DDB5E444-F8BC-4B4A-B9AD-8D6F54BD6770}">
      <dgm:prSet/>
      <dgm:spPr/>
      <dgm:t>
        <a:bodyPr/>
        <a:lstStyle/>
        <a:p>
          <a:r>
            <a:rPr lang="pt-BR" b="1" dirty="0" smtClean="0">
              <a:solidFill>
                <a:srgbClr val="FFFF00"/>
              </a:solidFill>
            </a:rPr>
            <a:t>Para filiados</a:t>
          </a:r>
          <a:endParaRPr lang="pt-BR" b="1" dirty="0">
            <a:solidFill>
              <a:srgbClr val="FFFF00"/>
            </a:solidFill>
          </a:endParaRPr>
        </a:p>
      </dgm:t>
    </dgm:pt>
    <dgm:pt modelId="{0BA023F5-12FB-4A9F-ADEA-B375931592E3}" type="parTrans" cxnId="{16628E22-CEBE-411E-88EB-12DADE78EE02}">
      <dgm:prSet/>
      <dgm:spPr/>
      <dgm:t>
        <a:bodyPr/>
        <a:lstStyle/>
        <a:p>
          <a:endParaRPr lang="pt-BR" b="1">
            <a:solidFill>
              <a:srgbClr val="FFFF00"/>
            </a:solidFill>
          </a:endParaRPr>
        </a:p>
      </dgm:t>
    </dgm:pt>
    <dgm:pt modelId="{7F95E872-308B-460F-8153-1F5831D5A3A3}" type="sibTrans" cxnId="{16628E22-CEBE-411E-88EB-12DADE78EE02}">
      <dgm:prSet/>
      <dgm:spPr/>
      <dgm:t>
        <a:bodyPr/>
        <a:lstStyle/>
        <a:p>
          <a:endParaRPr lang="pt-BR"/>
        </a:p>
      </dgm:t>
    </dgm:pt>
    <dgm:pt modelId="{3EADBCD7-8C7C-492C-B931-CA5E88BA286C}">
      <dgm:prSet/>
      <dgm:spPr/>
      <dgm:t>
        <a:bodyPr/>
        <a:lstStyle/>
        <a:p>
          <a:r>
            <a:rPr lang="pt-BR" b="1" dirty="0" smtClean="0">
              <a:solidFill>
                <a:srgbClr val="FFFF00"/>
              </a:solidFill>
            </a:rPr>
            <a:t>Para filiados </a:t>
          </a:r>
          <a:endParaRPr lang="pt-BR" b="1" dirty="0">
            <a:solidFill>
              <a:srgbClr val="FFFF00"/>
            </a:solidFill>
          </a:endParaRPr>
        </a:p>
      </dgm:t>
    </dgm:pt>
    <dgm:pt modelId="{E6F51EE1-B8E4-4653-8722-74D78D3EFEB8}" type="parTrans" cxnId="{CEB37AE6-2DE3-4758-9DF7-2BE070B85476}">
      <dgm:prSet/>
      <dgm:spPr/>
      <dgm:t>
        <a:bodyPr/>
        <a:lstStyle/>
        <a:p>
          <a:endParaRPr lang="pt-BR" b="1">
            <a:solidFill>
              <a:srgbClr val="FFFF00"/>
            </a:solidFill>
          </a:endParaRPr>
        </a:p>
      </dgm:t>
    </dgm:pt>
    <dgm:pt modelId="{DB441019-8205-4FEE-9946-EB5D370E2DDA}" type="sibTrans" cxnId="{CEB37AE6-2DE3-4758-9DF7-2BE070B85476}">
      <dgm:prSet/>
      <dgm:spPr/>
      <dgm:t>
        <a:bodyPr/>
        <a:lstStyle/>
        <a:p>
          <a:endParaRPr lang="pt-BR"/>
        </a:p>
      </dgm:t>
    </dgm:pt>
    <dgm:pt modelId="{F8EFE17D-B489-45B4-AD46-4A3794EB830F}">
      <dgm:prSet/>
      <dgm:spPr/>
      <dgm:t>
        <a:bodyPr/>
        <a:lstStyle/>
        <a:p>
          <a:r>
            <a:rPr lang="pt-BR" b="1" dirty="0" smtClean="0">
              <a:solidFill>
                <a:srgbClr val="FFFF00"/>
              </a:solidFill>
            </a:rPr>
            <a:t>Para filiados</a:t>
          </a:r>
          <a:endParaRPr lang="pt-BR" b="1" dirty="0">
            <a:solidFill>
              <a:srgbClr val="FFFF00"/>
            </a:solidFill>
          </a:endParaRPr>
        </a:p>
      </dgm:t>
    </dgm:pt>
    <dgm:pt modelId="{195A0DA5-9138-4968-B015-D33369F374DD}" type="parTrans" cxnId="{452F59CA-FBFA-4B25-95BB-DFA52CEEB551}">
      <dgm:prSet/>
      <dgm:spPr/>
      <dgm:t>
        <a:bodyPr/>
        <a:lstStyle/>
        <a:p>
          <a:endParaRPr lang="pt-BR" b="1">
            <a:solidFill>
              <a:srgbClr val="FFFF00"/>
            </a:solidFill>
          </a:endParaRPr>
        </a:p>
      </dgm:t>
    </dgm:pt>
    <dgm:pt modelId="{7877C544-77BE-4FBE-8FFC-0719B82F0BB9}" type="sibTrans" cxnId="{452F59CA-FBFA-4B25-95BB-DFA52CEEB551}">
      <dgm:prSet/>
      <dgm:spPr/>
      <dgm:t>
        <a:bodyPr/>
        <a:lstStyle/>
        <a:p>
          <a:endParaRPr lang="pt-BR"/>
        </a:p>
      </dgm:t>
    </dgm:pt>
    <dgm:pt modelId="{70DBC30C-9D21-454D-A6D6-5D9089CB033F}" type="pres">
      <dgm:prSet presAssocID="{625FEC3A-5C6B-43DA-943F-745A9BDE4D2F}" presName="diagram" presStyleCnt="0">
        <dgm:presLayoutVars>
          <dgm:chPref val="1"/>
          <dgm:dir/>
          <dgm:animOne val="branch"/>
          <dgm:animLvl val="lvl"/>
          <dgm:resizeHandles val="exact"/>
        </dgm:presLayoutVars>
      </dgm:prSet>
      <dgm:spPr/>
      <dgm:t>
        <a:bodyPr/>
        <a:lstStyle/>
        <a:p>
          <a:endParaRPr lang="pt-BR"/>
        </a:p>
      </dgm:t>
    </dgm:pt>
    <dgm:pt modelId="{AACFA99E-6E07-40F9-B689-8CB4EF6D4695}" type="pres">
      <dgm:prSet presAssocID="{6E1E29E3-6F43-4B68-9E89-C38141DA2F75}" presName="root1" presStyleCnt="0"/>
      <dgm:spPr/>
    </dgm:pt>
    <dgm:pt modelId="{6F36441D-D895-4C7F-BE52-78C8B5A5FB43}" type="pres">
      <dgm:prSet presAssocID="{6E1E29E3-6F43-4B68-9E89-C38141DA2F75}" presName="LevelOneTextNode" presStyleLbl="node0" presStyleIdx="0" presStyleCnt="1">
        <dgm:presLayoutVars>
          <dgm:chPref val="3"/>
        </dgm:presLayoutVars>
      </dgm:prSet>
      <dgm:spPr/>
      <dgm:t>
        <a:bodyPr/>
        <a:lstStyle/>
        <a:p>
          <a:endParaRPr lang="pt-BR"/>
        </a:p>
      </dgm:t>
    </dgm:pt>
    <dgm:pt modelId="{292B9C10-BDC3-4D57-A75A-92028AEEA0AE}" type="pres">
      <dgm:prSet presAssocID="{6E1E29E3-6F43-4B68-9E89-C38141DA2F75}" presName="level2hierChild" presStyleCnt="0"/>
      <dgm:spPr/>
    </dgm:pt>
    <dgm:pt modelId="{9442CA7B-4B47-4813-84D7-BF33DEA51C73}" type="pres">
      <dgm:prSet presAssocID="{34E65B7A-364F-4059-AF11-68439C706B15}" presName="conn2-1" presStyleLbl="parChTrans1D2" presStyleIdx="0" presStyleCnt="4"/>
      <dgm:spPr/>
      <dgm:t>
        <a:bodyPr/>
        <a:lstStyle/>
        <a:p>
          <a:endParaRPr lang="pt-BR"/>
        </a:p>
      </dgm:t>
    </dgm:pt>
    <dgm:pt modelId="{ECC9A0F8-B156-415F-979A-DAB1017E561C}" type="pres">
      <dgm:prSet presAssocID="{34E65B7A-364F-4059-AF11-68439C706B15}" presName="connTx" presStyleLbl="parChTrans1D2" presStyleIdx="0" presStyleCnt="4"/>
      <dgm:spPr/>
      <dgm:t>
        <a:bodyPr/>
        <a:lstStyle/>
        <a:p>
          <a:endParaRPr lang="pt-BR"/>
        </a:p>
      </dgm:t>
    </dgm:pt>
    <dgm:pt modelId="{A3B2FB95-261D-4DEA-BFE3-17E2E7F10E1B}" type="pres">
      <dgm:prSet presAssocID="{99C52199-24B3-4E5A-8ACA-D4371EC22519}" presName="root2" presStyleCnt="0"/>
      <dgm:spPr/>
    </dgm:pt>
    <dgm:pt modelId="{432EF26C-6ACA-4E54-AA8C-F865B2B2A486}" type="pres">
      <dgm:prSet presAssocID="{99C52199-24B3-4E5A-8ACA-D4371EC22519}" presName="LevelTwoTextNode" presStyleLbl="node2" presStyleIdx="0" presStyleCnt="4">
        <dgm:presLayoutVars>
          <dgm:chPref val="3"/>
        </dgm:presLayoutVars>
      </dgm:prSet>
      <dgm:spPr/>
      <dgm:t>
        <a:bodyPr/>
        <a:lstStyle/>
        <a:p>
          <a:endParaRPr lang="pt-BR"/>
        </a:p>
      </dgm:t>
    </dgm:pt>
    <dgm:pt modelId="{843570E8-63A1-47FD-9D51-A8B2EA75F7AC}" type="pres">
      <dgm:prSet presAssocID="{99C52199-24B3-4E5A-8ACA-D4371EC22519}" presName="level3hierChild" presStyleCnt="0"/>
      <dgm:spPr/>
    </dgm:pt>
    <dgm:pt modelId="{D5D4B971-5A03-466C-802C-DEFB0F90C085}" type="pres">
      <dgm:prSet presAssocID="{C478976C-425F-4005-B5A4-BAFD36B33E2C}" presName="conn2-1" presStyleLbl="parChTrans1D3" presStyleIdx="0" presStyleCnt="4"/>
      <dgm:spPr/>
      <dgm:t>
        <a:bodyPr/>
        <a:lstStyle/>
        <a:p>
          <a:endParaRPr lang="pt-BR"/>
        </a:p>
      </dgm:t>
    </dgm:pt>
    <dgm:pt modelId="{23D45F1E-934D-4AEF-B618-7A68AF6C1197}" type="pres">
      <dgm:prSet presAssocID="{C478976C-425F-4005-B5A4-BAFD36B33E2C}" presName="connTx" presStyleLbl="parChTrans1D3" presStyleIdx="0" presStyleCnt="4"/>
      <dgm:spPr/>
      <dgm:t>
        <a:bodyPr/>
        <a:lstStyle/>
        <a:p>
          <a:endParaRPr lang="pt-BR"/>
        </a:p>
      </dgm:t>
    </dgm:pt>
    <dgm:pt modelId="{3FE4E484-8CA5-45DF-818A-E05E1D2DA5E4}" type="pres">
      <dgm:prSet presAssocID="{D2008AE0-6DB3-4104-BFBD-016747BFE586}" presName="root2" presStyleCnt="0"/>
      <dgm:spPr/>
    </dgm:pt>
    <dgm:pt modelId="{4CCDA9E7-E72B-4DAA-B89E-2CB3E0673EA9}" type="pres">
      <dgm:prSet presAssocID="{D2008AE0-6DB3-4104-BFBD-016747BFE586}" presName="LevelTwoTextNode" presStyleLbl="node3" presStyleIdx="0" presStyleCnt="4">
        <dgm:presLayoutVars>
          <dgm:chPref val="3"/>
        </dgm:presLayoutVars>
      </dgm:prSet>
      <dgm:spPr/>
      <dgm:t>
        <a:bodyPr/>
        <a:lstStyle/>
        <a:p>
          <a:endParaRPr lang="pt-BR"/>
        </a:p>
      </dgm:t>
    </dgm:pt>
    <dgm:pt modelId="{683B82C7-2071-4D26-B805-E1E3F042E993}" type="pres">
      <dgm:prSet presAssocID="{D2008AE0-6DB3-4104-BFBD-016747BFE586}" presName="level3hierChild" presStyleCnt="0"/>
      <dgm:spPr/>
    </dgm:pt>
    <dgm:pt modelId="{3BB8333E-98E3-426D-A8A4-1A168E1F0956}" type="pres">
      <dgm:prSet presAssocID="{138E6483-3175-4214-87BB-44D875F80D01}" presName="conn2-1" presStyleLbl="parChTrans1D2" presStyleIdx="1" presStyleCnt="4"/>
      <dgm:spPr/>
      <dgm:t>
        <a:bodyPr/>
        <a:lstStyle/>
        <a:p>
          <a:endParaRPr lang="pt-BR"/>
        </a:p>
      </dgm:t>
    </dgm:pt>
    <dgm:pt modelId="{6FEBAB80-3737-47A7-9518-B93DDFC5BD64}" type="pres">
      <dgm:prSet presAssocID="{138E6483-3175-4214-87BB-44D875F80D01}" presName="connTx" presStyleLbl="parChTrans1D2" presStyleIdx="1" presStyleCnt="4"/>
      <dgm:spPr/>
      <dgm:t>
        <a:bodyPr/>
        <a:lstStyle/>
        <a:p>
          <a:endParaRPr lang="pt-BR"/>
        </a:p>
      </dgm:t>
    </dgm:pt>
    <dgm:pt modelId="{834BC83A-1553-40AB-AED7-4F0FC8E63ADB}" type="pres">
      <dgm:prSet presAssocID="{9A052E30-3850-4D77-BD03-3EAF27C78D7B}" presName="root2" presStyleCnt="0"/>
      <dgm:spPr/>
    </dgm:pt>
    <dgm:pt modelId="{4DEAEB46-4D56-45C0-A414-5F06BAB6D218}" type="pres">
      <dgm:prSet presAssocID="{9A052E30-3850-4D77-BD03-3EAF27C78D7B}" presName="LevelTwoTextNode" presStyleLbl="node2" presStyleIdx="1" presStyleCnt="4">
        <dgm:presLayoutVars>
          <dgm:chPref val="3"/>
        </dgm:presLayoutVars>
      </dgm:prSet>
      <dgm:spPr/>
      <dgm:t>
        <a:bodyPr/>
        <a:lstStyle/>
        <a:p>
          <a:endParaRPr lang="pt-BR"/>
        </a:p>
      </dgm:t>
    </dgm:pt>
    <dgm:pt modelId="{25089A07-6262-408F-9A3D-ADC6F772E40F}" type="pres">
      <dgm:prSet presAssocID="{9A052E30-3850-4D77-BD03-3EAF27C78D7B}" presName="level3hierChild" presStyleCnt="0"/>
      <dgm:spPr/>
    </dgm:pt>
    <dgm:pt modelId="{F38DF216-5B98-4B62-8102-181D65BD81D1}" type="pres">
      <dgm:prSet presAssocID="{0BA023F5-12FB-4A9F-ADEA-B375931592E3}" presName="conn2-1" presStyleLbl="parChTrans1D3" presStyleIdx="1" presStyleCnt="4"/>
      <dgm:spPr/>
      <dgm:t>
        <a:bodyPr/>
        <a:lstStyle/>
        <a:p>
          <a:endParaRPr lang="pt-BR"/>
        </a:p>
      </dgm:t>
    </dgm:pt>
    <dgm:pt modelId="{FDBE8E7E-EEA6-441D-95F3-F07386BE9168}" type="pres">
      <dgm:prSet presAssocID="{0BA023F5-12FB-4A9F-ADEA-B375931592E3}" presName="connTx" presStyleLbl="parChTrans1D3" presStyleIdx="1" presStyleCnt="4"/>
      <dgm:spPr/>
      <dgm:t>
        <a:bodyPr/>
        <a:lstStyle/>
        <a:p>
          <a:endParaRPr lang="pt-BR"/>
        </a:p>
      </dgm:t>
    </dgm:pt>
    <dgm:pt modelId="{C568BC4D-E554-43B2-9BA7-023C671A4C73}" type="pres">
      <dgm:prSet presAssocID="{DDB5E444-F8BC-4B4A-B9AD-8D6F54BD6770}" presName="root2" presStyleCnt="0"/>
      <dgm:spPr/>
    </dgm:pt>
    <dgm:pt modelId="{845B5B16-8D3F-482C-9C41-D1F7D30F43B2}" type="pres">
      <dgm:prSet presAssocID="{DDB5E444-F8BC-4B4A-B9AD-8D6F54BD6770}" presName="LevelTwoTextNode" presStyleLbl="node3" presStyleIdx="1" presStyleCnt="4">
        <dgm:presLayoutVars>
          <dgm:chPref val="3"/>
        </dgm:presLayoutVars>
      </dgm:prSet>
      <dgm:spPr/>
      <dgm:t>
        <a:bodyPr/>
        <a:lstStyle/>
        <a:p>
          <a:endParaRPr lang="pt-BR"/>
        </a:p>
      </dgm:t>
    </dgm:pt>
    <dgm:pt modelId="{D7A8293D-9A49-4F6F-A9CB-FF876A37E872}" type="pres">
      <dgm:prSet presAssocID="{DDB5E444-F8BC-4B4A-B9AD-8D6F54BD6770}" presName="level3hierChild" presStyleCnt="0"/>
      <dgm:spPr/>
    </dgm:pt>
    <dgm:pt modelId="{416110FC-6731-44E5-8349-D433DE3702DD}" type="pres">
      <dgm:prSet presAssocID="{477B79B8-DC6B-439C-8BCD-864A78EEB386}" presName="conn2-1" presStyleLbl="parChTrans1D2" presStyleIdx="2" presStyleCnt="4"/>
      <dgm:spPr/>
      <dgm:t>
        <a:bodyPr/>
        <a:lstStyle/>
        <a:p>
          <a:endParaRPr lang="pt-BR"/>
        </a:p>
      </dgm:t>
    </dgm:pt>
    <dgm:pt modelId="{07B347C6-88EE-4FE5-97F0-24FE7F395E2E}" type="pres">
      <dgm:prSet presAssocID="{477B79B8-DC6B-439C-8BCD-864A78EEB386}" presName="connTx" presStyleLbl="parChTrans1D2" presStyleIdx="2" presStyleCnt="4"/>
      <dgm:spPr/>
      <dgm:t>
        <a:bodyPr/>
        <a:lstStyle/>
        <a:p>
          <a:endParaRPr lang="pt-BR"/>
        </a:p>
      </dgm:t>
    </dgm:pt>
    <dgm:pt modelId="{4CC5C90D-2654-4803-8A67-8CB132E581C8}" type="pres">
      <dgm:prSet presAssocID="{E099668F-0BDB-4305-B906-85B67D2C2CF7}" presName="root2" presStyleCnt="0"/>
      <dgm:spPr/>
    </dgm:pt>
    <dgm:pt modelId="{8A73577B-4150-4341-8036-F0D3F7D87726}" type="pres">
      <dgm:prSet presAssocID="{E099668F-0BDB-4305-B906-85B67D2C2CF7}" presName="LevelTwoTextNode" presStyleLbl="node2" presStyleIdx="2" presStyleCnt="4">
        <dgm:presLayoutVars>
          <dgm:chPref val="3"/>
        </dgm:presLayoutVars>
      </dgm:prSet>
      <dgm:spPr/>
      <dgm:t>
        <a:bodyPr/>
        <a:lstStyle/>
        <a:p>
          <a:endParaRPr lang="pt-BR"/>
        </a:p>
      </dgm:t>
    </dgm:pt>
    <dgm:pt modelId="{97709A8E-CCCF-4DA8-B0DF-6E7AA894AE12}" type="pres">
      <dgm:prSet presAssocID="{E099668F-0BDB-4305-B906-85B67D2C2CF7}" presName="level3hierChild" presStyleCnt="0"/>
      <dgm:spPr/>
    </dgm:pt>
    <dgm:pt modelId="{1960E911-EB6E-4CF6-8E2D-96D237E6D777}" type="pres">
      <dgm:prSet presAssocID="{E6F51EE1-B8E4-4653-8722-74D78D3EFEB8}" presName="conn2-1" presStyleLbl="parChTrans1D3" presStyleIdx="2" presStyleCnt="4"/>
      <dgm:spPr/>
      <dgm:t>
        <a:bodyPr/>
        <a:lstStyle/>
        <a:p>
          <a:endParaRPr lang="pt-BR"/>
        </a:p>
      </dgm:t>
    </dgm:pt>
    <dgm:pt modelId="{27837DF8-4DCB-43E6-A864-6F97D0800568}" type="pres">
      <dgm:prSet presAssocID="{E6F51EE1-B8E4-4653-8722-74D78D3EFEB8}" presName="connTx" presStyleLbl="parChTrans1D3" presStyleIdx="2" presStyleCnt="4"/>
      <dgm:spPr/>
      <dgm:t>
        <a:bodyPr/>
        <a:lstStyle/>
        <a:p>
          <a:endParaRPr lang="pt-BR"/>
        </a:p>
      </dgm:t>
    </dgm:pt>
    <dgm:pt modelId="{3D936DFB-E521-4D41-ACDF-EE6E35F287C2}" type="pres">
      <dgm:prSet presAssocID="{3EADBCD7-8C7C-492C-B931-CA5E88BA286C}" presName="root2" presStyleCnt="0"/>
      <dgm:spPr/>
    </dgm:pt>
    <dgm:pt modelId="{49023393-B4F0-40DB-AC94-E95BA2F57DED}" type="pres">
      <dgm:prSet presAssocID="{3EADBCD7-8C7C-492C-B931-CA5E88BA286C}" presName="LevelTwoTextNode" presStyleLbl="node3" presStyleIdx="2" presStyleCnt="4">
        <dgm:presLayoutVars>
          <dgm:chPref val="3"/>
        </dgm:presLayoutVars>
      </dgm:prSet>
      <dgm:spPr/>
      <dgm:t>
        <a:bodyPr/>
        <a:lstStyle/>
        <a:p>
          <a:endParaRPr lang="pt-BR"/>
        </a:p>
      </dgm:t>
    </dgm:pt>
    <dgm:pt modelId="{028F2D8C-A0CD-4B18-816D-DBC06C69B738}" type="pres">
      <dgm:prSet presAssocID="{3EADBCD7-8C7C-492C-B931-CA5E88BA286C}" presName="level3hierChild" presStyleCnt="0"/>
      <dgm:spPr/>
    </dgm:pt>
    <dgm:pt modelId="{E1C727B6-5267-4930-AC96-B52297DCB2EE}" type="pres">
      <dgm:prSet presAssocID="{B212F143-7FAF-4002-8095-0F3CDBBFFEA9}" presName="conn2-1" presStyleLbl="parChTrans1D2" presStyleIdx="3" presStyleCnt="4"/>
      <dgm:spPr/>
      <dgm:t>
        <a:bodyPr/>
        <a:lstStyle/>
        <a:p>
          <a:endParaRPr lang="pt-BR"/>
        </a:p>
      </dgm:t>
    </dgm:pt>
    <dgm:pt modelId="{8F975D2C-C006-4412-9B44-F1B9B3662864}" type="pres">
      <dgm:prSet presAssocID="{B212F143-7FAF-4002-8095-0F3CDBBFFEA9}" presName="connTx" presStyleLbl="parChTrans1D2" presStyleIdx="3" presStyleCnt="4"/>
      <dgm:spPr/>
      <dgm:t>
        <a:bodyPr/>
        <a:lstStyle/>
        <a:p>
          <a:endParaRPr lang="pt-BR"/>
        </a:p>
      </dgm:t>
    </dgm:pt>
    <dgm:pt modelId="{D630515F-69E4-405A-BCD6-7C0FDBE69E64}" type="pres">
      <dgm:prSet presAssocID="{0696E36E-68C4-4C7A-8EB7-F1034699AF45}" presName="root2" presStyleCnt="0"/>
      <dgm:spPr/>
    </dgm:pt>
    <dgm:pt modelId="{5DA94F11-FCBD-4E45-90C0-4E9AA60E1CD2}" type="pres">
      <dgm:prSet presAssocID="{0696E36E-68C4-4C7A-8EB7-F1034699AF45}" presName="LevelTwoTextNode" presStyleLbl="node2" presStyleIdx="3" presStyleCnt="4">
        <dgm:presLayoutVars>
          <dgm:chPref val="3"/>
        </dgm:presLayoutVars>
      </dgm:prSet>
      <dgm:spPr/>
      <dgm:t>
        <a:bodyPr/>
        <a:lstStyle/>
        <a:p>
          <a:endParaRPr lang="pt-BR"/>
        </a:p>
      </dgm:t>
    </dgm:pt>
    <dgm:pt modelId="{ABB9508A-B677-491F-85F0-D981B270EA84}" type="pres">
      <dgm:prSet presAssocID="{0696E36E-68C4-4C7A-8EB7-F1034699AF45}" presName="level3hierChild" presStyleCnt="0"/>
      <dgm:spPr/>
    </dgm:pt>
    <dgm:pt modelId="{2B437467-A0F1-4DBC-A57B-C3986CEB383F}" type="pres">
      <dgm:prSet presAssocID="{195A0DA5-9138-4968-B015-D33369F374DD}" presName="conn2-1" presStyleLbl="parChTrans1D3" presStyleIdx="3" presStyleCnt="4"/>
      <dgm:spPr/>
      <dgm:t>
        <a:bodyPr/>
        <a:lstStyle/>
        <a:p>
          <a:endParaRPr lang="pt-BR"/>
        </a:p>
      </dgm:t>
    </dgm:pt>
    <dgm:pt modelId="{89757310-A5BF-47A9-92E4-CB7396188719}" type="pres">
      <dgm:prSet presAssocID="{195A0DA5-9138-4968-B015-D33369F374DD}" presName="connTx" presStyleLbl="parChTrans1D3" presStyleIdx="3" presStyleCnt="4"/>
      <dgm:spPr/>
      <dgm:t>
        <a:bodyPr/>
        <a:lstStyle/>
        <a:p>
          <a:endParaRPr lang="pt-BR"/>
        </a:p>
      </dgm:t>
    </dgm:pt>
    <dgm:pt modelId="{57B2FEE2-3C51-4C1F-A49C-74FB26D776FB}" type="pres">
      <dgm:prSet presAssocID="{F8EFE17D-B489-45B4-AD46-4A3794EB830F}" presName="root2" presStyleCnt="0"/>
      <dgm:spPr/>
    </dgm:pt>
    <dgm:pt modelId="{5036807C-7206-40A3-AC1B-E4866B320F33}" type="pres">
      <dgm:prSet presAssocID="{F8EFE17D-B489-45B4-AD46-4A3794EB830F}" presName="LevelTwoTextNode" presStyleLbl="node3" presStyleIdx="3" presStyleCnt="4">
        <dgm:presLayoutVars>
          <dgm:chPref val="3"/>
        </dgm:presLayoutVars>
      </dgm:prSet>
      <dgm:spPr/>
      <dgm:t>
        <a:bodyPr/>
        <a:lstStyle/>
        <a:p>
          <a:endParaRPr lang="pt-BR"/>
        </a:p>
      </dgm:t>
    </dgm:pt>
    <dgm:pt modelId="{02E7A51A-0D59-4AC9-B333-6198A8CFC440}" type="pres">
      <dgm:prSet presAssocID="{F8EFE17D-B489-45B4-AD46-4A3794EB830F}" presName="level3hierChild" presStyleCnt="0"/>
      <dgm:spPr/>
    </dgm:pt>
  </dgm:ptLst>
  <dgm:cxnLst>
    <dgm:cxn modelId="{452F59CA-FBFA-4B25-95BB-DFA52CEEB551}" srcId="{0696E36E-68C4-4C7A-8EB7-F1034699AF45}" destId="{F8EFE17D-B489-45B4-AD46-4A3794EB830F}" srcOrd="0" destOrd="0" parTransId="{195A0DA5-9138-4968-B015-D33369F374DD}" sibTransId="{7877C544-77BE-4FBE-8FFC-0719B82F0BB9}"/>
    <dgm:cxn modelId="{CD8DAB0B-30E8-4458-8101-1935F083FC14}" type="presOf" srcId="{0696E36E-68C4-4C7A-8EB7-F1034699AF45}" destId="{5DA94F11-FCBD-4E45-90C0-4E9AA60E1CD2}" srcOrd="0" destOrd="0" presId="urn:microsoft.com/office/officeart/2005/8/layout/hierarchy2"/>
    <dgm:cxn modelId="{D1F8362C-87BB-426D-B372-1D3A3093282C}" type="presOf" srcId="{477B79B8-DC6B-439C-8BCD-864A78EEB386}" destId="{07B347C6-88EE-4FE5-97F0-24FE7F395E2E}" srcOrd="1" destOrd="0" presId="urn:microsoft.com/office/officeart/2005/8/layout/hierarchy2"/>
    <dgm:cxn modelId="{C9B008BE-DABC-4F68-9DBC-E615C46A20E3}" type="presOf" srcId="{C478976C-425F-4005-B5A4-BAFD36B33E2C}" destId="{23D45F1E-934D-4AEF-B618-7A68AF6C1197}" srcOrd="1" destOrd="0" presId="urn:microsoft.com/office/officeart/2005/8/layout/hierarchy2"/>
    <dgm:cxn modelId="{B2282DC6-CF53-43CC-86E3-7852CA85ED18}" type="presOf" srcId="{E6F51EE1-B8E4-4653-8722-74D78D3EFEB8}" destId="{27837DF8-4DCB-43E6-A864-6F97D0800568}" srcOrd="1" destOrd="0" presId="urn:microsoft.com/office/officeart/2005/8/layout/hierarchy2"/>
    <dgm:cxn modelId="{769BD763-3AF4-46E9-8963-C7BF223CC87F}" type="presOf" srcId="{0BA023F5-12FB-4A9F-ADEA-B375931592E3}" destId="{F38DF216-5B98-4B62-8102-181D65BD81D1}" srcOrd="0" destOrd="0" presId="urn:microsoft.com/office/officeart/2005/8/layout/hierarchy2"/>
    <dgm:cxn modelId="{D29F459E-1CCF-41C6-A822-795AC3140061}" srcId="{6E1E29E3-6F43-4B68-9E89-C38141DA2F75}" destId="{9A052E30-3850-4D77-BD03-3EAF27C78D7B}" srcOrd="1" destOrd="0" parTransId="{138E6483-3175-4214-87BB-44D875F80D01}" sibTransId="{EC67360D-9026-4588-8BBA-A90875AE25E6}"/>
    <dgm:cxn modelId="{BE00D7B2-8D9A-41DD-86A3-9760ED793425}" type="presOf" srcId="{3EADBCD7-8C7C-492C-B931-CA5E88BA286C}" destId="{49023393-B4F0-40DB-AC94-E95BA2F57DED}" srcOrd="0" destOrd="0" presId="urn:microsoft.com/office/officeart/2005/8/layout/hierarchy2"/>
    <dgm:cxn modelId="{AF03070A-CCCD-4615-B72D-862604FE7CA1}" type="presOf" srcId="{0BA023F5-12FB-4A9F-ADEA-B375931592E3}" destId="{FDBE8E7E-EEA6-441D-95F3-F07386BE9168}" srcOrd="1" destOrd="0" presId="urn:microsoft.com/office/officeart/2005/8/layout/hierarchy2"/>
    <dgm:cxn modelId="{9300404A-7854-40C1-81FD-DA65544BDB8D}" type="presOf" srcId="{477B79B8-DC6B-439C-8BCD-864A78EEB386}" destId="{416110FC-6731-44E5-8349-D433DE3702DD}" srcOrd="0" destOrd="0" presId="urn:microsoft.com/office/officeart/2005/8/layout/hierarchy2"/>
    <dgm:cxn modelId="{8181A47D-00F5-4EA6-BE81-837AA1444DD0}" type="presOf" srcId="{34E65B7A-364F-4059-AF11-68439C706B15}" destId="{ECC9A0F8-B156-415F-979A-DAB1017E561C}" srcOrd="1" destOrd="0" presId="urn:microsoft.com/office/officeart/2005/8/layout/hierarchy2"/>
    <dgm:cxn modelId="{DCDD9BAB-F4A1-425B-B401-4021BD3555BB}" type="presOf" srcId="{99C52199-24B3-4E5A-8ACA-D4371EC22519}" destId="{432EF26C-6ACA-4E54-AA8C-F865B2B2A486}" srcOrd="0" destOrd="0" presId="urn:microsoft.com/office/officeart/2005/8/layout/hierarchy2"/>
    <dgm:cxn modelId="{BF678AAB-1BAB-47D4-99D3-C9863F6923B1}" type="presOf" srcId="{F8EFE17D-B489-45B4-AD46-4A3794EB830F}" destId="{5036807C-7206-40A3-AC1B-E4866B320F33}" srcOrd="0" destOrd="0" presId="urn:microsoft.com/office/officeart/2005/8/layout/hierarchy2"/>
    <dgm:cxn modelId="{D2E181E2-D022-48C4-AC3C-1EA5DC112A9B}" type="presOf" srcId="{E099668F-0BDB-4305-B906-85B67D2C2CF7}" destId="{8A73577B-4150-4341-8036-F0D3F7D87726}" srcOrd="0" destOrd="0" presId="urn:microsoft.com/office/officeart/2005/8/layout/hierarchy2"/>
    <dgm:cxn modelId="{4C82B211-DF41-425B-A9D2-DB4F5A63B804}" type="presOf" srcId="{34E65B7A-364F-4059-AF11-68439C706B15}" destId="{9442CA7B-4B47-4813-84D7-BF33DEA51C73}" srcOrd="0" destOrd="0" presId="urn:microsoft.com/office/officeart/2005/8/layout/hierarchy2"/>
    <dgm:cxn modelId="{CFBC4CE6-E6C8-4559-BF58-53324C31BFCC}" type="presOf" srcId="{DDB5E444-F8BC-4B4A-B9AD-8D6F54BD6770}" destId="{845B5B16-8D3F-482C-9C41-D1F7D30F43B2}" srcOrd="0" destOrd="0" presId="urn:microsoft.com/office/officeart/2005/8/layout/hierarchy2"/>
    <dgm:cxn modelId="{4CCF4C57-171D-4D2A-A5CA-645FA2AA734A}" srcId="{6E1E29E3-6F43-4B68-9E89-C38141DA2F75}" destId="{99C52199-24B3-4E5A-8ACA-D4371EC22519}" srcOrd="0" destOrd="0" parTransId="{34E65B7A-364F-4059-AF11-68439C706B15}" sibTransId="{220BF8F2-009B-4CE1-885C-F878C6B12698}"/>
    <dgm:cxn modelId="{125A8D02-CF53-4110-8C02-6AB5CA18C45A}" type="presOf" srcId="{138E6483-3175-4214-87BB-44D875F80D01}" destId="{6FEBAB80-3737-47A7-9518-B93DDFC5BD64}" srcOrd="1" destOrd="0" presId="urn:microsoft.com/office/officeart/2005/8/layout/hierarchy2"/>
    <dgm:cxn modelId="{6B6BFE56-A64C-4F73-8CE5-4D888B65A7C5}" type="presOf" srcId="{E6F51EE1-B8E4-4653-8722-74D78D3EFEB8}" destId="{1960E911-EB6E-4CF6-8E2D-96D237E6D777}" srcOrd="0" destOrd="0" presId="urn:microsoft.com/office/officeart/2005/8/layout/hierarchy2"/>
    <dgm:cxn modelId="{A88311E2-D094-40D8-A1E0-97A88F169B88}" type="presOf" srcId="{D2008AE0-6DB3-4104-BFBD-016747BFE586}" destId="{4CCDA9E7-E72B-4DAA-B89E-2CB3E0673EA9}" srcOrd="0" destOrd="0" presId="urn:microsoft.com/office/officeart/2005/8/layout/hierarchy2"/>
    <dgm:cxn modelId="{56AEAF63-3AB9-40C3-929E-4EADB75C4EEB}" srcId="{625FEC3A-5C6B-43DA-943F-745A9BDE4D2F}" destId="{6E1E29E3-6F43-4B68-9E89-C38141DA2F75}" srcOrd="0" destOrd="0" parTransId="{BD20102E-5091-491F-A179-963B02D04B7D}" sibTransId="{8ACB502F-95AC-4E19-913F-63CA6574BAD1}"/>
    <dgm:cxn modelId="{007D87C7-9183-4BC6-9522-A325C0421E5B}" type="presOf" srcId="{6E1E29E3-6F43-4B68-9E89-C38141DA2F75}" destId="{6F36441D-D895-4C7F-BE52-78C8B5A5FB43}" srcOrd="0" destOrd="0" presId="urn:microsoft.com/office/officeart/2005/8/layout/hierarchy2"/>
    <dgm:cxn modelId="{89EDB7F4-AADC-40ED-9AD2-FA8A9D9EAF19}" type="presOf" srcId="{195A0DA5-9138-4968-B015-D33369F374DD}" destId="{89757310-A5BF-47A9-92E4-CB7396188719}" srcOrd="1" destOrd="0" presId="urn:microsoft.com/office/officeart/2005/8/layout/hierarchy2"/>
    <dgm:cxn modelId="{C935163E-7749-49F8-BF83-989F568E13FD}" type="presOf" srcId="{B212F143-7FAF-4002-8095-0F3CDBBFFEA9}" destId="{8F975D2C-C006-4412-9B44-F1B9B3662864}" srcOrd="1" destOrd="0" presId="urn:microsoft.com/office/officeart/2005/8/layout/hierarchy2"/>
    <dgm:cxn modelId="{ADDC72C7-0C36-444F-9F8E-12457F406BC8}" type="presOf" srcId="{138E6483-3175-4214-87BB-44D875F80D01}" destId="{3BB8333E-98E3-426D-A8A4-1A168E1F0956}" srcOrd="0" destOrd="0" presId="urn:microsoft.com/office/officeart/2005/8/layout/hierarchy2"/>
    <dgm:cxn modelId="{66D72766-3DF9-4110-9F0B-A97DED3E01BF}" srcId="{6E1E29E3-6F43-4B68-9E89-C38141DA2F75}" destId="{E099668F-0BDB-4305-B906-85B67D2C2CF7}" srcOrd="2" destOrd="0" parTransId="{477B79B8-DC6B-439C-8BCD-864A78EEB386}" sibTransId="{303CECA6-ECA6-4B14-BE24-5D9C0685861C}"/>
    <dgm:cxn modelId="{876C76FE-7A96-49DF-84BE-7E6E1651B831}" type="presOf" srcId="{C478976C-425F-4005-B5A4-BAFD36B33E2C}" destId="{D5D4B971-5A03-466C-802C-DEFB0F90C085}" srcOrd="0" destOrd="0" presId="urn:microsoft.com/office/officeart/2005/8/layout/hierarchy2"/>
    <dgm:cxn modelId="{AC22C5E4-E82C-4D67-86D3-89A1EA56767B}" type="presOf" srcId="{625FEC3A-5C6B-43DA-943F-745A9BDE4D2F}" destId="{70DBC30C-9D21-454D-A6D6-5D9089CB033F}" srcOrd="0" destOrd="0" presId="urn:microsoft.com/office/officeart/2005/8/layout/hierarchy2"/>
    <dgm:cxn modelId="{16628E22-CEBE-411E-88EB-12DADE78EE02}" srcId="{9A052E30-3850-4D77-BD03-3EAF27C78D7B}" destId="{DDB5E444-F8BC-4B4A-B9AD-8D6F54BD6770}" srcOrd="0" destOrd="0" parTransId="{0BA023F5-12FB-4A9F-ADEA-B375931592E3}" sibTransId="{7F95E872-308B-460F-8153-1F5831D5A3A3}"/>
    <dgm:cxn modelId="{CEB37AE6-2DE3-4758-9DF7-2BE070B85476}" srcId="{E099668F-0BDB-4305-B906-85B67D2C2CF7}" destId="{3EADBCD7-8C7C-492C-B931-CA5E88BA286C}" srcOrd="0" destOrd="0" parTransId="{E6F51EE1-B8E4-4653-8722-74D78D3EFEB8}" sibTransId="{DB441019-8205-4FEE-9946-EB5D370E2DDA}"/>
    <dgm:cxn modelId="{BE76C996-D530-4785-A5EE-203E4E291233}" type="presOf" srcId="{9A052E30-3850-4D77-BD03-3EAF27C78D7B}" destId="{4DEAEB46-4D56-45C0-A414-5F06BAB6D218}" srcOrd="0" destOrd="0" presId="urn:microsoft.com/office/officeart/2005/8/layout/hierarchy2"/>
    <dgm:cxn modelId="{544530C9-7AD0-4CE0-B142-CCC15B516CC5}" srcId="{99C52199-24B3-4E5A-8ACA-D4371EC22519}" destId="{D2008AE0-6DB3-4104-BFBD-016747BFE586}" srcOrd="0" destOrd="0" parTransId="{C478976C-425F-4005-B5A4-BAFD36B33E2C}" sibTransId="{13213882-9DCD-4557-B4BB-7CCF5E9B68AC}"/>
    <dgm:cxn modelId="{749745B6-534E-465E-8722-6F8679C642E6}" type="presOf" srcId="{B212F143-7FAF-4002-8095-0F3CDBBFFEA9}" destId="{E1C727B6-5267-4930-AC96-B52297DCB2EE}" srcOrd="0" destOrd="0" presId="urn:microsoft.com/office/officeart/2005/8/layout/hierarchy2"/>
    <dgm:cxn modelId="{809B4772-C7E5-4AD5-AA28-52C38F83895D}" srcId="{6E1E29E3-6F43-4B68-9E89-C38141DA2F75}" destId="{0696E36E-68C4-4C7A-8EB7-F1034699AF45}" srcOrd="3" destOrd="0" parTransId="{B212F143-7FAF-4002-8095-0F3CDBBFFEA9}" sibTransId="{377CA1A6-24D6-46E7-8A47-D8723C53827B}"/>
    <dgm:cxn modelId="{B4DFDCE6-AFC2-4FB4-AE6B-4391476C428F}" type="presOf" srcId="{195A0DA5-9138-4968-B015-D33369F374DD}" destId="{2B437467-A0F1-4DBC-A57B-C3986CEB383F}" srcOrd="0" destOrd="0" presId="urn:microsoft.com/office/officeart/2005/8/layout/hierarchy2"/>
    <dgm:cxn modelId="{192CE295-173A-4C71-9FE0-9F685C5D9F1B}" type="presParOf" srcId="{70DBC30C-9D21-454D-A6D6-5D9089CB033F}" destId="{AACFA99E-6E07-40F9-B689-8CB4EF6D4695}" srcOrd="0" destOrd="0" presId="urn:microsoft.com/office/officeart/2005/8/layout/hierarchy2"/>
    <dgm:cxn modelId="{031FCA56-C2C6-4B99-B7DF-AF19508C7DB3}" type="presParOf" srcId="{AACFA99E-6E07-40F9-B689-8CB4EF6D4695}" destId="{6F36441D-D895-4C7F-BE52-78C8B5A5FB43}" srcOrd="0" destOrd="0" presId="urn:microsoft.com/office/officeart/2005/8/layout/hierarchy2"/>
    <dgm:cxn modelId="{6D94ABDE-260C-46FA-A69A-72FC36A0E116}" type="presParOf" srcId="{AACFA99E-6E07-40F9-B689-8CB4EF6D4695}" destId="{292B9C10-BDC3-4D57-A75A-92028AEEA0AE}" srcOrd="1" destOrd="0" presId="urn:microsoft.com/office/officeart/2005/8/layout/hierarchy2"/>
    <dgm:cxn modelId="{46CDD4D1-69C2-4848-894E-74302746CE93}" type="presParOf" srcId="{292B9C10-BDC3-4D57-A75A-92028AEEA0AE}" destId="{9442CA7B-4B47-4813-84D7-BF33DEA51C73}" srcOrd="0" destOrd="0" presId="urn:microsoft.com/office/officeart/2005/8/layout/hierarchy2"/>
    <dgm:cxn modelId="{EB1F7A1D-8C13-4362-9610-A6B477AE6D6D}" type="presParOf" srcId="{9442CA7B-4B47-4813-84D7-BF33DEA51C73}" destId="{ECC9A0F8-B156-415F-979A-DAB1017E561C}" srcOrd="0" destOrd="0" presId="urn:microsoft.com/office/officeart/2005/8/layout/hierarchy2"/>
    <dgm:cxn modelId="{0A1183D3-AC14-419C-AD96-8DB0942F01E3}" type="presParOf" srcId="{292B9C10-BDC3-4D57-A75A-92028AEEA0AE}" destId="{A3B2FB95-261D-4DEA-BFE3-17E2E7F10E1B}" srcOrd="1" destOrd="0" presId="urn:microsoft.com/office/officeart/2005/8/layout/hierarchy2"/>
    <dgm:cxn modelId="{DB3C10A6-F397-4892-9AD9-F8F110FE3D35}" type="presParOf" srcId="{A3B2FB95-261D-4DEA-BFE3-17E2E7F10E1B}" destId="{432EF26C-6ACA-4E54-AA8C-F865B2B2A486}" srcOrd="0" destOrd="0" presId="urn:microsoft.com/office/officeart/2005/8/layout/hierarchy2"/>
    <dgm:cxn modelId="{F6386F94-FF06-4479-85B5-89EEBD7B26B2}" type="presParOf" srcId="{A3B2FB95-261D-4DEA-BFE3-17E2E7F10E1B}" destId="{843570E8-63A1-47FD-9D51-A8B2EA75F7AC}" srcOrd="1" destOrd="0" presId="urn:microsoft.com/office/officeart/2005/8/layout/hierarchy2"/>
    <dgm:cxn modelId="{73472D43-5E52-4EA9-A4E5-B4E438BA942C}" type="presParOf" srcId="{843570E8-63A1-47FD-9D51-A8B2EA75F7AC}" destId="{D5D4B971-5A03-466C-802C-DEFB0F90C085}" srcOrd="0" destOrd="0" presId="urn:microsoft.com/office/officeart/2005/8/layout/hierarchy2"/>
    <dgm:cxn modelId="{287AA4BA-3E88-4112-84F1-4305A956502F}" type="presParOf" srcId="{D5D4B971-5A03-466C-802C-DEFB0F90C085}" destId="{23D45F1E-934D-4AEF-B618-7A68AF6C1197}" srcOrd="0" destOrd="0" presId="urn:microsoft.com/office/officeart/2005/8/layout/hierarchy2"/>
    <dgm:cxn modelId="{CC472A88-DBD2-4985-AA5C-EF26BF76AF52}" type="presParOf" srcId="{843570E8-63A1-47FD-9D51-A8B2EA75F7AC}" destId="{3FE4E484-8CA5-45DF-818A-E05E1D2DA5E4}" srcOrd="1" destOrd="0" presId="urn:microsoft.com/office/officeart/2005/8/layout/hierarchy2"/>
    <dgm:cxn modelId="{D4DB8798-641A-46AB-A483-94D23C6B658A}" type="presParOf" srcId="{3FE4E484-8CA5-45DF-818A-E05E1D2DA5E4}" destId="{4CCDA9E7-E72B-4DAA-B89E-2CB3E0673EA9}" srcOrd="0" destOrd="0" presId="urn:microsoft.com/office/officeart/2005/8/layout/hierarchy2"/>
    <dgm:cxn modelId="{33E37778-99F4-451E-ACAD-BEDF780FD5AD}" type="presParOf" srcId="{3FE4E484-8CA5-45DF-818A-E05E1D2DA5E4}" destId="{683B82C7-2071-4D26-B805-E1E3F042E993}" srcOrd="1" destOrd="0" presId="urn:microsoft.com/office/officeart/2005/8/layout/hierarchy2"/>
    <dgm:cxn modelId="{1F24FDF6-3924-4BD5-ADCA-CFAB33DDB2F7}" type="presParOf" srcId="{292B9C10-BDC3-4D57-A75A-92028AEEA0AE}" destId="{3BB8333E-98E3-426D-A8A4-1A168E1F0956}" srcOrd="2" destOrd="0" presId="urn:microsoft.com/office/officeart/2005/8/layout/hierarchy2"/>
    <dgm:cxn modelId="{BB84942B-368A-451D-80B8-E7FC3A6CAFFE}" type="presParOf" srcId="{3BB8333E-98E3-426D-A8A4-1A168E1F0956}" destId="{6FEBAB80-3737-47A7-9518-B93DDFC5BD64}" srcOrd="0" destOrd="0" presId="urn:microsoft.com/office/officeart/2005/8/layout/hierarchy2"/>
    <dgm:cxn modelId="{FEF8CF06-8394-4220-8E0C-449FA294DC9F}" type="presParOf" srcId="{292B9C10-BDC3-4D57-A75A-92028AEEA0AE}" destId="{834BC83A-1553-40AB-AED7-4F0FC8E63ADB}" srcOrd="3" destOrd="0" presId="urn:microsoft.com/office/officeart/2005/8/layout/hierarchy2"/>
    <dgm:cxn modelId="{A4EC266B-5341-4436-983C-1226172058DC}" type="presParOf" srcId="{834BC83A-1553-40AB-AED7-4F0FC8E63ADB}" destId="{4DEAEB46-4D56-45C0-A414-5F06BAB6D218}" srcOrd="0" destOrd="0" presId="urn:microsoft.com/office/officeart/2005/8/layout/hierarchy2"/>
    <dgm:cxn modelId="{8B2180E7-E2A7-4CA7-BD46-8DED470436EE}" type="presParOf" srcId="{834BC83A-1553-40AB-AED7-4F0FC8E63ADB}" destId="{25089A07-6262-408F-9A3D-ADC6F772E40F}" srcOrd="1" destOrd="0" presId="urn:microsoft.com/office/officeart/2005/8/layout/hierarchy2"/>
    <dgm:cxn modelId="{5BAC4F03-7220-4679-A010-E3E3773E323D}" type="presParOf" srcId="{25089A07-6262-408F-9A3D-ADC6F772E40F}" destId="{F38DF216-5B98-4B62-8102-181D65BD81D1}" srcOrd="0" destOrd="0" presId="urn:microsoft.com/office/officeart/2005/8/layout/hierarchy2"/>
    <dgm:cxn modelId="{90C92A55-1D69-4534-922B-54AE348E5EF2}" type="presParOf" srcId="{F38DF216-5B98-4B62-8102-181D65BD81D1}" destId="{FDBE8E7E-EEA6-441D-95F3-F07386BE9168}" srcOrd="0" destOrd="0" presId="urn:microsoft.com/office/officeart/2005/8/layout/hierarchy2"/>
    <dgm:cxn modelId="{02202673-9829-4E44-B5B6-9CC2378B8A95}" type="presParOf" srcId="{25089A07-6262-408F-9A3D-ADC6F772E40F}" destId="{C568BC4D-E554-43B2-9BA7-023C671A4C73}" srcOrd="1" destOrd="0" presId="urn:microsoft.com/office/officeart/2005/8/layout/hierarchy2"/>
    <dgm:cxn modelId="{420ABD3F-BC20-4AB7-804B-E2F91F4F8B8E}" type="presParOf" srcId="{C568BC4D-E554-43B2-9BA7-023C671A4C73}" destId="{845B5B16-8D3F-482C-9C41-D1F7D30F43B2}" srcOrd="0" destOrd="0" presId="urn:microsoft.com/office/officeart/2005/8/layout/hierarchy2"/>
    <dgm:cxn modelId="{2AE2F052-2776-4D0A-95F1-C199A2A7FD4D}" type="presParOf" srcId="{C568BC4D-E554-43B2-9BA7-023C671A4C73}" destId="{D7A8293D-9A49-4F6F-A9CB-FF876A37E872}" srcOrd="1" destOrd="0" presId="urn:microsoft.com/office/officeart/2005/8/layout/hierarchy2"/>
    <dgm:cxn modelId="{DCFF195A-A2BA-4389-9CF7-0D11BB27C804}" type="presParOf" srcId="{292B9C10-BDC3-4D57-A75A-92028AEEA0AE}" destId="{416110FC-6731-44E5-8349-D433DE3702DD}" srcOrd="4" destOrd="0" presId="urn:microsoft.com/office/officeart/2005/8/layout/hierarchy2"/>
    <dgm:cxn modelId="{DBAE2C50-8972-48CB-B588-DA9CE02843E0}" type="presParOf" srcId="{416110FC-6731-44E5-8349-D433DE3702DD}" destId="{07B347C6-88EE-4FE5-97F0-24FE7F395E2E}" srcOrd="0" destOrd="0" presId="urn:microsoft.com/office/officeart/2005/8/layout/hierarchy2"/>
    <dgm:cxn modelId="{525C97AE-8BAB-4704-918C-092E2DB353F9}" type="presParOf" srcId="{292B9C10-BDC3-4D57-A75A-92028AEEA0AE}" destId="{4CC5C90D-2654-4803-8A67-8CB132E581C8}" srcOrd="5" destOrd="0" presId="urn:microsoft.com/office/officeart/2005/8/layout/hierarchy2"/>
    <dgm:cxn modelId="{D570A227-9C69-44E5-B3E2-D2A0411220AB}" type="presParOf" srcId="{4CC5C90D-2654-4803-8A67-8CB132E581C8}" destId="{8A73577B-4150-4341-8036-F0D3F7D87726}" srcOrd="0" destOrd="0" presId="urn:microsoft.com/office/officeart/2005/8/layout/hierarchy2"/>
    <dgm:cxn modelId="{41EE1CAD-D0B0-4CA5-899E-DD4CFE5263D7}" type="presParOf" srcId="{4CC5C90D-2654-4803-8A67-8CB132E581C8}" destId="{97709A8E-CCCF-4DA8-B0DF-6E7AA894AE12}" srcOrd="1" destOrd="0" presId="urn:microsoft.com/office/officeart/2005/8/layout/hierarchy2"/>
    <dgm:cxn modelId="{6249E12C-6CA5-43E8-8DCA-64CA144E5A17}" type="presParOf" srcId="{97709A8E-CCCF-4DA8-B0DF-6E7AA894AE12}" destId="{1960E911-EB6E-4CF6-8E2D-96D237E6D777}" srcOrd="0" destOrd="0" presId="urn:microsoft.com/office/officeart/2005/8/layout/hierarchy2"/>
    <dgm:cxn modelId="{87D9E2EB-0BF2-495B-92D0-FA82FC51369A}" type="presParOf" srcId="{1960E911-EB6E-4CF6-8E2D-96D237E6D777}" destId="{27837DF8-4DCB-43E6-A864-6F97D0800568}" srcOrd="0" destOrd="0" presId="urn:microsoft.com/office/officeart/2005/8/layout/hierarchy2"/>
    <dgm:cxn modelId="{7C9246FC-2DBA-46F7-8A9D-2DF28D5E6BAD}" type="presParOf" srcId="{97709A8E-CCCF-4DA8-B0DF-6E7AA894AE12}" destId="{3D936DFB-E521-4D41-ACDF-EE6E35F287C2}" srcOrd="1" destOrd="0" presId="urn:microsoft.com/office/officeart/2005/8/layout/hierarchy2"/>
    <dgm:cxn modelId="{3C40043B-0789-4B02-B867-67AF2407BA4F}" type="presParOf" srcId="{3D936DFB-E521-4D41-ACDF-EE6E35F287C2}" destId="{49023393-B4F0-40DB-AC94-E95BA2F57DED}" srcOrd="0" destOrd="0" presId="urn:microsoft.com/office/officeart/2005/8/layout/hierarchy2"/>
    <dgm:cxn modelId="{16456E46-08D0-4835-8881-ED3261D50B8B}" type="presParOf" srcId="{3D936DFB-E521-4D41-ACDF-EE6E35F287C2}" destId="{028F2D8C-A0CD-4B18-816D-DBC06C69B738}" srcOrd="1" destOrd="0" presId="urn:microsoft.com/office/officeart/2005/8/layout/hierarchy2"/>
    <dgm:cxn modelId="{2EA388AF-B560-4618-B41D-3472B34AC555}" type="presParOf" srcId="{292B9C10-BDC3-4D57-A75A-92028AEEA0AE}" destId="{E1C727B6-5267-4930-AC96-B52297DCB2EE}" srcOrd="6" destOrd="0" presId="urn:microsoft.com/office/officeart/2005/8/layout/hierarchy2"/>
    <dgm:cxn modelId="{3C2ABF8C-DE7B-4AFE-9849-83BFF73E3EE9}" type="presParOf" srcId="{E1C727B6-5267-4930-AC96-B52297DCB2EE}" destId="{8F975D2C-C006-4412-9B44-F1B9B3662864}" srcOrd="0" destOrd="0" presId="urn:microsoft.com/office/officeart/2005/8/layout/hierarchy2"/>
    <dgm:cxn modelId="{B5A9FC7A-F36F-408E-8C52-A66F4EDC5001}" type="presParOf" srcId="{292B9C10-BDC3-4D57-A75A-92028AEEA0AE}" destId="{D630515F-69E4-405A-BCD6-7C0FDBE69E64}" srcOrd="7" destOrd="0" presId="urn:microsoft.com/office/officeart/2005/8/layout/hierarchy2"/>
    <dgm:cxn modelId="{533E8EEA-2A1F-456B-8FBD-F9D60D21B5DB}" type="presParOf" srcId="{D630515F-69E4-405A-BCD6-7C0FDBE69E64}" destId="{5DA94F11-FCBD-4E45-90C0-4E9AA60E1CD2}" srcOrd="0" destOrd="0" presId="urn:microsoft.com/office/officeart/2005/8/layout/hierarchy2"/>
    <dgm:cxn modelId="{DA58BF19-8739-4C4B-95B5-DA6254D6205A}" type="presParOf" srcId="{D630515F-69E4-405A-BCD6-7C0FDBE69E64}" destId="{ABB9508A-B677-491F-85F0-D981B270EA84}" srcOrd="1" destOrd="0" presId="urn:microsoft.com/office/officeart/2005/8/layout/hierarchy2"/>
    <dgm:cxn modelId="{6C140264-2F08-4E83-9DE1-0AE0E0A238DD}" type="presParOf" srcId="{ABB9508A-B677-491F-85F0-D981B270EA84}" destId="{2B437467-A0F1-4DBC-A57B-C3986CEB383F}" srcOrd="0" destOrd="0" presId="urn:microsoft.com/office/officeart/2005/8/layout/hierarchy2"/>
    <dgm:cxn modelId="{4E6514AD-9179-4E91-8BA0-4BFF545D9801}" type="presParOf" srcId="{2B437467-A0F1-4DBC-A57B-C3986CEB383F}" destId="{89757310-A5BF-47A9-92E4-CB7396188719}" srcOrd="0" destOrd="0" presId="urn:microsoft.com/office/officeart/2005/8/layout/hierarchy2"/>
    <dgm:cxn modelId="{3F6D0570-C5B7-4C2E-A59A-A0096D41DBFC}" type="presParOf" srcId="{ABB9508A-B677-491F-85F0-D981B270EA84}" destId="{57B2FEE2-3C51-4C1F-A49C-74FB26D776FB}" srcOrd="1" destOrd="0" presId="urn:microsoft.com/office/officeart/2005/8/layout/hierarchy2"/>
    <dgm:cxn modelId="{517489DA-6FBC-4DB4-9A6A-C7E244D185BD}" type="presParOf" srcId="{57B2FEE2-3C51-4C1F-A49C-74FB26D776FB}" destId="{5036807C-7206-40A3-AC1B-E4866B320F33}" srcOrd="0" destOrd="0" presId="urn:microsoft.com/office/officeart/2005/8/layout/hierarchy2"/>
    <dgm:cxn modelId="{736AB06A-0D5D-45FD-BDD1-16F295B0910D}" type="presParOf" srcId="{57B2FEE2-3C51-4C1F-A49C-74FB26D776FB}" destId="{02E7A51A-0D59-4AC9-B333-6198A8CFC44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ADE2987-05B6-4AF2-A9DF-CD37AC65B466}" type="doc">
      <dgm:prSet loTypeId="urn:microsoft.com/office/officeart/2005/8/layout/pyramid2" loCatId="pyramid" qsTypeId="urn:microsoft.com/office/officeart/2005/8/quickstyle/simple1" qsCatId="simple" csTypeId="urn:microsoft.com/office/officeart/2005/8/colors/accent1_2" csCatId="accent1" phldr="1"/>
      <dgm:spPr/>
    </dgm:pt>
    <dgm:pt modelId="{583E86A5-58DF-4FBC-BA58-B849760C4C94}">
      <dgm:prSet phldrT="[Texto]"/>
      <dgm:spPr/>
      <dgm:t>
        <a:bodyPr/>
        <a:lstStyle/>
        <a:p>
          <a:r>
            <a:rPr lang="pt-BR" b="1" dirty="0" smtClean="0">
              <a:solidFill>
                <a:srgbClr val="C00000"/>
              </a:solidFill>
            </a:rPr>
            <a:t>CONFEDERAÇÕES</a:t>
          </a:r>
        </a:p>
        <a:p>
          <a:r>
            <a:rPr lang="pt-BR" dirty="0" smtClean="0"/>
            <a:t>3 Federações</a:t>
          </a:r>
          <a:endParaRPr lang="pt-BR" dirty="0"/>
        </a:p>
      </dgm:t>
    </dgm:pt>
    <dgm:pt modelId="{5A5292BC-C275-4206-9DE8-CA9F8DE169E1}" type="parTrans" cxnId="{6AD4B092-A289-48E4-BBE0-9539AACFACD9}">
      <dgm:prSet/>
      <dgm:spPr/>
      <dgm:t>
        <a:bodyPr/>
        <a:lstStyle/>
        <a:p>
          <a:endParaRPr lang="pt-BR"/>
        </a:p>
      </dgm:t>
    </dgm:pt>
    <dgm:pt modelId="{3F799A1A-FE77-4F4F-A6DC-6622F2A5C700}" type="sibTrans" cxnId="{6AD4B092-A289-48E4-BBE0-9539AACFACD9}">
      <dgm:prSet/>
      <dgm:spPr/>
      <dgm:t>
        <a:bodyPr/>
        <a:lstStyle/>
        <a:p>
          <a:endParaRPr lang="pt-BR"/>
        </a:p>
      </dgm:t>
    </dgm:pt>
    <dgm:pt modelId="{39D6DE5A-7163-41A2-BD54-3E25E89EF594}">
      <dgm:prSet phldrT="[Texto]"/>
      <dgm:spPr/>
      <dgm:t>
        <a:bodyPr/>
        <a:lstStyle/>
        <a:p>
          <a:r>
            <a:rPr lang="pt-BR" dirty="0" smtClean="0"/>
            <a:t>Sindicatos</a:t>
          </a:r>
          <a:endParaRPr lang="pt-BR" dirty="0"/>
        </a:p>
      </dgm:t>
    </dgm:pt>
    <dgm:pt modelId="{D8AE150A-4E6D-4DE5-A48B-307040D8B04B}" type="parTrans" cxnId="{AB57D356-EFB6-4793-AF5E-8F26E3D28897}">
      <dgm:prSet/>
      <dgm:spPr/>
      <dgm:t>
        <a:bodyPr/>
        <a:lstStyle/>
        <a:p>
          <a:endParaRPr lang="pt-BR"/>
        </a:p>
      </dgm:t>
    </dgm:pt>
    <dgm:pt modelId="{172A0615-FF0E-491B-8EE0-BF48C90DA6BD}" type="sibTrans" cxnId="{AB57D356-EFB6-4793-AF5E-8F26E3D28897}">
      <dgm:prSet/>
      <dgm:spPr/>
      <dgm:t>
        <a:bodyPr/>
        <a:lstStyle/>
        <a:p>
          <a:endParaRPr lang="pt-BR"/>
        </a:p>
      </dgm:t>
    </dgm:pt>
    <dgm:pt modelId="{FD5381C9-7221-4678-A783-A02398069C89}">
      <dgm:prSet/>
      <dgm:spPr/>
      <dgm:t>
        <a:bodyPr/>
        <a:lstStyle/>
        <a:p>
          <a:r>
            <a:rPr lang="pt-BR" b="1" dirty="0" smtClean="0">
              <a:solidFill>
                <a:srgbClr val="C00000"/>
              </a:solidFill>
            </a:rPr>
            <a:t>FEDERAÇÕES</a:t>
          </a:r>
        </a:p>
        <a:p>
          <a:r>
            <a:rPr lang="pt-BR" b="0" dirty="0" smtClean="0">
              <a:solidFill>
                <a:schemeClr val="tx1"/>
              </a:solidFill>
            </a:rPr>
            <a:t>5 Sindicatos</a:t>
          </a:r>
        </a:p>
      </dgm:t>
    </dgm:pt>
    <dgm:pt modelId="{96BE8961-3295-4BEA-B698-5CCFD83B305D}" type="parTrans" cxnId="{2A965CF9-0288-4FC0-B2A5-D4297A5EB868}">
      <dgm:prSet/>
      <dgm:spPr/>
      <dgm:t>
        <a:bodyPr/>
        <a:lstStyle/>
        <a:p>
          <a:endParaRPr lang="pt-BR"/>
        </a:p>
      </dgm:t>
    </dgm:pt>
    <dgm:pt modelId="{A888FC43-80E3-4C78-9F1A-B0F63FDEA4E4}" type="sibTrans" cxnId="{2A965CF9-0288-4FC0-B2A5-D4297A5EB868}">
      <dgm:prSet/>
      <dgm:spPr/>
      <dgm:t>
        <a:bodyPr/>
        <a:lstStyle/>
        <a:p>
          <a:endParaRPr lang="pt-BR"/>
        </a:p>
      </dgm:t>
    </dgm:pt>
    <dgm:pt modelId="{60003A98-697B-4037-ABD8-16512F701C5E}" type="pres">
      <dgm:prSet presAssocID="{BADE2987-05B6-4AF2-A9DF-CD37AC65B466}" presName="compositeShape" presStyleCnt="0">
        <dgm:presLayoutVars>
          <dgm:dir/>
          <dgm:resizeHandles/>
        </dgm:presLayoutVars>
      </dgm:prSet>
      <dgm:spPr/>
    </dgm:pt>
    <dgm:pt modelId="{22BEFD15-1538-4C90-BB6C-3532F5F295E2}" type="pres">
      <dgm:prSet presAssocID="{BADE2987-05B6-4AF2-A9DF-CD37AC65B466}" presName="pyramid" presStyleLbl="node1" presStyleIdx="0" presStyleCnt="1" custScaleX="123701"/>
      <dgm:spPr/>
    </dgm:pt>
    <dgm:pt modelId="{1973F2B4-0979-4EBD-9EF5-28510F8DB791}" type="pres">
      <dgm:prSet presAssocID="{BADE2987-05B6-4AF2-A9DF-CD37AC65B466}" presName="theList" presStyleCnt="0"/>
      <dgm:spPr/>
    </dgm:pt>
    <dgm:pt modelId="{74EEFB5C-E9B9-4A93-83DA-F4D5B49B0F3E}" type="pres">
      <dgm:prSet presAssocID="{583E86A5-58DF-4FBC-BA58-B849760C4C94}" presName="aNode" presStyleLbl="fgAcc1" presStyleIdx="0" presStyleCnt="3">
        <dgm:presLayoutVars>
          <dgm:bulletEnabled val="1"/>
        </dgm:presLayoutVars>
      </dgm:prSet>
      <dgm:spPr/>
      <dgm:t>
        <a:bodyPr/>
        <a:lstStyle/>
        <a:p>
          <a:endParaRPr lang="pt-BR"/>
        </a:p>
      </dgm:t>
    </dgm:pt>
    <dgm:pt modelId="{3987555F-EA42-449D-9E5B-00E141999D62}" type="pres">
      <dgm:prSet presAssocID="{583E86A5-58DF-4FBC-BA58-B849760C4C94}" presName="aSpace" presStyleCnt="0"/>
      <dgm:spPr/>
    </dgm:pt>
    <dgm:pt modelId="{F793A3BD-46F7-4B16-9A78-5E1F0096CDF7}" type="pres">
      <dgm:prSet presAssocID="{FD5381C9-7221-4678-A783-A02398069C89}" presName="aNode" presStyleLbl="fgAcc1" presStyleIdx="1" presStyleCnt="3">
        <dgm:presLayoutVars>
          <dgm:bulletEnabled val="1"/>
        </dgm:presLayoutVars>
      </dgm:prSet>
      <dgm:spPr/>
      <dgm:t>
        <a:bodyPr/>
        <a:lstStyle/>
        <a:p>
          <a:endParaRPr lang="pt-BR"/>
        </a:p>
      </dgm:t>
    </dgm:pt>
    <dgm:pt modelId="{EBD82941-27C2-4492-9987-0FBFDACA4960}" type="pres">
      <dgm:prSet presAssocID="{FD5381C9-7221-4678-A783-A02398069C89}" presName="aSpace" presStyleCnt="0"/>
      <dgm:spPr/>
    </dgm:pt>
    <dgm:pt modelId="{B6AC3381-EBB6-40C4-984F-D0D3FA307166}" type="pres">
      <dgm:prSet presAssocID="{39D6DE5A-7163-41A2-BD54-3E25E89EF594}" presName="aNode" presStyleLbl="fgAcc1" presStyleIdx="2" presStyleCnt="3">
        <dgm:presLayoutVars>
          <dgm:bulletEnabled val="1"/>
        </dgm:presLayoutVars>
      </dgm:prSet>
      <dgm:spPr/>
      <dgm:t>
        <a:bodyPr/>
        <a:lstStyle/>
        <a:p>
          <a:endParaRPr lang="pt-BR"/>
        </a:p>
      </dgm:t>
    </dgm:pt>
    <dgm:pt modelId="{01A3D290-1261-4678-A631-6DF83EB116AA}" type="pres">
      <dgm:prSet presAssocID="{39D6DE5A-7163-41A2-BD54-3E25E89EF594}" presName="aSpace" presStyleCnt="0"/>
      <dgm:spPr/>
    </dgm:pt>
  </dgm:ptLst>
  <dgm:cxnLst>
    <dgm:cxn modelId="{2A965CF9-0288-4FC0-B2A5-D4297A5EB868}" srcId="{BADE2987-05B6-4AF2-A9DF-CD37AC65B466}" destId="{FD5381C9-7221-4678-A783-A02398069C89}" srcOrd="1" destOrd="0" parTransId="{96BE8961-3295-4BEA-B698-5CCFD83B305D}" sibTransId="{A888FC43-80E3-4C78-9F1A-B0F63FDEA4E4}"/>
    <dgm:cxn modelId="{467EB7A5-A030-47FD-9EA1-2CCE65011FD4}" type="presOf" srcId="{583E86A5-58DF-4FBC-BA58-B849760C4C94}" destId="{74EEFB5C-E9B9-4A93-83DA-F4D5B49B0F3E}" srcOrd="0" destOrd="0" presId="urn:microsoft.com/office/officeart/2005/8/layout/pyramid2"/>
    <dgm:cxn modelId="{3F9B5DB3-A697-4729-9B7F-F9CE132BE103}" type="presOf" srcId="{39D6DE5A-7163-41A2-BD54-3E25E89EF594}" destId="{B6AC3381-EBB6-40C4-984F-D0D3FA307166}" srcOrd="0" destOrd="0" presId="urn:microsoft.com/office/officeart/2005/8/layout/pyramid2"/>
    <dgm:cxn modelId="{0B61DE27-65C1-4A14-8729-DDFA59567918}" type="presOf" srcId="{BADE2987-05B6-4AF2-A9DF-CD37AC65B466}" destId="{60003A98-697B-4037-ABD8-16512F701C5E}" srcOrd="0" destOrd="0" presId="urn:microsoft.com/office/officeart/2005/8/layout/pyramid2"/>
    <dgm:cxn modelId="{75FDE98B-E76B-4B59-BF36-9C6DDFB4CB1A}" type="presOf" srcId="{FD5381C9-7221-4678-A783-A02398069C89}" destId="{F793A3BD-46F7-4B16-9A78-5E1F0096CDF7}" srcOrd="0" destOrd="0" presId="urn:microsoft.com/office/officeart/2005/8/layout/pyramid2"/>
    <dgm:cxn modelId="{AB57D356-EFB6-4793-AF5E-8F26E3D28897}" srcId="{BADE2987-05B6-4AF2-A9DF-CD37AC65B466}" destId="{39D6DE5A-7163-41A2-BD54-3E25E89EF594}" srcOrd="2" destOrd="0" parTransId="{D8AE150A-4E6D-4DE5-A48B-307040D8B04B}" sibTransId="{172A0615-FF0E-491B-8EE0-BF48C90DA6BD}"/>
    <dgm:cxn modelId="{6AD4B092-A289-48E4-BBE0-9539AACFACD9}" srcId="{BADE2987-05B6-4AF2-A9DF-CD37AC65B466}" destId="{583E86A5-58DF-4FBC-BA58-B849760C4C94}" srcOrd="0" destOrd="0" parTransId="{5A5292BC-C275-4206-9DE8-CA9F8DE169E1}" sibTransId="{3F799A1A-FE77-4F4F-A6DC-6622F2A5C700}"/>
    <dgm:cxn modelId="{CB23FAB4-3657-42C7-8A59-F92B7E57EA09}" type="presParOf" srcId="{60003A98-697B-4037-ABD8-16512F701C5E}" destId="{22BEFD15-1538-4C90-BB6C-3532F5F295E2}" srcOrd="0" destOrd="0" presId="urn:microsoft.com/office/officeart/2005/8/layout/pyramid2"/>
    <dgm:cxn modelId="{EC4CA93B-2BB1-4D29-AA50-82B1CA2AE5F2}" type="presParOf" srcId="{60003A98-697B-4037-ABD8-16512F701C5E}" destId="{1973F2B4-0979-4EBD-9EF5-28510F8DB791}" srcOrd="1" destOrd="0" presId="urn:microsoft.com/office/officeart/2005/8/layout/pyramid2"/>
    <dgm:cxn modelId="{C94A41BF-2EAE-4AFC-B2C2-6403FC34DF58}" type="presParOf" srcId="{1973F2B4-0979-4EBD-9EF5-28510F8DB791}" destId="{74EEFB5C-E9B9-4A93-83DA-F4D5B49B0F3E}" srcOrd="0" destOrd="0" presId="urn:microsoft.com/office/officeart/2005/8/layout/pyramid2"/>
    <dgm:cxn modelId="{CE065D11-0BC1-4E98-96AC-80A507FE46D0}" type="presParOf" srcId="{1973F2B4-0979-4EBD-9EF5-28510F8DB791}" destId="{3987555F-EA42-449D-9E5B-00E141999D62}" srcOrd="1" destOrd="0" presId="urn:microsoft.com/office/officeart/2005/8/layout/pyramid2"/>
    <dgm:cxn modelId="{07BADCBA-2200-4612-840D-E72941B50B98}" type="presParOf" srcId="{1973F2B4-0979-4EBD-9EF5-28510F8DB791}" destId="{F793A3BD-46F7-4B16-9A78-5E1F0096CDF7}" srcOrd="2" destOrd="0" presId="urn:microsoft.com/office/officeart/2005/8/layout/pyramid2"/>
    <dgm:cxn modelId="{A5D4D23E-55DA-4F5D-B7D1-6A421E8E1083}" type="presParOf" srcId="{1973F2B4-0979-4EBD-9EF5-28510F8DB791}" destId="{EBD82941-27C2-4492-9987-0FBFDACA4960}" srcOrd="3" destOrd="0" presId="urn:microsoft.com/office/officeart/2005/8/layout/pyramid2"/>
    <dgm:cxn modelId="{0AE83363-FAD1-451E-873C-18207E59AA0C}" type="presParOf" srcId="{1973F2B4-0979-4EBD-9EF5-28510F8DB791}" destId="{B6AC3381-EBB6-40C4-984F-D0D3FA307166}" srcOrd="4" destOrd="0" presId="urn:microsoft.com/office/officeart/2005/8/layout/pyramid2"/>
    <dgm:cxn modelId="{828177D6-CF7D-43AD-9207-08F183DA45C6}" type="presParOf" srcId="{1973F2B4-0979-4EBD-9EF5-28510F8DB791}" destId="{01A3D290-1261-4678-A631-6DF83EB116AA}"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14924F-B476-4891-975D-C3AC2A6D60C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pt-BR"/>
        </a:p>
      </dgm:t>
    </dgm:pt>
    <dgm:pt modelId="{41422053-44EC-4F2E-9564-068504B62690}">
      <dgm:prSet phldrT="[Texto]" custT="1"/>
      <dgm:spPr/>
      <dgm:t>
        <a:bodyPr/>
        <a:lstStyle/>
        <a:p>
          <a:pPr algn="ctr"/>
          <a:r>
            <a:rPr lang="pt-BR" sz="2000" b="1" dirty="0" smtClean="0"/>
            <a:t>FORMAS DE SOLUÇÃO DE CONFLITOS</a:t>
          </a:r>
          <a:endParaRPr lang="pt-BR" sz="2000" b="1" dirty="0"/>
        </a:p>
      </dgm:t>
    </dgm:pt>
    <dgm:pt modelId="{DF5A4212-7B0A-4FAB-8620-2053D1C70712}" type="parTrans" cxnId="{117DDA14-46D9-4138-B12A-0D3C7008E994}">
      <dgm:prSet/>
      <dgm:spPr/>
      <dgm:t>
        <a:bodyPr/>
        <a:lstStyle/>
        <a:p>
          <a:endParaRPr lang="pt-BR"/>
        </a:p>
      </dgm:t>
    </dgm:pt>
    <dgm:pt modelId="{F7589B93-C8F4-4EDA-B1A6-C5F29313C0EA}" type="sibTrans" cxnId="{117DDA14-46D9-4138-B12A-0D3C7008E994}">
      <dgm:prSet/>
      <dgm:spPr/>
      <dgm:t>
        <a:bodyPr/>
        <a:lstStyle/>
        <a:p>
          <a:endParaRPr lang="pt-BR"/>
        </a:p>
      </dgm:t>
    </dgm:pt>
    <dgm:pt modelId="{FD849926-74F6-42D1-A216-39D925140F69}">
      <dgm:prSet phldrT="[Texto]" custT="1"/>
      <dgm:spPr/>
      <dgm:t>
        <a:bodyPr/>
        <a:lstStyle/>
        <a:p>
          <a:r>
            <a:rPr lang="pt-BR" sz="1800" b="1" smtClean="0"/>
            <a:t>AUTOCOMPOMPOSIÇÃO</a:t>
          </a:r>
          <a:endParaRPr lang="pt-BR" sz="1800" b="1" dirty="0"/>
        </a:p>
      </dgm:t>
    </dgm:pt>
    <dgm:pt modelId="{8307EFCA-1A2F-4260-998B-8BBFE53E7043}" type="parTrans" cxnId="{BE8542AB-0A4D-4C35-9722-D1BAB754BD11}">
      <dgm:prSet/>
      <dgm:spPr/>
      <dgm:t>
        <a:bodyPr/>
        <a:lstStyle/>
        <a:p>
          <a:endParaRPr lang="pt-BR" sz="2000" b="1">
            <a:solidFill>
              <a:schemeClr val="tx1"/>
            </a:solidFill>
          </a:endParaRPr>
        </a:p>
      </dgm:t>
    </dgm:pt>
    <dgm:pt modelId="{88F43579-C56F-4526-8B75-3EC72B271710}" type="sibTrans" cxnId="{BE8542AB-0A4D-4C35-9722-D1BAB754BD11}">
      <dgm:prSet/>
      <dgm:spPr/>
      <dgm:t>
        <a:bodyPr/>
        <a:lstStyle/>
        <a:p>
          <a:endParaRPr lang="pt-BR"/>
        </a:p>
      </dgm:t>
    </dgm:pt>
    <dgm:pt modelId="{5E8DCFC0-BB05-4620-85C0-3F06B4422276}">
      <dgm:prSet phldrT="[Texto]" custT="1"/>
      <dgm:spPr/>
      <dgm:t>
        <a:bodyPr/>
        <a:lstStyle/>
        <a:p>
          <a:r>
            <a:rPr lang="pt-BR" sz="1800" b="1" smtClean="0"/>
            <a:t>HETEROCOMPOSIÇÃO</a:t>
          </a:r>
          <a:endParaRPr lang="pt-BR" sz="1800" b="1" dirty="0"/>
        </a:p>
      </dgm:t>
    </dgm:pt>
    <dgm:pt modelId="{5302EDD6-6F6C-445C-9508-CDC1645D35CB}" type="parTrans" cxnId="{A4AA0CAC-0ECC-4E66-8AF2-F2F42DAC5D9C}">
      <dgm:prSet/>
      <dgm:spPr/>
      <dgm:t>
        <a:bodyPr/>
        <a:lstStyle/>
        <a:p>
          <a:endParaRPr lang="pt-BR" sz="2000" b="1">
            <a:solidFill>
              <a:schemeClr val="tx1"/>
            </a:solidFill>
          </a:endParaRPr>
        </a:p>
      </dgm:t>
    </dgm:pt>
    <dgm:pt modelId="{EB450684-4023-4D93-A12F-E92BFD4AAA2B}" type="sibTrans" cxnId="{A4AA0CAC-0ECC-4E66-8AF2-F2F42DAC5D9C}">
      <dgm:prSet/>
      <dgm:spPr/>
      <dgm:t>
        <a:bodyPr/>
        <a:lstStyle/>
        <a:p>
          <a:endParaRPr lang="pt-BR"/>
        </a:p>
      </dgm:t>
    </dgm:pt>
    <dgm:pt modelId="{A4FC0682-2BAC-458E-B169-FFD70862A8A1}">
      <dgm:prSet phldrT="[Texto]" custT="1"/>
      <dgm:spPr/>
      <dgm:t>
        <a:bodyPr/>
        <a:lstStyle/>
        <a:p>
          <a:r>
            <a:rPr lang="pt-BR" sz="2000" b="1" smtClean="0"/>
            <a:t>AUTODEFESA</a:t>
          </a:r>
          <a:endParaRPr lang="pt-BR" sz="2000" b="1" dirty="0"/>
        </a:p>
      </dgm:t>
    </dgm:pt>
    <dgm:pt modelId="{10FA3E76-F149-463F-87AE-899315F7DFE7}" type="parTrans" cxnId="{8F96AE55-0F16-4BE6-86EB-E9979A30BCE2}">
      <dgm:prSet/>
      <dgm:spPr/>
      <dgm:t>
        <a:bodyPr/>
        <a:lstStyle/>
        <a:p>
          <a:endParaRPr lang="pt-BR" sz="2000" b="1">
            <a:solidFill>
              <a:schemeClr val="tx1"/>
            </a:solidFill>
          </a:endParaRPr>
        </a:p>
      </dgm:t>
    </dgm:pt>
    <dgm:pt modelId="{DA4650DB-344F-4D32-B116-408136FB1DE4}" type="sibTrans" cxnId="{8F96AE55-0F16-4BE6-86EB-E9979A30BCE2}">
      <dgm:prSet/>
      <dgm:spPr/>
      <dgm:t>
        <a:bodyPr/>
        <a:lstStyle/>
        <a:p>
          <a:endParaRPr lang="pt-BR"/>
        </a:p>
      </dgm:t>
    </dgm:pt>
    <dgm:pt modelId="{75DD327A-BD12-4118-8D97-86B8C5777535}">
      <dgm:prSet custT="1"/>
      <dgm:spPr/>
      <dgm:t>
        <a:bodyPr/>
        <a:lstStyle/>
        <a:p>
          <a:r>
            <a:rPr lang="pt-BR" sz="2000" b="1" smtClean="0"/>
            <a:t>ARBITRAGEM </a:t>
          </a:r>
          <a:endParaRPr lang="pt-BR" sz="2000" b="1" dirty="0"/>
        </a:p>
      </dgm:t>
    </dgm:pt>
    <dgm:pt modelId="{0B5AB96A-CA5A-4578-83B5-44816593FCD0}" type="parTrans" cxnId="{310B9B1B-8970-4E6D-87B5-FD08DD78962D}">
      <dgm:prSet/>
      <dgm:spPr/>
      <dgm:t>
        <a:bodyPr/>
        <a:lstStyle/>
        <a:p>
          <a:endParaRPr lang="pt-BR">
            <a:solidFill>
              <a:schemeClr val="tx1"/>
            </a:solidFill>
          </a:endParaRPr>
        </a:p>
      </dgm:t>
    </dgm:pt>
    <dgm:pt modelId="{983AC926-823F-4B3E-83DA-5641B5B4ED7B}" type="sibTrans" cxnId="{310B9B1B-8970-4E6D-87B5-FD08DD78962D}">
      <dgm:prSet/>
      <dgm:spPr/>
      <dgm:t>
        <a:bodyPr/>
        <a:lstStyle/>
        <a:p>
          <a:endParaRPr lang="pt-BR"/>
        </a:p>
      </dgm:t>
    </dgm:pt>
    <dgm:pt modelId="{718597AC-52B2-4F2D-8412-CE3CA9B0EEE3}">
      <dgm:prSet custT="1"/>
      <dgm:spPr/>
      <dgm:t>
        <a:bodyPr/>
        <a:lstStyle/>
        <a:p>
          <a:r>
            <a:rPr lang="pt-BR" sz="2000" b="1" smtClean="0"/>
            <a:t>ACORDO</a:t>
          </a:r>
          <a:r>
            <a:rPr lang="pt-BR" sz="2000" smtClean="0"/>
            <a:t> </a:t>
          </a:r>
          <a:endParaRPr lang="pt-BR" sz="2000" dirty="0"/>
        </a:p>
      </dgm:t>
    </dgm:pt>
    <dgm:pt modelId="{B0C438FF-E6DC-4015-BA14-D4EBEA41092A}" type="parTrans" cxnId="{6FEFB73B-4A1C-40CC-98AB-FF2666131BED}">
      <dgm:prSet/>
      <dgm:spPr/>
      <dgm:t>
        <a:bodyPr/>
        <a:lstStyle/>
        <a:p>
          <a:endParaRPr lang="pt-BR">
            <a:solidFill>
              <a:schemeClr val="tx1"/>
            </a:solidFill>
          </a:endParaRPr>
        </a:p>
      </dgm:t>
    </dgm:pt>
    <dgm:pt modelId="{10A13CA3-264F-48D2-90B3-5ECFC9703FC6}" type="sibTrans" cxnId="{6FEFB73B-4A1C-40CC-98AB-FF2666131BED}">
      <dgm:prSet/>
      <dgm:spPr/>
      <dgm:t>
        <a:bodyPr/>
        <a:lstStyle/>
        <a:p>
          <a:endParaRPr lang="pt-BR"/>
        </a:p>
      </dgm:t>
    </dgm:pt>
    <dgm:pt modelId="{3E194702-0A9A-4F59-AB48-01E46EB64E56}">
      <dgm:prSet custT="1"/>
      <dgm:spPr/>
      <dgm:t>
        <a:bodyPr/>
        <a:lstStyle/>
        <a:p>
          <a:r>
            <a:rPr lang="pt-BR" sz="2000" b="1" smtClean="0"/>
            <a:t>CONVENÇÃO</a:t>
          </a:r>
          <a:endParaRPr lang="pt-BR" sz="2000" b="1" dirty="0"/>
        </a:p>
      </dgm:t>
    </dgm:pt>
    <dgm:pt modelId="{C2F7E5B3-F1E5-4B2D-9E83-ABE8BA371773}" type="parTrans" cxnId="{533BBEAF-23EF-4DB5-891B-9EF96C37C051}">
      <dgm:prSet/>
      <dgm:spPr/>
      <dgm:t>
        <a:bodyPr/>
        <a:lstStyle/>
        <a:p>
          <a:endParaRPr lang="pt-BR">
            <a:solidFill>
              <a:schemeClr val="tx1"/>
            </a:solidFill>
          </a:endParaRPr>
        </a:p>
      </dgm:t>
    </dgm:pt>
    <dgm:pt modelId="{0711CDC2-7CE7-49FF-A8B8-05B3B4B16130}" type="sibTrans" cxnId="{533BBEAF-23EF-4DB5-891B-9EF96C37C051}">
      <dgm:prSet/>
      <dgm:spPr/>
      <dgm:t>
        <a:bodyPr/>
        <a:lstStyle/>
        <a:p>
          <a:endParaRPr lang="pt-BR"/>
        </a:p>
      </dgm:t>
    </dgm:pt>
    <dgm:pt modelId="{9DC4BEE8-254C-4E74-9628-932802156E4A}">
      <dgm:prSet custT="1"/>
      <dgm:spPr/>
      <dgm:t>
        <a:bodyPr/>
        <a:lstStyle/>
        <a:p>
          <a:r>
            <a:rPr lang="pt-BR" sz="2000" b="1" smtClean="0"/>
            <a:t>PODER JUDICIÁRIO</a:t>
          </a:r>
          <a:endParaRPr lang="pt-BR" sz="2000" b="1" dirty="0"/>
        </a:p>
      </dgm:t>
    </dgm:pt>
    <dgm:pt modelId="{855C6BD5-DE9E-492B-A0BE-0CBD1AFA7327}" type="parTrans" cxnId="{1378CD5C-4602-4041-9E29-58D5D0BE3806}">
      <dgm:prSet/>
      <dgm:spPr/>
      <dgm:t>
        <a:bodyPr/>
        <a:lstStyle/>
        <a:p>
          <a:endParaRPr lang="pt-BR">
            <a:solidFill>
              <a:schemeClr val="tx1"/>
            </a:solidFill>
          </a:endParaRPr>
        </a:p>
      </dgm:t>
    </dgm:pt>
    <dgm:pt modelId="{970F29DC-C904-4881-83E9-62D2F0B56D75}" type="sibTrans" cxnId="{1378CD5C-4602-4041-9E29-58D5D0BE3806}">
      <dgm:prSet/>
      <dgm:spPr/>
      <dgm:t>
        <a:bodyPr/>
        <a:lstStyle/>
        <a:p>
          <a:endParaRPr lang="pt-BR"/>
        </a:p>
      </dgm:t>
    </dgm:pt>
    <dgm:pt modelId="{92E3B9B3-8D4D-4A02-91AC-846E8158D554}">
      <dgm:prSet custT="1"/>
      <dgm:spPr/>
      <dgm:t>
        <a:bodyPr/>
        <a:lstStyle/>
        <a:p>
          <a:r>
            <a:rPr lang="pt-BR" sz="2000" b="1" smtClean="0"/>
            <a:t>GREVE</a:t>
          </a:r>
          <a:endParaRPr lang="pt-BR" sz="2000" b="1" dirty="0"/>
        </a:p>
      </dgm:t>
    </dgm:pt>
    <dgm:pt modelId="{0841BF5D-C4D0-4A6D-BB49-A96C9D5F35B7}" type="parTrans" cxnId="{8C9DFBE4-3319-4A13-8949-127C51372387}">
      <dgm:prSet/>
      <dgm:spPr/>
      <dgm:t>
        <a:bodyPr/>
        <a:lstStyle/>
        <a:p>
          <a:endParaRPr lang="pt-BR">
            <a:solidFill>
              <a:schemeClr val="tx1"/>
            </a:solidFill>
          </a:endParaRPr>
        </a:p>
      </dgm:t>
    </dgm:pt>
    <dgm:pt modelId="{BAF866D1-C22E-4F10-A48B-10B380AB1916}" type="sibTrans" cxnId="{8C9DFBE4-3319-4A13-8949-127C51372387}">
      <dgm:prSet/>
      <dgm:spPr/>
      <dgm:t>
        <a:bodyPr/>
        <a:lstStyle/>
        <a:p>
          <a:endParaRPr lang="pt-BR"/>
        </a:p>
      </dgm:t>
    </dgm:pt>
    <dgm:pt modelId="{464436B8-E34C-4B14-ADED-4EAA1BF640B3}">
      <dgm:prSet/>
      <dgm:spPr/>
      <dgm:t>
        <a:bodyPr/>
        <a:lstStyle/>
        <a:p>
          <a:r>
            <a:rPr lang="pt-BR" b="1" smtClean="0"/>
            <a:t>AS PARTES SOLUCIONAM ESPONTANEAMENTE O LITÍGIO</a:t>
          </a:r>
          <a:endParaRPr lang="pt-BR" b="1" dirty="0"/>
        </a:p>
      </dgm:t>
    </dgm:pt>
    <dgm:pt modelId="{31EA1A7A-2DE2-482D-A2F7-4E47288F08A9}" type="parTrans" cxnId="{29366066-0E64-44E2-95ED-91D31FBE159B}">
      <dgm:prSet/>
      <dgm:spPr/>
      <dgm:t>
        <a:bodyPr/>
        <a:lstStyle/>
        <a:p>
          <a:endParaRPr lang="pt-BR"/>
        </a:p>
      </dgm:t>
    </dgm:pt>
    <dgm:pt modelId="{F8DDD01E-C611-45CF-A7AD-4DC52349691C}" type="sibTrans" cxnId="{29366066-0E64-44E2-95ED-91D31FBE159B}">
      <dgm:prSet/>
      <dgm:spPr/>
      <dgm:t>
        <a:bodyPr/>
        <a:lstStyle/>
        <a:p>
          <a:endParaRPr lang="pt-BR"/>
        </a:p>
      </dgm:t>
    </dgm:pt>
    <dgm:pt modelId="{45B6ACFA-1F98-41F9-AE8C-D1F5A813A25C}">
      <dgm:prSet/>
      <dgm:spPr/>
      <dgm:t>
        <a:bodyPr/>
        <a:lstStyle/>
        <a:p>
          <a:r>
            <a:rPr lang="pt-BR" b="1" smtClean="0"/>
            <a:t>SOLUÇÃO DE TERCEIROS </a:t>
          </a:r>
          <a:endParaRPr lang="pt-BR" b="1" dirty="0"/>
        </a:p>
      </dgm:t>
    </dgm:pt>
    <dgm:pt modelId="{D1515BE1-D286-4105-8886-0014210ED4A1}" type="parTrans" cxnId="{8C2C90E3-4160-47AF-9B91-1D4578892AD1}">
      <dgm:prSet/>
      <dgm:spPr/>
      <dgm:t>
        <a:bodyPr/>
        <a:lstStyle/>
        <a:p>
          <a:endParaRPr lang="pt-BR"/>
        </a:p>
      </dgm:t>
    </dgm:pt>
    <dgm:pt modelId="{C9574BB0-9535-431B-9CEE-AE9AA0ADCBB4}" type="sibTrans" cxnId="{8C2C90E3-4160-47AF-9B91-1D4578892AD1}">
      <dgm:prSet/>
      <dgm:spPr/>
      <dgm:t>
        <a:bodyPr/>
        <a:lstStyle/>
        <a:p>
          <a:endParaRPr lang="pt-BR"/>
        </a:p>
      </dgm:t>
    </dgm:pt>
    <dgm:pt modelId="{4A1B8F91-82CF-4B00-8407-91015E7F4080}" type="pres">
      <dgm:prSet presAssocID="{0E14924F-B476-4891-975D-C3AC2A6D60CD}" presName="hierChild1" presStyleCnt="0">
        <dgm:presLayoutVars>
          <dgm:orgChart val="1"/>
          <dgm:chPref val="1"/>
          <dgm:dir/>
          <dgm:animOne val="branch"/>
          <dgm:animLvl val="lvl"/>
          <dgm:resizeHandles/>
        </dgm:presLayoutVars>
      </dgm:prSet>
      <dgm:spPr/>
      <dgm:t>
        <a:bodyPr/>
        <a:lstStyle/>
        <a:p>
          <a:endParaRPr lang="pt-BR"/>
        </a:p>
      </dgm:t>
    </dgm:pt>
    <dgm:pt modelId="{38E55250-989F-476E-8819-135B549540A0}" type="pres">
      <dgm:prSet presAssocID="{41422053-44EC-4F2E-9564-068504B62690}" presName="hierRoot1" presStyleCnt="0">
        <dgm:presLayoutVars>
          <dgm:hierBranch val="init"/>
        </dgm:presLayoutVars>
      </dgm:prSet>
      <dgm:spPr/>
      <dgm:t>
        <a:bodyPr/>
        <a:lstStyle/>
        <a:p>
          <a:endParaRPr lang="pt-BR"/>
        </a:p>
      </dgm:t>
    </dgm:pt>
    <dgm:pt modelId="{DDD34BED-B3B8-40F8-8D53-347C005B5332}" type="pres">
      <dgm:prSet presAssocID="{41422053-44EC-4F2E-9564-068504B62690}" presName="rootComposite1" presStyleCnt="0"/>
      <dgm:spPr/>
      <dgm:t>
        <a:bodyPr/>
        <a:lstStyle/>
        <a:p>
          <a:endParaRPr lang="pt-BR"/>
        </a:p>
      </dgm:t>
    </dgm:pt>
    <dgm:pt modelId="{5A44EB30-18E3-4768-8BFF-726E9803975D}" type="pres">
      <dgm:prSet presAssocID="{41422053-44EC-4F2E-9564-068504B62690}" presName="rootText1" presStyleLbl="node0" presStyleIdx="0" presStyleCnt="1" custScaleX="190171">
        <dgm:presLayoutVars>
          <dgm:chPref val="3"/>
        </dgm:presLayoutVars>
      </dgm:prSet>
      <dgm:spPr/>
      <dgm:t>
        <a:bodyPr/>
        <a:lstStyle/>
        <a:p>
          <a:endParaRPr lang="pt-BR"/>
        </a:p>
      </dgm:t>
    </dgm:pt>
    <dgm:pt modelId="{7D8C8801-53E8-4523-98EF-7A3E0A58935C}" type="pres">
      <dgm:prSet presAssocID="{41422053-44EC-4F2E-9564-068504B62690}" presName="rootConnector1" presStyleLbl="node1" presStyleIdx="0" presStyleCnt="0"/>
      <dgm:spPr/>
      <dgm:t>
        <a:bodyPr/>
        <a:lstStyle/>
        <a:p>
          <a:endParaRPr lang="pt-BR"/>
        </a:p>
      </dgm:t>
    </dgm:pt>
    <dgm:pt modelId="{6A1C0144-8EF2-4507-9C12-5F9DA6C831B8}" type="pres">
      <dgm:prSet presAssocID="{41422053-44EC-4F2E-9564-068504B62690}" presName="hierChild2" presStyleCnt="0"/>
      <dgm:spPr/>
      <dgm:t>
        <a:bodyPr/>
        <a:lstStyle/>
        <a:p>
          <a:endParaRPr lang="pt-BR"/>
        </a:p>
      </dgm:t>
    </dgm:pt>
    <dgm:pt modelId="{F53D69A0-DDD7-4638-8E58-FA3795B83A5A}" type="pres">
      <dgm:prSet presAssocID="{8307EFCA-1A2F-4260-998B-8BBFE53E7043}" presName="Name37" presStyleLbl="parChTrans1D2" presStyleIdx="0" presStyleCnt="3"/>
      <dgm:spPr/>
      <dgm:t>
        <a:bodyPr/>
        <a:lstStyle/>
        <a:p>
          <a:endParaRPr lang="pt-BR"/>
        </a:p>
      </dgm:t>
    </dgm:pt>
    <dgm:pt modelId="{FD2BC510-ADE5-4D35-919A-82D0B9E0A82C}" type="pres">
      <dgm:prSet presAssocID="{FD849926-74F6-42D1-A216-39D925140F69}" presName="hierRoot2" presStyleCnt="0">
        <dgm:presLayoutVars>
          <dgm:hierBranch val="init"/>
        </dgm:presLayoutVars>
      </dgm:prSet>
      <dgm:spPr/>
      <dgm:t>
        <a:bodyPr/>
        <a:lstStyle/>
        <a:p>
          <a:endParaRPr lang="pt-BR"/>
        </a:p>
      </dgm:t>
    </dgm:pt>
    <dgm:pt modelId="{61B4F482-4DEF-40FB-BD71-C96376ED8089}" type="pres">
      <dgm:prSet presAssocID="{FD849926-74F6-42D1-A216-39D925140F69}" presName="rootComposite" presStyleCnt="0"/>
      <dgm:spPr/>
      <dgm:t>
        <a:bodyPr/>
        <a:lstStyle/>
        <a:p>
          <a:endParaRPr lang="pt-BR"/>
        </a:p>
      </dgm:t>
    </dgm:pt>
    <dgm:pt modelId="{02DC5AD6-F5CC-4DA1-A1F8-0BA39E218150}" type="pres">
      <dgm:prSet presAssocID="{FD849926-74F6-42D1-A216-39D925140F69}" presName="rootText" presStyleLbl="node2" presStyleIdx="0" presStyleCnt="3" custScaleX="135326" custScaleY="55894">
        <dgm:presLayoutVars>
          <dgm:chPref val="3"/>
        </dgm:presLayoutVars>
      </dgm:prSet>
      <dgm:spPr/>
      <dgm:t>
        <a:bodyPr/>
        <a:lstStyle/>
        <a:p>
          <a:endParaRPr lang="pt-BR"/>
        </a:p>
      </dgm:t>
    </dgm:pt>
    <dgm:pt modelId="{8083A2F5-88C0-47A1-8E80-4D0653DF3062}" type="pres">
      <dgm:prSet presAssocID="{FD849926-74F6-42D1-A216-39D925140F69}" presName="rootConnector" presStyleLbl="node2" presStyleIdx="0" presStyleCnt="3"/>
      <dgm:spPr/>
      <dgm:t>
        <a:bodyPr/>
        <a:lstStyle/>
        <a:p>
          <a:endParaRPr lang="pt-BR"/>
        </a:p>
      </dgm:t>
    </dgm:pt>
    <dgm:pt modelId="{61EEEAB9-BB01-43B9-8BDE-208DE42A1156}" type="pres">
      <dgm:prSet presAssocID="{FD849926-74F6-42D1-A216-39D925140F69}" presName="hierChild4" presStyleCnt="0"/>
      <dgm:spPr/>
      <dgm:t>
        <a:bodyPr/>
        <a:lstStyle/>
        <a:p>
          <a:endParaRPr lang="pt-BR"/>
        </a:p>
      </dgm:t>
    </dgm:pt>
    <dgm:pt modelId="{139AB411-07FE-4098-8D14-A2F58969C98D}" type="pres">
      <dgm:prSet presAssocID="{B0C438FF-E6DC-4015-BA14-D4EBEA41092A}" presName="Name37" presStyleLbl="parChTrans1D3" presStyleIdx="0" presStyleCnt="7"/>
      <dgm:spPr/>
      <dgm:t>
        <a:bodyPr/>
        <a:lstStyle/>
        <a:p>
          <a:endParaRPr lang="pt-BR"/>
        </a:p>
      </dgm:t>
    </dgm:pt>
    <dgm:pt modelId="{F0439DA3-A509-4545-9C89-3DD654933579}" type="pres">
      <dgm:prSet presAssocID="{718597AC-52B2-4F2D-8412-CE3CA9B0EEE3}" presName="hierRoot2" presStyleCnt="0">
        <dgm:presLayoutVars>
          <dgm:hierBranch val="init"/>
        </dgm:presLayoutVars>
      </dgm:prSet>
      <dgm:spPr/>
      <dgm:t>
        <a:bodyPr/>
        <a:lstStyle/>
        <a:p>
          <a:endParaRPr lang="pt-BR"/>
        </a:p>
      </dgm:t>
    </dgm:pt>
    <dgm:pt modelId="{7317E4D0-B74A-40FC-B070-9F76B1667DB5}" type="pres">
      <dgm:prSet presAssocID="{718597AC-52B2-4F2D-8412-CE3CA9B0EEE3}" presName="rootComposite" presStyleCnt="0"/>
      <dgm:spPr/>
      <dgm:t>
        <a:bodyPr/>
        <a:lstStyle/>
        <a:p>
          <a:endParaRPr lang="pt-BR"/>
        </a:p>
      </dgm:t>
    </dgm:pt>
    <dgm:pt modelId="{5F4461A7-8E09-45ED-947C-B2F2D1025416}" type="pres">
      <dgm:prSet presAssocID="{718597AC-52B2-4F2D-8412-CE3CA9B0EEE3}" presName="rootText" presStyleLbl="node3" presStyleIdx="0" presStyleCnt="7">
        <dgm:presLayoutVars>
          <dgm:chPref val="3"/>
        </dgm:presLayoutVars>
      </dgm:prSet>
      <dgm:spPr/>
      <dgm:t>
        <a:bodyPr/>
        <a:lstStyle/>
        <a:p>
          <a:endParaRPr lang="pt-BR"/>
        </a:p>
      </dgm:t>
    </dgm:pt>
    <dgm:pt modelId="{EA0D4419-97FD-4492-A2BE-0CBEEBD84B13}" type="pres">
      <dgm:prSet presAssocID="{718597AC-52B2-4F2D-8412-CE3CA9B0EEE3}" presName="rootConnector" presStyleLbl="node3" presStyleIdx="0" presStyleCnt="7"/>
      <dgm:spPr/>
      <dgm:t>
        <a:bodyPr/>
        <a:lstStyle/>
        <a:p>
          <a:endParaRPr lang="pt-BR"/>
        </a:p>
      </dgm:t>
    </dgm:pt>
    <dgm:pt modelId="{5210B399-4AD8-4AD4-AE18-2B19899C3554}" type="pres">
      <dgm:prSet presAssocID="{718597AC-52B2-4F2D-8412-CE3CA9B0EEE3}" presName="hierChild4" presStyleCnt="0"/>
      <dgm:spPr/>
      <dgm:t>
        <a:bodyPr/>
        <a:lstStyle/>
        <a:p>
          <a:endParaRPr lang="pt-BR"/>
        </a:p>
      </dgm:t>
    </dgm:pt>
    <dgm:pt modelId="{342BBAFA-6F25-4444-920B-871867B51FDF}" type="pres">
      <dgm:prSet presAssocID="{718597AC-52B2-4F2D-8412-CE3CA9B0EEE3}" presName="hierChild5" presStyleCnt="0"/>
      <dgm:spPr/>
      <dgm:t>
        <a:bodyPr/>
        <a:lstStyle/>
        <a:p>
          <a:endParaRPr lang="pt-BR"/>
        </a:p>
      </dgm:t>
    </dgm:pt>
    <dgm:pt modelId="{93D2D451-674A-4424-8CDC-F919A9D51D6A}" type="pres">
      <dgm:prSet presAssocID="{C2F7E5B3-F1E5-4B2D-9E83-ABE8BA371773}" presName="Name37" presStyleLbl="parChTrans1D3" presStyleIdx="1" presStyleCnt="7"/>
      <dgm:spPr/>
      <dgm:t>
        <a:bodyPr/>
        <a:lstStyle/>
        <a:p>
          <a:endParaRPr lang="pt-BR"/>
        </a:p>
      </dgm:t>
    </dgm:pt>
    <dgm:pt modelId="{F127C693-1570-4BF9-B1AF-024C1870A3A0}" type="pres">
      <dgm:prSet presAssocID="{3E194702-0A9A-4F59-AB48-01E46EB64E56}" presName="hierRoot2" presStyleCnt="0">
        <dgm:presLayoutVars>
          <dgm:hierBranch val="init"/>
        </dgm:presLayoutVars>
      </dgm:prSet>
      <dgm:spPr/>
      <dgm:t>
        <a:bodyPr/>
        <a:lstStyle/>
        <a:p>
          <a:endParaRPr lang="pt-BR"/>
        </a:p>
      </dgm:t>
    </dgm:pt>
    <dgm:pt modelId="{89BA3216-C096-45FC-B8D9-6C76800FC714}" type="pres">
      <dgm:prSet presAssocID="{3E194702-0A9A-4F59-AB48-01E46EB64E56}" presName="rootComposite" presStyleCnt="0"/>
      <dgm:spPr/>
      <dgm:t>
        <a:bodyPr/>
        <a:lstStyle/>
        <a:p>
          <a:endParaRPr lang="pt-BR"/>
        </a:p>
      </dgm:t>
    </dgm:pt>
    <dgm:pt modelId="{A37B9B65-550C-4EF0-ACCD-CD3DFFE015CD}" type="pres">
      <dgm:prSet presAssocID="{3E194702-0A9A-4F59-AB48-01E46EB64E56}" presName="rootText" presStyleLbl="node3" presStyleIdx="1" presStyleCnt="7">
        <dgm:presLayoutVars>
          <dgm:chPref val="3"/>
        </dgm:presLayoutVars>
      </dgm:prSet>
      <dgm:spPr/>
      <dgm:t>
        <a:bodyPr/>
        <a:lstStyle/>
        <a:p>
          <a:endParaRPr lang="pt-BR"/>
        </a:p>
      </dgm:t>
    </dgm:pt>
    <dgm:pt modelId="{C4C326CA-A3C6-469E-B595-D20541FFFD53}" type="pres">
      <dgm:prSet presAssocID="{3E194702-0A9A-4F59-AB48-01E46EB64E56}" presName="rootConnector" presStyleLbl="node3" presStyleIdx="1" presStyleCnt="7"/>
      <dgm:spPr/>
      <dgm:t>
        <a:bodyPr/>
        <a:lstStyle/>
        <a:p>
          <a:endParaRPr lang="pt-BR"/>
        </a:p>
      </dgm:t>
    </dgm:pt>
    <dgm:pt modelId="{6D11427F-E532-41D9-A7CB-765838892478}" type="pres">
      <dgm:prSet presAssocID="{3E194702-0A9A-4F59-AB48-01E46EB64E56}" presName="hierChild4" presStyleCnt="0"/>
      <dgm:spPr/>
      <dgm:t>
        <a:bodyPr/>
        <a:lstStyle/>
        <a:p>
          <a:endParaRPr lang="pt-BR"/>
        </a:p>
      </dgm:t>
    </dgm:pt>
    <dgm:pt modelId="{1A7FDAC7-F889-4674-8839-C3C1365CBD21}" type="pres">
      <dgm:prSet presAssocID="{3E194702-0A9A-4F59-AB48-01E46EB64E56}" presName="hierChild5" presStyleCnt="0"/>
      <dgm:spPr/>
      <dgm:t>
        <a:bodyPr/>
        <a:lstStyle/>
        <a:p>
          <a:endParaRPr lang="pt-BR"/>
        </a:p>
      </dgm:t>
    </dgm:pt>
    <dgm:pt modelId="{0F4832CC-84AA-419A-A346-F295FD1D16B8}" type="pres">
      <dgm:prSet presAssocID="{31EA1A7A-2DE2-482D-A2F7-4E47288F08A9}" presName="Name37" presStyleLbl="parChTrans1D3" presStyleIdx="2" presStyleCnt="7"/>
      <dgm:spPr/>
      <dgm:t>
        <a:bodyPr/>
        <a:lstStyle/>
        <a:p>
          <a:endParaRPr lang="pt-BR"/>
        </a:p>
      </dgm:t>
    </dgm:pt>
    <dgm:pt modelId="{B3DE1AA1-74EE-4D4D-B564-73255DDEA237}" type="pres">
      <dgm:prSet presAssocID="{464436B8-E34C-4B14-ADED-4EAA1BF640B3}" presName="hierRoot2" presStyleCnt="0">
        <dgm:presLayoutVars>
          <dgm:hierBranch val="init"/>
        </dgm:presLayoutVars>
      </dgm:prSet>
      <dgm:spPr/>
      <dgm:t>
        <a:bodyPr/>
        <a:lstStyle/>
        <a:p>
          <a:endParaRPr lang="pt-BR"/>
        </a:p>
      </dgm:t>
    </dgm:pt>
    <dgm:pt modelId="{A70D98B4-8BD0-4EB7-AD3D-57951EE605F3}" type="pres">
      <dgm:prSet presAssocID="{464436B8-E34C-4B14-ADED-4EAA1BF640B3}" presName="rootComposite" presStyleCnt="0"/>
      <dgm:spPr/>
      <dgm:t>
        <a:bodyPr/>
        <a:lstStyle/>
        <a:p>
          <a:endParaRPr lang="pt-BR"/>
        </a:p>
      </dgm:t>
    </dgm:pt>
    <dgm:pt modelId="{E7A28454-32B6-4946-A6FC-01DF73BB749F}" type="pres">
      <dgm:prSet presAssocID="{464436B8-E34C-4B14-ADED-4EAA1BF640B3}" presName="rootText" presStyleLbl="node3" presStyleIdx="2" presStyleCnt="7" custScaleX="123392" custScaleY="128719" custLinFactNeighborX="-9547" custLinFactNeighborY="-1594">
        <dgm:presLayoutVars>
          <dgm:chPref val="3"/>
        </dgm:presLayoutVars>
      </dgm:prSet>
      <dgm:spPr/>
      <dgm:t>
        <a:bodyPr/>
        <a:lstStyle/>
        <a:p>
          <a:endParaRPr lang="pt-BR"/>
        </a:p>
      </dgm:t>
    </dgm:pt>
    <dgm:pt modelId="{0A11A572-1AFF-44CA-AFD5-F94FF4264DA8}" type="pres">
      <dgm:prSet presAssocID="{464436B8-E34C-4B14-ADED-4EAA1BF640B3}" presName="rootConnector" presStyleLbl="node3" presStyleIdx="2" presStyleCnt="7"/>
      <dgm:spPr/>
      <dgm:t>
        <a:bodyPr/>
        <a:lstStyle/>
        <a:p>
          <a:endParaRPr lang="pt-BR"/>
        </a:p>
      </dgm:t>
    </dgm:pt>
    <dgm:pt modelId="{6D240E15-4628-4CB4-8DBB-F1994A602EFB}" type="pres">
      <dgm:prSet presAssocID="{464436B8-E34C-4B14-ADED-4EAA1BF640B3}" presName="hierChild4" presStyleCnt="0"/>
      <dgm:spPr/>
      <dgm:t>
        <a:bodyPr/>
        <a:lstStyle/>
        <a:p>
          <a:endParaRPr lang="pt-BR"/>
        </a:p>
      </dgm:t>
    </dgm:pt>
    <dgm:pt modelId="{27CD667D-1E7A-4A6D-B5E9-DDBEACB6177C}" type="pres">
      <dgm:prSet presAssocID="{464436B8-E34C-4B14-ADED-4EAA1BF640B3}" presName="hierChild5" presStyleCnt="0"/>
      <dgm:spPr/>
      <dgm:t>
        <a:bodyPr/>
        <a:lstStyle/>
        <a:p>
          <a:endParaRPr lang="pt-BR"/>
        </a:p>
      </dgm:t>
    </dgm:pt>
    <dgm:pt modelId="{3F23E717-6D70-4301-8567-B9CB20F0F78F}" type="pres">
      <dgm:prSet presAssocID="{FD849926-74F6-42D1-A216-39D925140F69}" presName="hierChild5" presStyleCnt="0"/>
      <dgm:spPr/>
      <dgm:t>
        <a:bodyPr/>
        <a:lstStyle/>
        <a:p>
          <a:endParaRPr lang="pt-BR"/>
        </a:p>
      </dgm:t>
    </dgm:pt>
    <dgm:pt modelId="{5D513A1A-36FA-4951-9085-0F9172EB44D4}" type="pres">
      <dgm:prSet presAssocID="{5302EDD6-6F6C-445C-9508-CDC1645D35CB}" presName="Name37" presStyleLbl="parChTrans1D2" presStyleIdx="1" presStyleCnt="3"/>
      <dgm:spPr/>
      <dgm:t>
        <a:bodyPr/>
        <a:lstStyle/>
        <a:p>
          <a:endParaRPr lang="pt-BR"/>
        </a:p>
      </dgm:t>
    </dgm:pt>
    <dgm:pt modelId="{485782DE-4E6E-4365-BF10-6687EC4528F1}" type="pres">
      <dgm:prSet presAssocID="{5E8DCFC0-BB05-4620-85C0-3F06B4422276}" presName="hierRoot2" presStyleCnt="0">
        <dgm:presLayoutVars>
          <dgm:hierBranch val="init"/>
        </dgm:presLayoutVars>
      </dgm:prSet>
      <dgm:spPr/>
      <dgm:t>
        <a:bodyPr/>
        <a:lstStyle/>
        <a:p>
          <a:endParaRPr lang="pt-BR"/>
        </a:p>
      </dgm:t>
    </dgm:pt>
    <dgm:pt modelId="{D8D2DA34-465A-4813-B0B4-A24F7113259F}" type="pres">
      <dgm:prSet presAssocID="{5E8DCFC0-BB05-4620-85C0-3F06B4422276}" presName="rootComposite" presStyleCnt="0"/>
      <dgm:spPr/>
      <dgm:t>
        <a:bodyPr/>
        <a:lstStyle/>
        <a:p>
          <a:endParaRPr lang="pt-BR"/>
        </a:p>
      </dgm:t>
    </dgm:pt>
    <dgm:pt modelId="{A15870BA-67B3-467F-8B04-48362D606E77}" type="pres">
      <dgm:prSet presAssocID="{5E8DCFC0-BB05-4620-85C0-3F06B4422276}" presName="rootText" presStyleLbl="node2" presStyleIdx="1" presStyleCnt="3" custScaleX="122290" custScaleY="66841" custLinFactNeighborX="8556" custLinFactNeighborY="5474">
        <dgm:presLayoutVars>
          <dgm:chPref val="3"/>
        </dgm:presLayoutVars>
      </dgm:prSet>
      <dgm:spPr/>
      <dgm:t>
        <a:bodyPr/>
        <a:lstStyle/>
        <a:p>
          <a:endParaRPr lang="pt-BR"/>
        </a:p>
      </dgm:t>
    </dgm:pt>
    <dgm:pt modelId="{82A63FDB-FE07-45DF-9CCC-3C13341484EB}" type="pres">
      <dgm:prSet presAssocID="{5E8DCFC0-BB05-4620-85C0-3F06B4422276}" presName="rootConnector" presStyleLbl="node2" presStyleIdx="1" presStyleCnt="3"/>
      <dgm:spPr/>
      <dgm:t>
        <a:bodyPr/>
        <a:lstStyle/>
        <a:p>
          <a:endParaRPr lang="pt-BR"/>
        </a:p>
      </dgm:t>
    </dgm:pt>
    <dgm:pt modelId="{FFF106B6-1A83-477D-92E2-1C3C12CB657A}" type="pres">
      <dgm:prSet presAssocID="{5E8DCFC0-BB05-4620-85C0-3F06B4422276}" presName="hierChild4" presStyleCnt="0"/>
      <dgm:spPr/>
      <dgm:t>
        <a:bodyPr/>
        <a:lstStyle/>
        <a:p>
          <a:endParaRPr lang="pt-BR"/>
        </a:p>
      </dgm:t>
    </dgm:pt>
    <dgm:pt modelId="{04871AA9-9B92-46D3-B765-0FB23ED0ED5D}" type="pres">
      <dgm:prSet presAssocID="{0B5AB96A-CA5A-4578-83B5-44816593FCD0}" presName="Name37" presStyleLbl="parChTrans1D3" presStyleIdx="3" presStyleCnt="7"/>
      <dgm:spPr/>
      <dgm:t>
        <a:bodyPr/>
        <a:lstStyle/>
        <a:p>
          <a:endParaRPr lang="pt-BR"/>
        </a:p>
      </dgm:t>
    </dgm:pt>
    <dgm:pt modelId="{2C477AAF-0351-48F7-881B-A768992DE60B}" type="pres">
      <dgm:prSet presAssocID="{75DD327A-BD12-4118-8D97-86B8C5777535}" presName="hierRoot2" presStyleCnt="0">
        <dgm:presLayoutVars>
          <dgm:hierBranch val="init"/>
        </dgm:presLayoutVars>
      </dgm:prSet>
      <dgm:spPr/>
      <dgm:t>
        <a:bodyPr/>
        <a:lstStyle/>
        <a:p>
          <a:endParaRPr lang="pt-BR"/>
        </a:p>
      </dgm:t>
    </dgm:pt>
    <dgm:pt modelId="{D24C5BE3-9255-47B7-943C-DFB5C59BACE6}" type="pres">
      <dgm:prSet presAssocID="{75DD327A-BD12-4118-8D97-86B8C5777535}" presName="rootComposite" presStyleCnt="0"/>
      <dgm:spPr/>
      <dgm:t>
        <a:bodyPr/>
        <a:lstStyle/>
        <a:p>
          <a:endParaRPr lang="pt-BR"/>
        </a:p>
      </dgm:t>
    </dgm:pt>
    <dgm:pt modelId="{109092BE-15FF-4ADA-A556-A1ADB62C4C1C}" type="pres">
      <dgm:prSet presAssocID="{75DD327A-BD12-4118-8D97-86B8C5777535}" presName="rootText" presStyleLbl="node3" presStyleIdx="3" presStyleCnt="7">
        <dgm:presLayoutVars>
          <dgm:chPref val="3"/>
        </dgm:presLayoutVars>
      </dgm:prSet>
      <dgm:spPr/>
      <dgm:t>
        <a:bodyPr/>
        <a:lstStyle/>
        <a:p>
          <a:endParaRPr lang="pt-BR"/>
        </a:p>
      </dgm:t>
    </dgm:pt>
    <dgm:pt modelId="{25D4ACB3-F409-463C-B0E9-F98A78BBE95A}" type="pres">
      <dgm:prSet presAssocID="{75DD327A-BD12-4118-8D97-86B8C5777535}" presName="rootConnector" presStyleLbl="node3" presStyleIdx="3" presStyleCnt="7"/>
      <dgm:spPr/>
      <dgm:t>
        <a:bodyPr/>
        <a:lstStyle/>
        <a:p>
          <a:endParaRPr lang="pt-BR"/>
        </a:p>
      </dgm:t>
    </dgm:pt>
    <dgm:pt modelId="{31225BE9-3911-45F1-8825-CFBB6F1E88FC}" type="pres">
      <dgm:prSet presAssocID="{75DD327A-BD12-4118-8D97-86B8C5777535}" presName="hierChild4" presStyleCnt="0"/>
      <dgm:spPr/>
      <dgm:t>
        <a:bodyPr/>
        <a:lstStyle/>
        <a:p>
          <a:endParaRPr lang="pt-BR"/>
        </a:p>
      </dgm:t>
    </dgm:pt>
    <dgm:pt modelId="{C6A7AB16-5989-4476-A428-5D038AF59E1D}" type="pres">
      <dgm:prSet presAssocID="{75DD327A-BD12-4118-8D97-86B8C5777535}" presName="hierChild5" presStyleCnt="0"/>
      <dgm:spPr/>
      <dgm:t>
        <a:bodyPr/>
        <a:lstStyle/>
        <a:p>
          <a:endParaRPr lang="pt-BR"/>
        </a:p>
      </dgm:t>
    </dgm:pt>
    <dgm:pt modelId="{F4165C97-E5C4-4F6D-A3D4-BA3A33FC76B0}" type="pres">
      <dgm:prSet presAssocID="{855C6BD5-DE9E-492B-A0BE-0CBD1AFA7327}" presName="Name37" presStyleLbl="parChTrans1D3" presStyleIdx="4" presStyleCnt="7"/>
      <dgm:spPr/>
      <dgm:t>
        <a:bodyPr/>
        <a:lstStyle/>
        <a:p>
          <a:endParaRPr lang="pt-BR"/>
        </a:p>
      </dgm:t>
    </dgm:pt>
    <dgm:pt modelId="{B1C71EDD-0AD0-4410-BA97-18F47B2BE386}" type="pres">
      <dgm:prSet presAssocID="{9DC4BEE8-254C-4E74-9628-932802156E4A}" presName="hierRoot2" presStyleCnt="0">
        <dgm:presLayoutVars>
          <dgm:hierBranch val="init"/>
        </dgm:presLayoutVars>
      </dgm:prSet>
      <dgm:spPr/>
      <dgm:t>
        <a:bodyPr/>
        <a:lstStyle/>
        <a:p>
          <a:endParaRPr lang="pt-BR"/>
        </a:p>
      </dgm:t>
    </dgm:pt>
    <dgm:pt modelId="{8A5134C3-46A3-43EC-B4D3-AE23468DFFE6}" type="pres">
      <dgm:prSet presAssocID="{9DC4BEE8-254C-4E74-9628-932802156E4A}" presName="rootComposite" presStyleCnt="0"/>
      <dgm:spPr/>
      <dgm:t>
        <a:bodyPr/>
        <a:lstStyle/>
        <a:p>
          <a:endParaRPr lang="pt-BR"/>
        </a:p>
      </dgm:t>
    </dgm:pt>
    <dgm:pt modelId="{D696347F-BC85-44E9-81D8-B8CF39919716}" type="pres">
      <dgm:prSet presAssocID="{9DC4BEE8-254C-4E74-9628-932802156E4A}" presName="rootText" presStyleLbl="node3" presStyleIdx="4" presStyleCnt="7">
        <dgm:presLayoutVars>
          <dgm:chPref val="3"/>
        </dgm:presLayoutVars>
      </dgm:prSet>
      <dgm:spPr/>
      <dgm:t>
        <a:bodyPr/>
        <a:lstStyle/>
        <a:p>
          <a:endParaRPr lang="pt-BR"/>
        </a:p>
      </dgm:t>
    </dgm:pt>
    <dgm:pt modelId="{2AE23899-F7E5-4554-850F-5E2F3969D82A}" type="pres">
      <dgm:prSet presAssocID="{9DC4BEE8-254C-4E74-9628-932802156E4A}" presName="rootConnector" presStyleLbl="node3" presStyleIdx="4" presStyleCnt="7"/>
      <dgm:spPr/>
      <dgm:t>
        <a:bodyPr/>
        <a:lstStyle/>
        <a:p>
          <a:endParaRPr lang="pt-BR"/>
        </a:p>
      </dgm:t>
    </dgm:pt>
    <dgm:pt modelId="{6F7864A1-6666-49E1-93A0-4A2C8576F2E8}" type="pres">
      <dgm:prSet presAssocID="{9DC4BEE8-254C-4E74-9628-932802156E4A}" presName="hierChild4" presStyleCnt="0"/>
      <dgm:spPr/>
      <dgm:t>
        <a:bodyPr/>
        <a:lstStyle/>
        <a:p>
          <a:endParaRPr lang="pt-BR"/>
        </a:p>
      </dgm:t>
    </dgm:pt>
    <dgm:pt modelId="{10DBB575-DEC9-401E-BE15-8D14F7622C56}" type="pres">
      <dgm:prSet presAssocID="{9DC4BEE8-254C-4E74-9628-932802156E4A}" presName="hierChild5" presStyleCnt="0"/>
      <dgm:spPr/>
      <dgm:t>
        <a:bodyPr/>
        <a:lstStyle/>
        <a:p>
          <a:endParaRPr lang="pt-BR"/>
        </a:p>
      </dgm:t>
    </dgm:pt>
    <dgm:pt modelId="{944BD471-4F07-457C-9C40-6DE8845E8AA7}" type="pres">
      <dgm:prSet presAssocID="{D1515BE1-D286-4105-8886-0014210ED4A1}" presName="Name37" presStyleLbl="parChTrans1D3" presStyleIdx="5" presStyleCnt="7"/>
      <dgm:spPr/>
      <dgm:t>
        <a:bodyPr/>
        <a:lstStyle/>
        <a:p>
          <a:endParaRPr lang="pt-BR"/>
        </a:p>
      </dgm:t>
    </dgm:pt>
    <dgm:pt modelId="{FB3CC2A7-C5C5-48AD-ACA5-061DC3089CB9}" type="pres">
      <dgm:prSet presAssocID="{45B6ACFA-1F98-41F9-AE8C-D1F5A813A25C}" presName="hierRoot2" presStyleCnt="0">
        <dgm:presLayoutVars>
          <dgm:hierBranch val="init"/>
        </dgm:presLayoutVars>
      </dgm:prSet>
      <dgm:spPr/>
      <dgm:t>
        <a:bodyPr/>
        <a:lstStyle/>
        <a:p>
          <a:endParaRPr lang="pt-BR"/>
        </a:p>
      </dgm:t>
    </dgm:pt>
    <dgm:pt modelId="{7CB33179-6ACC-4EB5-A6F7-EBBBE963B871}" type="pres">
      <dgm:prSet presAssocID="{45B6ACFA-1F98-41F9-AE8C-D1F5A813A25C}" presName="rootComposite" presStyleCnt="0"/>
      <dgm:spPr/>
      <dgm:t>
        <a:bodyPr/>
        <a:lstStyle/>
        <a:p>
          <a:endParaRPr lang="pt-BR"/>
        </a:p>
      </dgm:t>
    </dgm:pt>
    <dgm:pt modelId="{F961EAC9-59EC-49A2-95AB-60896C155A38}" type="pres">
      <dgm:prSet presAssocID="{45B6ACFA-1F98-41F9-AE8C-D1F5A813A25C}" presName="rootText" presStyleLbl="node3" presStyleIdx="5" presStyleCnt="7" custScaleY="77352">
        <dgm:presLayoutVars>
          <dgm:chPref val="3"/>
        </dgm:presLayoutVars>
      </dgm:prSet>
      <dgm:spPr/>
      <dgm:t>
        <a:bodyPr/>
        <a:lstStyle/>
        <a:p>
          <a:endParaRPr lang="pt-BR"/>
        </a:p>
      </dgm:t>
    </dgm:pt>
    <dgm:pt modelId="{2855B133-D752-4EEE-92AC-982BD3EAF8BA}" type="pres">
      <dgm:prSet presAssocID="{45B6ACFA-1F98-41F9-AE8C-D1F5A813A25C}" presName="rootConnector" presStyleLbl="node3" presStyleIdx="5" presStyleCnt="7"/>
      <dgm:spPr/>
      <dgm:t>
        <a:bodyPr/>
        <a:lstStyle/>
        <a:p>
          <a:endParaRPr lang="pt-BR"/>
        </a:p>
      </dgm:t>
    </dgm:pt>
    <dgm:pt modelId="{55AFA63D-5791-46E7-9FBC-06C8EDEABEED}" type="pres">
      <dgm:prSet presAssocID="{45B6ACFA-1F98-41F9-AE8C-D1F5A813A25C}" presName="hierChild4" presStyleCnt="0"/>
      <dgm:spPr/>
      <dgm:t>
        <a:bodyPr/>
        <a:lstStyle/>
        <a:p>
          <a:endParaRPr lang="pt-BR"/>
        </a:p>
      </dgm:t>
    </dgm:pt>
    <dgm:pt modelId="{8AA69A74-7BB4-4C2F-AD3D-13011A8021DC}" type="pres">
      <dgm:prSet presAssocID="{45B6ACFA-1F98-41F9-AE8C-D1F5A813A25C}" presName="hierChild5" presStyleCnt="0"/>
      <dgm:spPr/>
      <dgm:t>
        <a:bodyPr/>
        <a:lstStyle/>
        <a:p>
          <a:endParaRPr lang="pt-BR"/>
        </a:p>
      </dgm:t>
    </dgm:pt>
    <dgm:pt modelId="{C8A18309-8BB2-440C-A31B-72A92B43F832}" type="pres">
      <dgm:prSet presAssocID="{5E8DCFC0-BB05-4620-85C0-3F06B4422276}" presName="hierChild5" presStyleCnt="0"/>
      <dgm:spPr/>
      <dgm:t>
        <a:bodyPr/>
        <a:lstStyle/>
        <a:p>
          <a:endParaRPr lang="pt-BR"/>
        </a:p>
      </dgm:t>
    </dgm:pt>
    <dgm:pt modelId="{872DAEF2-6383-4996-A277-317205A72EF4}" type="pres">
      <dgm:prSet presAssocID="{10FA3E76-F149-463F-87AE-899315F7DFE7}" presName="Name37" presStyleLbl="parChTrans1D2" presStyleIdx="2" presStyleCnt="3"/>
      <dgm:spPr/>
      <dgm:t>
        <a:bodyPr/>
        <a:lstStyle/>
        <a:p>
          <a:endParaRPr lang="pt-BR"/>
        </a:p>
      </dgm:t>
    </dgm:pt>
    <dgm:pt modelId="{30D5E6EE-A814-4C80-A8F0-DECB09966E9F}" type="pres">
      <dgm:prSet presAssocID="{A4FC0682-2BAC-458E-B169-FFD70862A8A1}" presName="hierRoot2" presStyleCnt="0">
        <dgm:presLayoutVars>
          <dgm:hierBranch val="init"/>
        </dgm:presLayoutVars>
      </dgm:prSet>
      <dgm:spPr/>
      <dgm:t>
        <a:bodyPr/>
        <a:lstStyle/>
        <a:p>
          <a:endParaRPr lang="pt-BR"/>
        </a:p>
      </dgm:t>
    </dgm:pt>
    <dgm:pt modelId="{577DBE81-8F66-455F-95D9-30BBD5387CED}" type="pres">
      <dgm:prSet presAssocID="{A4FC0682-2BAC-458E-B169-FFD70862A8A1}" presName="rootComposite" presStyleCnt="0"/>
      <dgm:spPr/>
      <dgm:t>
        <a:bodyPr/>
        <a:lstStyle/>
        <a:p>
          <a:endParaRPr lang="pt-BR"/>
        </a:p>
      </dgm:t>
    </dgm:pt>
    <dgm:pt modelId="{73AB241F-8E83-4AF6-9439-E3E2772E11FF}" type="pres">
      <dgm:prSet presAssocID="{A4FC0682-2BAC-458E-B169-FFD70862A8A1}" presName="rootText" presStyleLbl="node2" presStyleIdx="2" presStyleCnt="3" custScaleX="104820" custScaleY="62695" custLinFactNeighborX="22815" custLinFactNeighborY="5474">
        <dgm:presLayoutVars>
          <dgm:chPref val="3"/>
        </dgm:presLayoutVars>
      </dgm:prSet>
      <dgm:spPr/>
      <dgm:t>
        <a:bodyPr/>
        <a:lstStyle/>
        <a:p>
          <a:endParaRPr lang="pt-BR"/>
        </a:p>
      </dgm:t>
    </dgm:pt>
    <dgm:pt modelId="{8EB60C79-6C03-405A-9114-E1E26D26A07C}" type="pres">
      <dgm:prSet presAssocID="{A4FC0682-2BAC-458E-B169-FFD70862A8A1}" presName="rootConnector" presStyleLbl="node2" presStyleIdx="2" presStyleCnt="3"/>
      <dgm:spPr/>
      <dgm:t>
        <a:bodyPr/>
        <a:lstStyle/>
        <a:p>
          <a:endParaRPr lang="pt-BR"/>
        </a:p>
      </dgm:t>
    </dgm:pt>
    <dgm:pt modelId="{8E3635CC-1465-49A2-922F-104FA23A3CC8}" type="pres">
      <dgm:prSet presAssocID="{A4FC0682-2BAC-458E-B169-FFD70862A8A1}" presName="hierChild4" presStyleCnt="0"/>
      <dgm:spPr/>
      <dgm:t>
        <a:bodyPr/>
        <a:lstStyle/>
        <a:p>
          <a:endParaRPr lang="pt-BR"/>
        </a:p>
      </dgm:t>
    </dgm:pt>
    <dgm:pt modelId="{0A6CF2FC-B68A-4B77-9D12-74437F046645}" type="pres">
      <dgm:prSet presAssocID="{0841BF5D-C4D0-4A6D-BB49-A96C9D5F35B7}" presName="Name37" presStyleLbl="parChTrans1D3" presStyleIdx="6" presStyleCnt="7"/>
      <dgm:spPr/>
      <dgm:t>
        <a:bodyPr/>
        <a:lstStyle/>
        <a:p>
          <a:endParaRPr lang="pt-BR"/>
        </a:p>
      </dgm:t>
    </dgm:pt>
    <dgm:pt modelId="{B45BA86A-87D6-4A63-AD79-E5E3BB3CA0E9}" type="pres">
      <dgm:prSet presAssocID="{92E3B9B3-8D4D-4A02-91AC-846E8158D554}" presName="hierRoot2" presStyleCnt="0">
        <dgm:presLayoutVars>
          <dgm:hierBranch val="init"/>
        </dgm:presLayoutVars>
      </dgm:prSet>
      <dgm:spPr/>
      <dgm:t>
        <a:bodyPr/>
        <a:lstStyle/>
        <a:p>
          <a:endParaRPr lang="pt-BR"/>
        </a:p>
      </dgm:t>
    </dgm:pt>
    <dgm:pt modelId="{B84DC05C-72F4-4346-853E-2ED0E82B49C5}" type="pres">
      <dgm:prSet presAssocID="{92E3B9B3-8D4D-4A02-91AC-846E8158D554}" presName="rootComposite" presStyleCnt="0"/>
      <dgm:spPr/>
      <dgm:t>
        <a:bodyPr/>
        <a:lstStyle/>
        <a:p>
          <a:endParaRPr lang="pt-BR"/>
        </a:p>
      </dgm:t>
    </dgm:pt>
    <dgm:pt modelId="{1A33D326-5759-41AC-94AB-6515DED60702}" type="pres">
      <dgm:prSet presAssocID="{92E3B9B3-8D4D-4A02-91AC-846E8158D554}" presName="rootText" presStyleLbl="node3" presStyleIdx="6" presStyleCnt="7" custScaleY="83099" custLinFactNeighborX="18777" custLinFactNeighborY="19003">
        <dgm:presLayoutVars>
          <dgm:chPref val="3"/>
        </dgm:presLayoutVars>
      </dgm:prSet>
      <dgm:spPr/>
      <dgm:t>
        <a:bodyPr/>
        <a:lstStyle/>
        <a:p>
          <a:endParaRPr lang="pt-BR"/>
        </a:p>
      </dgm:t>
    </dgm:pt>
    <dgm:pt modelId="{D20B9C25-F9DE-4F0F-9063-C44C2FC30F2F}" type="pres">
      <dgm:prSet presAssocID="{92E3B9B3-8D4D-4A02-91AC-846E8158D554}" presName="rootConnector" presStyleLbl="node3" presStyleIdx="6" presStyleCnt="7"/>
      <dgm:spPr/>
      <dgm:t>
        <a:bodyPr/>
        <a:lstStyle/>
        <a:p>
          <a:endParaRPr lang="pt-BR"/>
        </a:p>
      </dgm:t>
    </dgm:pt>
    <dgm:pt modelId="{9344F4A9-7A54-4E8B-8FAE-7EDE9803BF7C}" type="pres">
      <dgm:prSet presAssocID="{92E3B9B3-8D4D-4A02-91AC-846E8158D554}" presName="hierChild4" presStyleCnt="0"/>
      <dgm:spPr/>
      <dgm:t>
        <a:bodyPr/>
        <a:lstStyle/>
        <a:p>
          <a:endParaRPr lang="pt-BR"/>
        </a:p>
      </dgm:t>
    </dgm:pt>
    <dgm:pt modelId="{4FFE7CB8-5550-4459-824C-6D41703568B6}" type="pres">
      <dgm:prSet presAssocID="{92E3B9B3-8D4D-4A02-91AC-846E8158D554}" presName="hierChild5" presStyleCnt="0"/>
      <dgm:spPr/>
      <dgm:t>
        <a:bodyPr/>
        <a:lstStyle/>
        <a:p>
          <a:endParaRPr lang="pt-BR"/>
        </a:p>
      </dgm:t>
    </dgm:pt>
    <dgm:pt modelId="{13D712B5-2040-419E-B61F-6CF46E6FDC25}" type="pres">
      <dgm:prSet presAssocID="{A4FC0682-2BAC-458E-B169-FFD70862A8A1}" presName="hierChild5" presStyleCnt="0"/>
      <dgm:spPr/>
      <dgm:t>
        <a:bodyPr/>
        <a:lstStyle/>
        <a:p>
          <a:endParaRPr lang="pt-BR"/>
        </a:p>
      </dgm:t>
    </dgm:pt>
    <dgm:pt modelId="{0D93147E-CD54-48AC-B396-54D778089253}" type="pres">
      <dgm:prSet presAssocID="{41422053-44EC-4F2E-9564-068504B62690}" presName="hierChild3" presStyleCnt="0"/>
      <dgm:spPr/>
      <dgm:t>
        <a:bodyPr/>
        <a:lstStyle/>
        <a:p>
          <a:endParaRPr lang="pt-BR"/>
        </a:p>
      </dgm:t>
    </dgm:pt>
  </dgm:ptLst>
  <dgm:cxnLst>
    <dgm:cxn modelId="{C0181C1F-48C6-4AE4-8611-507383A8566D}" type="presOf" srcId="{5E8DCFC0-BB05-4620-85C0-3F06B4422276}" destId="{A15870BA-67B3-467F-8B04-48362D606E77}" srcOrd="0" destOrd="0" presId="urn:microsoft.com/office/officeart/2005/8/layout/orgChart1"/>
    <dgm:cxn modelId="{117DDA14-46D9-4138-B12A-0D3C7008E994}" srcId="{0E14924F-B476-4891-975D-C3AC2A6D60CD}" destId="{41422053-44EC-4F2E-9564-068504B62690}" srcOrd="0" destOrd="0" parTransId="{DF5A4212-7B0A-4FAB-8620-2053D1C70712}" sibTransId="{F7589B93-C8F4-4EDA-B1A6-C5F29313C0EA}"/>
    <dgm:cxn modelId="{BE8542AB-0A4D-4C35-9722-D1BAB754BD11}" srcId="{41422053-44EC-4F2E-9564-068504B62690}" destId="{FD849926-74F6-42D1-A216-39D925140F69}" srcOrd="0" destOrd="0" parTransId="{8307EFCA-1A2F-4260-998B-8BBFE53E7043}" sibTransId="{88F43579-C56F-4526-8B75-3EC72B271710}"/>
    <dgm:cxn modelId="{694728C0-AD7A-4589-B69A-CA617226FC04}" type="presOf" srcId="{855C6BD5-DE9E-492B-A0BE-0CBD1AFA7327}" destId="{F4165C97-E5C4-4F6D-A3D4-BA3A33FC76B0}" srcOrd="0" destOrd="0" presId="urn:microsoft.com/office/officeart/2005/8/layout/orgChart1"/>
    <dgm:cxn modelId="{9764A9B9-4711-4ABF-9BF3-4721E644B863}" type="presOf" srcId="{464436B8-E34C-4B14-ADED-4EAA1BF640B3}" destId="{0A11A572-1AFF-44CA-AFD5-F94FF4264DA8}" srcOrd="1" destOrd="0" presId="urn:microsoft.com/office/officeart/2005/8/layout/orgChart1"/>
    <dgm:cxn modelId="{E622819F-EA5B-4314-AEF8-1A65C0FA0400}" type="presOf" srcId="{0E14924F-B476-4891-975D-C3AC2A6D60CD}" destId="{4A1B8F91-82CF-4B00-8407-91015E7F4080}" srcOrd="0" destOrd="0" presId="urn:microsoft.com/office/officeart/2005/8/layout/orgChart1"/>
    <dgm:cxn modelId="{6CB314F2-DDF5-41B3-A049-EFC20E60A02F}" type="presOf" srcId="{75DD327A-BD12-4118-8D97-86B8C5777535}" destId="{109092BE-15FF-4ADA-A556-A1ADB62C4C1C}" srcOrd="0" destOrd="0" presId="urn:microsoft.com/office/officeart/2005/8/layout/orgChart1"/>
    <dgm:cxn modelId="{DEB7965C-3B6E-4560-8E57-1BF025590B95}" type="presOf" srcId="{3E194702-0A9A-4F59-AB48-01E46EB64E56}" destId="{C4C326CA-A3C6-469E-B595-D20541FFFD53}" srcOrd="1" destOrd="0" presId="urn:microsoft.com/office/officeart/2005/8/layout/orgChart1"/>
    <dgm:cxn modelId="{7E77B704-0055-4FB7-9A4F-9039CA69DBEE}" type="presOf" srcId="{FD849926-74F6-42D1-A216-39D925140F69}" destId="{8083A2F5-88C0-47A1-8E80-4D0653DF3062}" srcOrd="1" destOrd="0" presId="urn:microsoft.com/office/officeart/2005/8/layout/orgChart1"/>
    <dgm:cxn modelId="{DD9EE1B4-A2C9-4BA8-BC5C-96184B450C31}" type="presOf" srcId="{0B5AB96A-CA5A-4578-83B5-44816593FCD0}" destId="{04871AA9-9B92-46D3-B765-0FB23ED0ED5D}" srcOrd="0" destOrd="0" presId="urn:microsoft.com/office/officeart/2005/8/layout/orgChart1"/>
    <dgm:cxn modelId="{D214A476-6708-4528-917D-CACD98400155}" type="presOf" srcId="{75DD327A-BD12-4118-8D97-86B8C5777535}" destId="{25D4ACB3-F409-463C-B0E9-F98A78BBE95A}" srcOrd="1" destOrd="0" presId="urn:microsoft.com/office/officeart/2005/8/layout/orgChart1"/>
    <dgm:cxn modelId="{29366066-0E64-44E2-95ED-91D31FBE159B}" srcId="{FD849926-74F6-42D1-A216-39D925140F69}" destId="{464436B8-E34C-4B14-ADED-4EAA1BF640B3}" srcOrd="2" destOrd="0" parTransId="{31EA1A7A-2DE2-482D-A2F7-4E47288F08A9}" sibTransId="{F8DDD01E-C611-45CF-A7AD-4DC52349691C}"/>
    <dgm:cxn modelId="{1378CD5C-4602-4041-9E29-58D5D0BE3806}" srcId="{5E8DCFC0-BB05-4620-85C0-3F06B4422276}" destId="{9DC4BEE8-254C-4E74-9628-932802156E4A}" srcOrd="1" destOrd="0" parTransId="{855C6BD5-DE9E-492B-A0BE-0CBD1AFA7327}" sibTransId="{970F29DC-C904-4881-83E9-62D2F0B56D75}"/>
    <dgm:cxn modelId="{6FEFB73B-4A1C-40CC-98AB-FF2666131BED}" srcId="{FD849926-74F6-42D1-A216-39D925140F69}" destId="{718597AC-52B2-4F2D-8412-CE3CA9B0EEE3}" srcOrd="0" destOrd="0" parTransId="{B0C438FF-E6DC-4015-BA14-D4EBEA41092A}" sibTransId="{10A13CA3-264F-48D2-90B3-5ECFC9703FC6}"/>
    <dgm:cxn modelId="{27D0241B-F36F-4DE6-B663-3699C207CE67}" type="presOf" srcId="{B0C438FF-E6DC-4015-BA14-D4EBEA41092A}" destId="{139AB411-07FE-4098-8D14-A2F58969C98D}" srcOrd="0" destOrd="0" presId="urn:microsoft.com/office/officeart/2005/8/layout/orgChart1"/>
    <dgm:cxn modelId="{49D16019-36D5-44F9-9D09-6206C406692E}" type="presOf" srcId="{41422053-44EC-4F2E-9564-068504B62690}" destId="{7D8C8801-53E8-4523-98EF-7A3E0A58935C}" srcOrd="1" destOrd="0" presId="urn:microsoft.com/office/officeart/2005/8/layout/orgChart1"/>
    <dgm:cxn modelId="{310B9B1B-8970-4E6D-87B5-FD08DD78962D}" srcId="{5E8DCFC0-BB05-4620-85C0-3F06B4422276}" destId="{75DD327A-BD12-4118-8D97-86B8C5777535}" srcOrd="0" destOrd="0" parTransId="{0B5AB96A-CA5A-4578-83B5-44816593FCD0}" sibTransId="{983AC926-823F-4B3E-83DA-5641B5B4ED7B}"/>
    <dgm:cxn modelId="{C6B570F3-E48F-407B-9C4F-2F494690993F}" type="presOf" srcId="{45B6ACFA-1F98-41F9-AE8C-D1F5A813A25C}" destId="{2855B133-D752-4EEE-92AC-982BD3EAF8BA}" srcOrd="1" destOrd="0" presId="urn:microsoft.com/office/officeart/2005/8/layout/orgChart1"/>
    <dgm:cxn modelId="{DD72BC66-24AE-415F-8436-571431289EC4}" type="presOf" srcId="{9DC4BEE8-254C-4E74-9628-932802156E4A}" destId="{D696347F-BC85-44E9-81D8-B8CF39919716}" srcOrd="0" destOrd="0" presId="urn:microsoft.com/office/officeart/2005/8/layout/orgChart1"/>
    <dgm:cxn modelId="{BCE6D8EC-0675-4EFB-BCB1-3F2A571C4357}" type="presOf" srcId="{A4FC0682-2BAC-458E-B169-FFD70862A8A1}" destId="{73AB241F-8E83-4AF6-9439-E3E2772E11FF}" srcOrd="0" destOrd="0" presId="urn:microsoft.com/office/officeart/2005/8/layout/orgChart1"/>
    <dgm:cxn modelId="{5CBAB2A4-4C10-43AA-8F57-9C07B994D932}" type="presOf" srcId="{5E8DCFC0-BB05-4620-85C0-3F06B4422276}" destId="{82A63FDB-FE07-45DF-9CCC-3C13341484EB}" srcOrd="1" destOrd="0" presId="urn:microsoft.com/office/officeart/2005/8/layout/orgChart1"/>
    <dgm:cxn modelId="{902B1EEF-B90C-411C-A319-8A3047F87714}" type="presOf" srcId="{9DC4BEE8-254C-4E74-9628-932802156E4A}" destId="{2AE23899-F7E5-4554-850F-5E2F3969D82A}" srcOrd="1" destOrd="0" presId="urn:microsoft.com/office/officeart/2005/8/layout/orgChart1"/>
    <dgm:cxn modelId="{2A999653-E91C-4326-9408-5A86EE97458F}" type="presOf" srcId="{92E3B9B3-8D4D-4A02-91AC-846E8158D554}" destId="{D20B9C25-F9DE-4F0F-9063-C44C2FC30F2F}" srcOrd="1" destOrd="0" presId="urn:microsoft.com/office/officeart/2005/8/layout/orgChart1"/>
    <dgm:cxn modelId="{68DCBADC-5F73-4930-9305-782FAFBB1253}" type="presOf" srcId="{FD849926-74F6-42D1-A216-39D925140F69}" destId="{02DC5AD6-F5CC-4DA1-A1F8-0BA39E218150}" srcOrd="0" destOrd="0" presId="urn:microsoft.com/office/officeart/2005/8/layout/orgChart1"/>
    <dgm:cxn modelId="{9427F983-0855-4FF3-89F6-C3769C4159D9}" type="presOf" srcId="{41422053-44EC-4F2E-9564-068504B62690}" destId="{5A44EB30-18E3-4768-8BFF-726E9803975D}" srcOrd="0" destOrd="0" presId="urn:microsoft.com/office/officeart/2005/8/layout/orgChart1"/>
    <dgm:cxn modelId="{019271DC-DC0C-4637-927B-720CC66FD6D3}" type="presOf" srcId="{A4FC0682-2BAC-458E-B169-FFD70862A8A1}" destId="{8EB60C79-6C03-405A-9114-E1E26D26A07C}" srcOrd="1" destOrd="0" presId="urn:microsoft.com/office/officeart/2005/8/layout/orgChart1"/>
    <dgm:cxn modelId="{64CEFFC2-FA5C-4944-B62B-AD34878EDD11}" type="presOf" srcId="{5302EDD6-6F6C-445C-9508-CDC1645D35CB}" destId="{5D513A1A-36FA-4951-9085-0F9172EB44D4}" srcOrd="0" destOrd="0" presId="urn:microsoft.com/office/officeart/2005/8/layout/orgChart1"/>
    <dgm:cxn modelId="{8F96AE55-0F16-4BE6-86EB-E9979A30BCE2}" srcId="{41422053-44EC-4F2E-9564-068504B62690}" destId="{A4FC0682-2BAC-458E-B169-FFD70862A8A1}" srcOrd="2" destOrd="0" parTransId="{10FA3E76-F149-463F-87AE-899315F7DFE7}" sibTransId="{DA4650DB-344F-4D32-B116-408136FB1DE4}"/>
    <dgm:cxn modelId="{4AF906A3-9AEF-432F-9865-B7F5DC5C6A5E}" type="presOf" srcId="{8307EFCA-1A2F-4260-998B-8BBFE53E7043}" destId="{F53D69A0-DDD7-4638-8E58-FA3795B83A5A}" srcOrd="0" destOrd="0" presId="urn:microsoft.com/office/officeart/2005/8/layout/orgChart1"/>
    <dgm:cxn modelId="{533BBEAF-23EF-4DB5-891B-9EF96C37C051}" srcId="{FD849926-74F6-42D1-A216-39D925140F69}" destId="{3E194702-0A9A-4F59-AB48-01E46EB64E56}" srcOrd="1" destOrd="0" parTransId="{C2F7E5B3-F1E5-4B2D-9E83-ABE8BA371773}" sibTransId="{0711CDC2-7CE7-49FF-A8B8-05B3B4B16130}"/>
    <dgm:cxn modelId="{451163DE-F8FC-4AC3-A267-CEB7F18DBE84}" type="presOf" srcId="{D1515BE1-D286-4105-8886-0014210ED4A1}" destId="{944BD471-4F07-457C-9C40-6DE8845E8AA7}" srcOrd="0" destOrd="0" presId="urn:microsoft.com/office/officeart/2005/8/layout/orgChart1"/>
    <dgm:cxn modelId="{2E08D661-F2B4-4DC9-A858-C4D4C43F9837}" type="presOf" srcId="{C2F7E5B3-F1E5-4B2D-9E83-ABE8BA371773}" destId="{93D2D451-674A-4424-8CDC-F919A9D51D6A}" srcOrd="0" destOrd="0" presId="urn:microsoft.com/office/officeart/2005/8/layout/orgChart1"/>
    <dgm:cxn modelId="{0FCC4800-F17E-49B6-AD62-C7DA0805B065}" type="presOf" srcId="{92E3B9B3-8D4D-4A02-91AC-846E8158D554}" destId="{1A33D326-5759-41AC-94AB-6515DED60702}" srcOrd="0" destOrd="0" presId="urn:microsoft.com/office/officeart/2005/8/layout/orgChart1"/>
    <dgm:cxn modelId="{27855FF3-D7DE-4494-88CA-AFD62D5E8B32}" type="presOf" srcId="{45B6ACFA-1F98-41F9-AE8C-D1F5A813A25C}" destId="{F961EAC9-59EC-49A2-95AB-60896C155A38}" srcOrd="0" destOrd="0" presId="urn:microsoft.com/office/officeart/2005/8/layout/orgChart1"/>
    <dgm:cxn modelId="{DD7C79E8-AAF7-46CE-AF08-AAE263EA6581}" type="presOf" srcId="{464436B8-E34C-4B14-ADED-4EAA1BF640B3}" destId="{E7A28454-32B6-4946-A6FC-01DF73BB749F}" srcOrd="0" destOrd="0" presId="urn:microsoft.com/office/officeart/2005/8/layout/orgChart1"/>
    <dgm:cxn modelId="{24F848CD-FD15-4FD1-9368-2CC00DF38870}" type="presOf" srcId="{31EA1A7A-2DE2-482D-A2F7-4E47288F08A9}" destId="{0F4832CC-84AA-419A-A346-F295FD1D16B8}" srcOrd="0" destOrd="0" presId="urn:microsoft.com/office/officeart/2005/8/layout/orgChart1"/>
    <dgm:cxn modelId="{B2493087-A857-4A8B-8678-C52599E3E3C8}" type="presOf" srcId="{718597AC-52B2-4F2D-8412-CE3CA9B0EEE3}" destId="{5F4461A7-8E09-45ED-947C-B2F2D1025416}" srcOrd="0" destOrd="0" presId="urn:microsoft.com/office/officeart/2005/8/layout/orgChart1"/>
    <dgm:cxn modelId="{352BDE18-4A96-473F-AC82-3FB6561AD2C9}" type="presOf" srcId="{3E194702-0A9A-4F59-AB48-01E46EB64E56}" destId="{A37B9B65-550C-4EF0-ACCD-CD3DFFE015CD}" srcOrd="0" destOrd="0" presId="urn:microsoft.com/office/officeart/2005/8/layout/orgChart1"/>
    <dgm:cxn modelId="{A4AA0CAC-0ECC-4E66-8AF2-F2F42DAC5D9C}" srcId="{41422053-44EC-4F2E-9564-068504B62690}" destId="{5E8DCFC0-BB05-4620-85C0-3F06B4422276}" srcOrd="1" destOrd="0" parTransId="{5302EDD6-6F6C-445C-9508-CDC1645D35CB}" sibTransId="{EB450684-4023-4D93-A12F-E92BFD4AAA2B}"/>
    <dgm:cxn modelId="{8C9DFBE4-3319-4A13-8949-127C51372387}" srcId="{A4FC0682-2BAC-458E-B169-FFD70862A8A1}" destId="{92E3B9B3-8D4D-4A02-91AC-846E8158D554}" srcOrd="0" destOrd="0" parTransId="{0841BF5D-C4D0-4A6D-BB49-A96C9D5F35B7}" sibTransId="{BAF866D1-C22E-4F10-A48B-10B380AB1916}"/>
    <dgm:cxn modelId="{6A237397-6250-4BEB-892E-944896B3063E}" type="presOf" srcId="{718597AC-52B2-4F2D-8412-CE3CA9B0EEE3}" destId="{EA0D4419-97FD-4492-A2BE-0CBEEBD84B13}" srcOrd="1" destOrd="0" presId="urn:microsoft.com/office/officeart/2005/8/layout/orgChart1"/>
    <dgm:cxn modelId="{407DFA3A-A67A-48FF-88D8-51CDA335D279}" type="presOf" srcId="{10FA3E76-F149-463F-87AE-899315F7DFE7}" destId="{872DAEF2-6383-4996-A277-317205A72EF4}" srcOrd="0" destOrd="0" presId="urn:microsoft.com/office/officeart/2005/8/layout/orgChart1"/>
    <dgm:cxn modelId="{8C2C90E3-4160-47AF-9B91-1D4578892AD1}" srcId="{5E8DCFC0-BB05-4620-85C0-3F06B4422276}" destId="{45B6ACFA-1F98-41F9-AE8C-D1F5A813A25C}" srcOrd="2" destOrd="0" parTransId="{D1515BE1-D286-4105-8886-0014210ED4A1}" sibTransId="{C9574BB0-9535-431B-9CEE-AE9AA0ADCBB4}"/>
    <dgm:cxn modelId="{EEBD0A4D-D09E-4BBD-AF78-A20AAEB8A036}" type="presOf" srcId="{0841BF5D-C4D0-4A6D-BB49-A96C9D5F35B7}" destId="{0A6CF2FC-B68A-4B77-9D12-74437F046645}" srcOrd="0" destOrd="0" presId="urn:microsoft.com/office/officeart/2005/8/layout/orgChart1"/>
    <dgm:cxn modelId="{A81E750E-701E-48AA-91A0-743BAD4366CF}" type="presParOf" srcId="{4A1B8F91-82CF-4B00-8407-91015E7F4080}" destId="{38E55250-989F-476E-8819-135B549540A0}" srcOrd="0" destOrd="0" presId="urn:microsoft.com/office/officeart/2005/8/layout/orgChart1"/>
    <dgm:cxn modelId="{71E5A8F7-3A36-4F8D-8A22-DFC734DF5235}" type="presParOf" srcId="{38E55250-989F-476E-8819-135B549540A0}" destId="{DDD34BED-B3B8-40F8-8D53-347C005B5332}" srcOrd="0" destOrd="0" presId="urn:microsoft.com/office/officeart/2005/8/layout/orgChart1"/>
    <dgm:cxn modelId="{F81F19E4-7B74-4532-B96D-DA82D3DC6913}" type="presParOf" srcId="{DDD34BED-B3B8-40F8-8D53-347C005B5332}" destId="{5A44EB30-18E3-4768-8BFF-726E9803975D}" srcOrd="0" destOrd="0" presId="urn:microsoft.com/office/officeart/2005/8/layout/orgChart1"/>
    <dgm:cxn modelId="{BB2F7681-7600-4B7C-9936-B4F0FC7F30B5}" type="presParOf" srcId="{DDD34BED-B3B8-40F8-8D53-347C005B5332}" destId="{7D8C8801-53E8-4523-98EF-7A3E0A58935C}" srcOrd="1" destOrd="0" presId="urn:microsoft.com/office/officeart/2005/8/layout/orgChart1"/>
    <dgm:cxn modelId="{52B3ED1B-9889-4C91-9D8A-2928FDC30175}" type="presParOf" srcId="{38E55250-989F-476E-8819-135B549540A0}" destId="{6A1C0144-8EF2-4507-9C12-5F9DA6C831B8}" srcOrd="1" destOrd="0" presId="urn:microsoft.com/office/officeart/2005/8/layout/orgChart1"/>
    <dgm:cxn modelId="{4D784366-13E9-4EE2-8460-FF794B13BF7F}" type="presParOf" srcId="{6A1C0144-8EF2-4507-9C12-5F9DA6C831B8}" destId="{F53D69A0-DDD7-4638-8E58-FA3795B83A5A}" srcOrd="0" destOrd="0" presId="urn:microsoft.com/office/officeart/2005/8/layout/orgChart1"/>
    <dgm:cxn modelId="{004F46C5-A543-4FF4-BF40-9493CA11F73C}" type="presParOf" srcId="{6A1C0144-8EF2-4507-9C12-5F9DA6C831B8}" destId="{FD2BC510-ADE5-4D35-919A-82D0B9E0A82C}" srcOrd="1" destOrd="0" presId="urn:microsoft.com/office/officeart/2005/8/layout/orgChart1"/>
    <dgm:cxn modelId="{249A95A8-100B-4E9C-9FFF-27692170DB73}" type="presParOf" srcId="{FD2BC510-ADE5-4D35-919A-82D0B9E0A82C}" destId="{61B4F482-4DEF-40FB-BD71-C96376ED8089}" srcOrd="0" destOrd="0" presId="urn:microsoft.com/office/officeart/2005/8/layout/orgChart1"/>
    <dgm:cxn modelId="{FC9367D1-04BC-4650-93B5-1FDCA2873240}" type="presParOf" srcId="{61B4F482-4DEF-40FB-BD71-C96376ED8089}" destId="{02DC5AD6-F5CC-4DA1-A1F8-0BA39E218150}" srcOrd="0" destOrd="0" presId="urn:microsoft.com/office/officeart/2005/8/layout/orgChart1"/>
    <dgm:cxn modelId="{6EE1F3E5-046D-484E-9B26-EC608F3EEC78}" type="presParOf" srcId="{61B4F482-4DEF-40FB-BD71-C96376ED8089}" destId="{8083A2F5-88C0-47A1-8E80-4D0653DF3062}" srcOrd="1" destOrd="0" presId="urn:microsoft.com/office/officeart/2005/8/layout/orgChart1"/>
    <dgm:cxn modelId="{9C6B2A3F-0136-4D59-8896-C5DAA4980F6C}" type="presParOf" srcId="{FD2BC510-ADE5-4D35-919A-82D0B9E0A82C}" destId="{61EEEAB9-BB01-43B9-8BDE-208DE42A1156}" srcOrd="1" destOrd="0" presId="urn:microsoft.com/office/officeart/2005/8/layout/orgChart1"/>
    <dgm:cxn modelId="{98C10FD7-4DA8-43CF-AA76-B045C71965BB}" type="presParOf" srcId="{61EEEAB9-BB01-43B9-8BDE-208DE42A1156}" destId="{139AB411-07FE-4098-8D14-A2F58969C98D}" srcOrd="0" destOrd="0" presId="urn:microsoft.com/office/officeart/2005/8/layout/orgChart1"/>
    <dgm:cxn modelId="{24660040-E1A3-4A94-9A5D-21886F61E42C}" type="presParOf" srcId="{61EEEAB9-BB01-43B9-8BDE-208DE42A1156}" destId="{F0439DA3-A509-4545-9C89-3DD654933579}" srcOrd="1" destOrd="0" presId="urn:microsoft.com/office/officeart/2005/8/layout/orgChart1"/>
    <dgm:cxn modelId="{342DCEBE-42B2-4732-81D4-4F66BFC7E768}" type="presParOf" srcId="{F0439DA3-A509-4545-9C89-3DD654933579}" destId="{7317E4D0-B74A-40FC-B070-9F76B1667DB5}" srcOrd="0" destOrd="0" presId="urn:microsoft.com/office/officeart/2005/8/layout/orgChart1"/>
    <dgm:cxn modelId="{0ACA2056-7F28-4399-890F-1C0AA9EA3533}" type="presParOf" srcId="{7317E4D0-B74A-40FC-B070-9F76B1667DB5}" destId="{5F4461A7-8E09-45ED-947C-B2F2D1025416}" srcOrd="0" destOrd="0" presId="urn:microsoft.com/office/officeart/2005/8/layout/orgChart1"/>
    <dgm:cxn modelId="{C8D287AC-F7AF-4791-80E8-D169CD63A522}" type="presParOf" srcId="{7317E4D0-B74A-40FC-B070-9F76B1667DB5}" destId="{EA0D4419-97FD-4492-A2BE-0CBEEBD84B13}" srcOrd="1" destOrd="0" presId="urn:microsoft.com/office/officeart/2005/8/layout/orgChart1"/>
    <dgm:cxn modelId="{8ADC6BA6-A513-4705-A38B-3DB452BE89FD}" type="presParOf" srcId="{F0439DA3-A509-4545-9C89-3DD654933579}" destId="{5210B399-4AD8-4AD4-AE18-2B19899C3554}" srcOrd="1" destOrd="0" presId="urn:microsoft.com/office/officeart/2005/8/layout/orgChart1"/>
    <dgm:cxn modelId="{CE21B3C9-6BBB-450C-AAF9-5857C6647C56}" type="presParOf" srcId="{F0439DA3-A509-4545-9C89-3DD654933579}" destId="{342BBAFA-6F25-4444-920B-871867B51FDF}" srcOrd="2" destOrd="0" presId="urn:microsoft.com/office/officeart/2005/8/layout/orgChart1"/>
    <dgm:cxn modelId="{DF5C0B0D-9B4B-4F02-B4DC-BFA100DC8593}" type="presParOf" srcId="{61EEEAB9-BB01-43B9-8BDE-208DE42A1156}" destId="{93D2D451-674A-4424-8CDC-F919A9D51D6A}" srcOrd="2" destOrd="0" presId="urn:microsoft.com/office/officeart/2005/8/layout/orgChart1"/>
    <dgm:cxn modelId="{7A3B3217-7286-4CE0-BD55-445FE4B84323}" type="presParOf" srcId="{61EEEAB9-BB01-43B9-8BDE-208DE42A1156}" destId="{F127C693-1570-4BF9-B1AF-024C1870A3A0}" srcOrd="3" destOrd="0" presId="urn:microsoft.com/office/officeart/2005/8/layout/orgChart1"/>
    <dgm:cxn modelId="{6C21AF5B-2561-404D-B094-DA65B2C8461D}" type="presParOf" srcId="{F127C693-1570-4BF9-B1AF-024C1870A3A0}" destId="{89BA3216-C096-45FC-B8D9-6C76800FC714}" srcOrd="0" destOrd="0" presId="urn:microsoft.com/office/officeart/2005/8/layout/orgChart1"/>
    <dgm:cxn modelId="{5BBF82B8-7C57-4D1F-8563-7BAAD192C740}" type="presParOf" srcId="{89BA3216-C096-45FC-B8D9-6C76800FC714}" destId="{A37B9B65-550C-4EF0-ACCD-CD3DFFE015CD}" srcOrd="0" destOrd="0" presId="urn:microsoft.com/office/officeart/2005/8/layout/orgChart1"/>
    <dgm:cxn modelId="{6DEE4C87-43F7-42CF-8300-3BE22656973C}" type="presParOf" srcId="{89BA3216-C096-45FC-B8D9-6C76800FC714}" destId="{C4C326CA-A3C6-469E-B595-D20541FFFD53}" srcOrd="1" destOrd="0" presId="urn:microsoft.com/office/officeart/2005/8/layout/orgChart1"/>
    <dgm:cxn modelId="{9FF74B3B-3694-43CB-96ED-EFA202A7E1E9}" type="presParOf" srcId="{F127C693-1570-4BF9-B1AF-024C1870A3A0}" destId="{6D11427F-E532-41D9-A7CB-765838892478}" srcOrd="1" destOrd="0" presId="urn:microsoft.com/office/officeart/2005/8/layout/orgChart1"/>
    <dgm:cxn modelId="{B6DE5E3E-37DB-4E07-A10F-C166329A86FF}" type="presParOf" srcId="{F127C693-1570-4BF9-B1AF-024C1870A3A0}" destId="{1A7FDAC7-F889-4674-8839-C3C1365CBD21}" srcOrd="2" destOrd="0" presId="urn:microsoft.com/office/officeart/2005/8/layout/orgChart1"/>
    <dgm:cxn modelId="{87C3CC6C-1C34-4FB1-A6FF-AABAD07DEDA7}" type="presParOf" srcId="{61EEEAB9-BB01-43B9-8BDE-208DE42A1156}" destId="{0F4832CC-84AA-419A-A346-F295FD1D16B8}" srcOrd="4" destOrd="0" presId="urn:microsoft.com/office/officeart/2005/8/layout/orgChart1"/>
    <dgm:cxn modelId="{58969F0A-481E-4C41-BD9F-38DE2B743ECF}" type="presParOf" srcId="{61EEEAB9-BB01-43B9-8BDE-208DE42A1156}" destId="{B3DE1AA1-74EE-4D4D-B564-73255DDEA237}" srcOrd="5" destOrd="0" presId="urn:microsoft.com/office/officeart/2005/8/layout/orgChart1"/>
    <dgm:cxn modelId="{B5A786FB-BECA-428D-AE1B-8F20A9267F9D}" type="presParOf" srcId="{B3DE1AA1-74EE-4D4D-B564-73255DDEA237}" destId="{A70D98B4-8BD0-4EB7-AD3D-57951EE605F3}" srcOrd="0" destOrd="0" presId="urn:microsoft.com/office/officeart/2005/8/layout/orgChart1"/>
    <dgm:cxn modelId="{F54F423C-30C5-436E-8229-533B9CD4CEAE}" type="presParOf" srcId="{A70D98B4-8BD0-4EB7-AD3D-57951EE605F3}" destId="{E7A28454-32B6-4946-A6FC-01DF73BB749F}" srcOrd="0" destOrd="0" presId="urn:microsoft.com/office/officeart/2005/8/layout/orgChart1"/>
    <dgm:cxn modelId="{97704CF7-F343-4965-B10B-3B6031A35BEC}" type="presParOf" srcId="{A70D98B4-8BD0-4EB7-AD3D-57951EE605F3}" destId="{0A11A572-1AFF-44CA-AFD5-F94FF4264DA8}" srcOrd="1" destOrd="0" presId="urn:microsoft.com/office/officeart/2005/8/layout/orgChart1"/>
    <dgm:cxn modelId="{583677EB-94CE-4D5E-A437-35D9BDD6287B}" type="presParOf" srcId="{B3DE1AA1-74EE-4D4D-B564-73255DDEA237}" destId="{6D240E15-4628-4CB4-8DBB-F1994A602EFB}" srcOrd="1" destOrd="0" presId="urn:microsoft.com/office/officeart/2005/8/layout/orgChart1"/>
    <dgm:cxn modelId="{EDC8902E-B57C-4750-8CE4-E81DCF56639A}" type="presParOf" srcId="{B3DE1AA1-74EE-4D4D-B564-73255DDEA237}" destId="{27CD667D-1E7A-4A6D-B5E9-DDBEACB6177C}" srcOrd="2" destOrd="0" presId="urn:microsoft.com/office/officeart/2005/8/layout/orgChart1"/>
    <dgm:cxn modelId="{2C3494AF-355F-47F7-AD24-9519BE027AA4}" type="presParOf" srcId="{FD2BC510-ADE5-4D35-919A-82D0B9E0A82C}" destId="{3F23E717-6D70-4301-8567-B9CB20F0F78F}" srcOrd="2" destOrd="0" presId="urn:microsoft.com/office/officeart/2005/8/layout/orgChart1"/>
    <dgm:cxn modelId="{3D6BE8CD-9359-4BD9-9913-405F737E2379}" type="presParOf" srcId="{6A1C0144-8EF2-4507-9C12-5F9DA6C831B8}" destId="{5D513A1A-36FA-4951-9085-0F9172EB44D4}" srcOrd="2" destOrd="0" presId="urn:microsoft.com/office/officeart/2005/8/layout/orgChart1"/>
    <dgm:cxn modelId="{A621CCF6-2C51-4D9C-A647-EAB1FAF78544}" type="presParOf" srcId="{6A1C0144-8EF2-4507-9C12-5F9DA6C831B8}" destId="{485782DE-4E6E-4365-BF10-6687EC4528F1}" srcOrd="3" destOrd="0" presId="urn:microsoft.com/office/officeart/2005/8/layout/orgChart1"/>
    <dgm:cxn modelId="{307C3A09-2927-44D9-B668-C317173B7A39}" type="presParOf" srcId="{485782DE-4E6E-4365-BF10-6687EC4528F1}" destId="{D8D2DA34-465A-4813-B0B4-A24F7113259F}" srcOrd="0" destOrd="0" presId="urn:microsoft.com/office/officeart/2005/8/layout/orgChart1"/>
    <dgm:cxn modelId="{907200BA-2A65-4049-8995-624EB36B1BD6}" type="presParOf" srcId="{D8D2DA34-465A-4813-B0B4-A24F7113259F}" destId="{A15870BA-67B3-467F-8B04-48362D606E77}" srcOrd="0" destOrd="0" presId="urn:microsoft.com/office/officeart/2005/8/layout/orgChart1"/>
    <dgm:cxn modelId="{EAD74D34-308E-4332-8160-4F41786157AA}" type="presParOf" srcId="{D8D2DA34-465A-4813-B0B4-A24F7113259F}" destId="{82A63FDB-FE07-45DF-9CCC-3C13341484EB}" srcOrd="1" destOrd="0" presId="urn:microsoft.com/office/officeart/2005/8/layout/orgChart1"/>
    <dgm:cxn modelId="{FB67577A-FBD8-4B9D-99D8-22D6CFFC2935}" type="presParOf" srcId="{485782DE-4E6E-4365-BF10-6687EC4528F1}" destId="{FFF106B6-1A83-477D-92E2-1C3C12CB657A}" srcOrd="1" destOrd="0" presId="urn:microsoft.com/office/officeart/2005/8/layout/orgChart1"/>
    <dgm:cxn modelId="{A9DFC0B4-F506-47D8-8A28-54687A70C6C7}" type="presParOf" srcId="{FFF106B6-1A83-477D-92E2-1C3C12CB657A}" destId="{04871AA9-9B92-46D3-B765-0FB23ED0ED5D}" srcOrd="0" destOrd="0" presId="urn:microsoft.com/office/officeart/2005/8/layout/orgChart1"/>
    <dgm:cxn modelId="{31452EC9-495F-48A3-AECF-B5F8AB5E85A5}" type="presParOf" srcId="{FFF106B6-1A83-477D-92E2-1C3C12CB657A}" destId="{2C477AAF-0351-48F7-881B-A768992DE60B}" srcOrd="1" destOrd="0" presId="urn:microsoft.com/office/officeart/2005/8/layout/orgChart1"/>
    <dgm:cxn modelId="{1A7707C3-A0CC-4438-9FA2-8BB51ED74585}" type="presParOf" srcId="{2C477AAF-0351-48F7-881B-A768992DE60B}" destId="{D24C5BE3-9255-47B7-943C-DFB5C59BACE6}" srcOrd="0" destOrd="0" presId="urn:microsoft.com/office/officeart/2005/8/layout/orgChart1"/>
    <dgm:cxn modelId="{5FA73696-0EF4-42A7-8CF2-44124FDDF8A4}" type="presParOf" srcId="{D24C5BE3-9255-47B7-943C-DFB5C59BACE6}" destId="{109092BE-15FF-4ADA-A556-A1ADB62C4C1C}" srcOrd="0" destOrd="0" presId="urn:microsoft.com/office/officeart/2005/8/layout/orgChart1"/>
    <dgm:cxn modelId="{C34C550D-BDB7-4687-AA5A-E6EDC05116D9}" type="presParOf" srcId="{D24C5BE3-9255-47B7-943C-DFB5C59BACE6}" destId="{25D4ACB3-F409-463C-B0E9-F98A78BBE95A}" srcOrd="1" destOrd="0" presId="urn:microsoft.com/office/officeart/2005/8/layout/orgChart1"/>
    <dgm:cxn modelId="{AE74214C-E000-41EF-B157-21A05D6C7704}" type="presParOf" srcId="{2C477AAF-0351-48F7-881B-A768992DE60B}" destId="{31225BE9-3911-45F1-8825-CFBB6F1E88FC}" srcOrd="1" destOrd="0" presId="urn:microsoft.com/office/officeart/2005/8/layout/orgChart1"/>
    <dgm:cxn modelId="{85B1450D-0E3E-4B0E-8AD7-E5ADCB33AB48}" type="presParOf" srcId="{2C477AAF-0351-48F7-881B-A768992DE60B}" destId="{C6A7AB16-5989-4476-A428-5D038AF59E1D}" srcOrd="2" destOrd="0" presId="urn:microsoft.com/office/officeart/2005/8/layout/orgChart1"/>
    <dgm:cxn modelId="{4BF13EAF-5300-4556-A619-B17838B68ACD}" type="presParOf" srcId="{FFF106B6-1A83-477D-92E2-1C3C12CB657A}" destId="{F4165C97-E5C4-4F6D-A3D4-BA3A33FC76B0}" srcOrd="2" destOrd="0" presId="urn:microsoft.com/office/officeart/2005/8/layout/orgChart1"/>
    <dgm:cxn modelId="{387CEC0A-9CF2-41D4-B44B-CFF9D5C13A49}" type="presParOf" srcId="{FFF106B6-1A83-477D-92E2-1C3C12CB657A}" destId="{B1C71EDD-0AD0-4410-BA97-18F47B2BE386}" srcOrd="3" destOrd="0" presId="urn:microsoft.com/office/officeart/2005/8/layout/orgChart1"/>
    <dgm:cxn modelId="{AAB0D268-D3A2-4E62-9EC4-6B63EEABD419}" type="presParOf" srcId="{B1C71EDD-0AD0-4410-BA97-18F47B2BE386}" destId="{8A5134C3-46A3-43EC-B4D3-AE23468DFFE6}" srcOrd="0" destOrd="0" presId="urn:microsoft.com/office/officeart/2005/8/layout/orgChart1"/>
    <dgm:cxn modelId="{684EA62C-DCB0-4DAA-B816-710B71F26501}" type="presParOf" srcId="{8A5134C3-46A3-43EC-B4D3-AE23468DFFE6}" destId="{D696347F-BC85-44E9-81D8-B8CF39919716}" srcOrd="0" destOrd="0" presId="urn:microsoft.com/office/officeart/2005/8/layout/orgChart1"/>
    <dgm:cxn modelId="{4AD9AC0D-5A14-44FD-964C-AF75CADE48DE}" type="presParOf" srcId="{8A5134C3-46A3-43EC-B4D3-AE23468DFFE6}" destId="{2AE23899-F7E5-4554-850F-5E2F3969D82A}" srcOrd="1" destOrd="0" presId="urn:microsoft.com/office/officeart/2005/8/layout/orgChart1"/>
    <dgm:cxn modelId="{2E17504D-46B9-48FD-BCFB-C853365A3B82}" type="presParOf" srcId="{B1C71EDD-0AD0-4410-BA97-18F47B2BE386}" destId="{6F7864A1-6666-49E1-93A0-4A2C8576F2E8}" srcOrd="1" destOrd="0" presId="urn:microsoft.com/office/officeart/2005/8/layout/orgChart1"/>
    <dgm:cxn modelId="{205DFFEE-BE09-417F-B054-2F1B6F28D1C4}" type="presParOf" srcId="{B1C71EDD-0AD0-4410-BA97-18F47B2BE386}" destId="{10DBB575-DEC9-401E-BE15-8D14F7622C56}" srcOrd="2" destOrd="0" presId="urn:microsoft.com/office/officeart/2005/8/layout/orgChart1"/>
    <dgm:cxn modelId="{A9BDAD62-B204-42D1-AF8B-AD8EB9A39209}" type="presParOf" srcId="{FFF106B6-1A83-477D-92E2-1C3C12CB657A}" destId="{944BD471-4F07-457C-9C40-6DE8845E8AA7}" srcOrd="4" destOrd="0" presId="urn:microsoft.com/office/officeart/2005/8/layout/orgChart1"/>
    <dgm:cxn modelId="{7AD0069B-6821-42D6-B0DD-3A0C06772D0C}" type="presParOf" srcId="{FFF106B6-1A83-477D-92E2-1C3C12CB657A}" destId="{FB3CC2A7-C5C5-48AD-ACA5-061DC3089CB9}" srcOrd="5" destOrd="0" presId="urn:microsoft.com/office/officeart/2005/8/layout/orgChart1"/>
    <dgm:cxn modelId="{4D6B74A8-08DA-4410-8D89-6D122240D3A6}" type="presParOf" srcId="{FB3CC2A7-C5C5-48AD-ACA5-061DC3089CB9}" destId="{7CB33179-6ACC-4EB5-A6F7-EBBBE963B871}" srcOrd="0" destOrd="0" presId="urn:microsoft.com/office/officeart/2005/8/layout/orgChart1"/>
    <dgm:cxn modelId="{480E3AF1-4988-4C7B-BFE5-7658D927F95E}" type="presParOf" srcId="{7CB33179-6ACC-4EB5-A6F7-EBBBE963B871}" destId="{F961EAC9-59EC-49A2-95AB-60896C155A38}" srcOrd="0" destOrd="0" presId="urn:microsoft.com/office/officeart/2005/8/layout/orgChart1"/>
    <dgm:cxn modelId="{0C93BC61-0401-428F-BF5F-CC6304BC24AE}" type="presParOf" srcId="{7CB33179-6ACC-4EB5-A6F7-EBBBE963B871}" destId="{2855B133-D752-4EEE-92AC-982BD3EAF8BA}" srcOrd="1" destOrd="0" presId="urn:microsoft.com/office/officeart/2005/8/layout/orgChart1"/>
    <dgm:cxn modelId="{85EA70DE-A4F9-402D-A12E-DDF0549B8D19}" type="presParOf" srcId="{FB3CC2A7-C5C5-48AD-ACA5-061DC3089CB9}" destId="{55AFA63D-5791-46E7-9FBC-06C8EDEABEED}" srcOrd="1" destOrd="0" presId="urn:microsoft.com/office/officeart/2005/8/layout/orgChart1"/>
    <dgm:cxn modelId="{0AF2FC7D-61FE-4D91-B0F4-FF6AC15CC051}" type="presParOf" srcId="{FB3CC2A7-C5C5-48AD-ACA5-061DC3089CB9}" destId="{8AA69A74-7BB4-4C2F-AD3D-13011A8021DC}" srcOrd="2" destOrd="0" presId="urn:microsoft.com/office/officeart/2005/8/layout/orgChart1"/>
    <dgm:cxn modelId="{C76CFF3B-F4E5-4DF7-BDB7-17BCCFCF893D}" type="presParOf" srcId="{485782DE-4E6E-4365-BF10-6687EC4528F1}" destId="{C8A18309-8BB2-440C-A31B-72A92B43F832}" srcOrd="2" destOrd="0" presId="urn:microsoft.com/office/officeart/2005/8/layout/orgChart1"/>
    <dgm:cxn modelId="{368A60E5-0D36-4A25-9B04-B01FE3D9EBF2}" type="presParOf" srcId="{6A1C0144-8EF2-4507-9C12-5F9DA6C831B8}" destId="{872DAEF2-6383-4996-A277-317205A72EF4}" srcOrd="4" destOrd="0" presId="urn:microsoft.com/office/officeart/2005/8/layout/orgChart1"/>
    <dgm:cxn modelId="{5B3CDEA0-926E-4D0C-A4A9-9E9E2BA486B7}" type="presParOf" srcId="{6A1C0144-8EF2-4507-9C12-5F9DA6C831B8}" destId="{30D5E6EE-A814-4C80-A8F0-DECB09966E9F}" srcOrd="5" destOrd="0" presId="urn:microsoft.com/office/officeart/2005/8/layout/orgChart1"/>
    <dgm:cxn modelId="{FD08B480-F60E-4D13-AE6D-64E4F897FC02}" type="presParOf" srcId="{30D5E6EE-A814-4C80-A8F0-DECB09966E9F}" destId="{577DBE81-8F66-455F-95D9-30BBD5387CED}" srcOrd="0" destOrd="0" presId="urn:microsoft.com/office/officeart/2005/8/layout/orgChart1"/>
    <dgm:cxn modelId="{54479D24-1AAC-43B6-A381-84B0597D71D0}" type="presParOf" srcId="{577DBE81-8F66-455F-95D9-30BBD5387CED}" destId="{73AB241F-8E83-4AF6-9439-E3E2772E11FF}" srcOrd="0" destOrd="0" presId="urn:microsoft.com/office/officeart/2005/8/layout/orgChart1"/>
    <dgm:cxn modelId="{498CD2AE-5794-40E2-B6A3-4BD845EB6964}" type="presParOf" srcId="{577DBE81-8F66-455F-95D9-30BBD5387CED}" destId="{8EB60C79-6C03-405A-9114-E1E26D26A07C}" srcOrd="1" destOrd="0" presId="urn:microsoft.com/office/officeart/2005/8/layout/orgChart1"/>
    <dgm:cxn modelId="{58DD8BDA-C8B3-42B9-B333-C3E2D800242E}" type="presParOf" srcId="{30D5E6EE-A814-4C80-A8F0-DECB09966E9F}" destId="{8E3635CC-1465-49A2-922F-104FA23A3CC8}" srcOrd="1" destOrd="0" presId="urn:microsoft.com/office/officeart/2005/8/layout/orgChart1"/>
    <dgm:cxn modelId="{80E1A7A0-2CE2-467B-AABC-798286701292}" type="presParOf" srcId="{8E3635CC-1465-49A2-922F-104FA23A3CC8}" destId="{0A6CF2FC-B68A-4B77-9D12-74437F046645}" srcOrd="0" destOrd="0" presId="urn:microsoft.com/office/officeart/2005/8/layout/orgChart1"/>
    <dgm:cxn modelId="{C4ED0AFB-3EE5-400B-A6A2-0D1A7D0F5C90}" type="presParOf" srcId="{8E3635CC-1465-49A2-922F-104FA23A3CC8}" destId="{B45BA86A-87D6-4A63-AD79-E5E3BB3CA0E9}" srcOrd="1" destOrd="0" presId="urn:microsoft.com/office/officeart/2005/8/layout/orgChart1"/>
    <dgm:cxn modelId="{2461C93F-3608-4BB9-871C-8CDE1114D76C}" type="presParOf" srcId="{B45BA86A-87D6-4A63-AD79-E5E3BB3CA0E9}" destId="{B84DC05C-72F4-4346-853E-2ED0E82B49C5}" srcOrd="0" destOrd="0" presId="urn:microsoft.com/office/officeart/2005/8/layout/orgChart1"/>
    <dgm:cxn modelId="{37FA9A37-7EC6-44DF-A711-9AF05E37F567}" type="presParOf" srcId="{B84DC05C-72F4-4346-853E-2ED0E82B49C5}" destId="{1A33D326-5759-41AC-94AB-6515DED60702}" srcOrd="0" destOrd="0" presId="urn:microsoft.com/office/officeart/2005/8/layout/orgChart1"/>
    <dgm:cxn modelId="{75C24AC7-93CA-4B9A-93A9-649E25BC3A0C}" type="presParOf" srcId="{B84DC05C-72F4-4346-853E-2ED0E82B49C5}" destId="{D20B9C25-F9DE-4F0F-9063-C44C2FC30F2F}" srcOrd="1" destOrd="0" presId="urn:microsoft.com/office/officeart/2005/8/layout/orgChart1"/>
    <dgm:cxn modelId="{09C80112-83C5-4697-8676-BA9947DB7F92}" type="presParOf" srcId="{B45BA86A-87D6-4A63-AD79-E5E3BB3CA0E9}" destId="{9344F4A9-7A54-4E8B-8FAE-7EDE9803BF7C}" srcOrd="1" destOrd="0" presId="urn:microsoft.com/office/officeart/2005/8/layout/orgChart1"/>
    <dgm:cxn modelId="{B8F16724-3E5C-439D-9E1F-C723A59363DD}" type="presParOf" srcId="{B45BA86A-87D6-4A63-AD79-E5E3BB3CA0E9}" destId="{4FFE7CB8-5550-4459-824C-6D41703568B6}" srcOrd="2" destOrd="0" presId="urn:microsoft.com/office/officeart/2005/8/layout/orgChart1"/>
    <dgm:cxn modelId="{70728668-346A-40A5-907F-3C099052C30B}" type="presParOf" srcId="{30D5E6EE-A814-4C80-A8F0-DECB09966E9F}" destId="{13D712B5-2040-419E-B61F-6CF46E6FDC25}" srcOrd="2" destOrd="0" presId="urn:microsoft.com/office/officeart/2005/8/layout/orgChart1"/>
    <dgm:cxn modelId="{61BA1829-30F4-467B-A11A-D2EBA04B0299}" type="presParOf" srcId="{38E55250-989F-476E-8819-135B549540A0}" destId="{0D93147E-CD54-48AC-B396-54D77808925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FA4C8D-1160-441F-A6AE-5EEEF9191AA0}" type="doc">
      <dgm:prSet loTypeId="urn:microsoft.com/office/officeart/2005/8/layout/hierarchy2" loCatId="hierarchy" qsTypeId="urn:microsoft.com/office/officeart/2005/8/quickstyle/simple1" qsCatId="simple" csTypeId="urn:microsoft.com/office/officeart/2005/8/colors/accent3_2" csCatId="accent3" phldr="1"/>
      <dgm:spPr/>
      <dgm:t>
        <a:bodyPr/>
        <a:lstStyle/>
        <a:p>
          <a:endParaRPr lang="pt-BR"/>
        </a:p>
      </dgm:t>
    </dgm:pt>
    <dgm:pt modelId="{F6D6F509-0AFB-4E50-837F-9D86E84617D5}">
      <dgm:prSet phldrT="[Texto]"/>
      <dgm:spPr/>
      <dgm:t>
        <a:bodyPr/>
        <a:lstStyle/>
        <a:p>
          <a:r>
            <a:rPr lang="pt-BR" b="1" smtClean="0">
              <a:solidFill>
                <a:schemeClr val="tx1"/>
              </a:solidFill>
            </a:rPr>
            <a:t>NEGOCIAÇÃO COLETIVO</a:t>
          </a:r>
          <a:endParaRPr lang="pt-BR" b="1" dirty="0">
            <a:solidFill>
              <a:schemeClr val="tx1"/>
            </a:solidFill>
          </a:endParaRPr>
        </a:p>
      </dgm:t>
    </dgm:pt>
    <dgm:pt modelId="{119F8046-1B9A-4807-A300-C7B760DD2208}" type="parTrans" cxnId="{F076D7A4-B1F8-4E83-AC94-4FCA6F509476}">
      <dgm:prSet/>
      <dgm:spPr/>
      <dgm:t>
        <a:bodyPr/>
        <a:lstStyle/>
        <a:p>
          <a:endParaRPr lang="pt-BR"/>
        </a:p>
      </dgm:t>
    </dgm:pt>
    <dgm:pt modelId="{7859FB77-4F4D-4215-B5F7-45ACFD762EDE}" type="sibTrans" cxnId="{F076D7A4-B1F8-4E83-AC94-4FCA6F509476}">
      <dgm:prSet/>
      <dgm:spPr/>
      <dgm:t>
        <a:bodyPr/>
        <a:lstStyle/>
        <a:p>
          <a:endParaRPr lang="pt-BR"/>
        </a:p>
      </dgm:t>
    </dgm:pt>
    <dgm:pt modelId="{A5651577-3AB8-40BB-9360-19741D5AC663}">
      <dgm:prSet phldrT="[Texto]"/>
      <dgm:spPr/>
      <dgm:t>
        <a:bodyPr/>
        <a:lstStyle/>
        <a:p>
          <a:r>
            <a:rPr lang="pt-BR" b="1" smtClean="0">
              <a:solidFill>
                <a:schemeClr val="tx1"/>
              </a:solidFill>
            </a:rPr>
            <a:t>CONVENÇÃO</a:t>
          </a:r>
          <a:endParaRPr lang="pt-BR" b="1" dirty="0">
            <a:solidFill>
              <a:schemeClr val="tx1"/>
            </a:solidFill>
          </a:endParaRPr>
        </a:p>
      </dgm:t>
    </dgm:pt>
    <dgm:pt modelId="{87A88432-8D3D-4870-B805-E29F3FE9BAE9}" type="parTrans" cxnId="{5931070B-2063-41A1-903E-20EAF2B56B1A}">
      <dgm:prSet/>
      <dgm:spPr/>
      <dgm:t>
        <a:bodyPr/>
        <a:lstStyle/>
        <a:p>
          <a:endParaRPr lang="pt-BR" b="1">
            <a:solidFill>
              <a:schemeClr val="tx1"/>
            </a:solidFill>
          </a:endParaRPr>
        </a:p>
      </dgm:t>
    </dgm:pt>
    <dgm:pt modelId="{1AAD932A-8651-456B-BDC7-D46E5F55E0C1}" type="sibTrans" cxnId="{5931070B-2063-41A1-903E-20EAF2B56B1A}">
      <dgm:prSet/>
      <dgm:spPr/>
      <dgm:t>
        <a:bodyPr/>
        <a:lstStyle/>
        <a:p>
          <a:endParaRPr lang="pt-BR"/>
        </a:p>
      </dgm:t>
    </dgm:pt>
    <dgm:pt modelId="{E61ED0DB-4D27-47DA-8438-F423D252276E}">
      <dgm:prSet phldrT="[Texto]"/>
      <dgm:spPr/>
      <dgm:t>
        <a:bodyPr/>
        <a:lstStyle/>
        <a:p>
          <a:r>
            <a:rPr lang="pt-BR" b="1" smtClean="0">
              <a:solidFill>
                <a:schemeClr val="tx1"/>
              </a:solidFill>
            </a:rPr>
            <a:t>Sindicato Obreiro + Sindicato Patronal </a:t>
          </a:r>
          <a:endParaRPr lang="pt-BR" b="1" dirty="0">
            <a:solidFill>
              <a:schemeClr val="tx1"/>
            </a:solidFill>
          </a:endParaRPr>
        </a:p>
      </dgm:t>
    </dgm:pt>
    <dgm:pt modelId="{6C8DF838-64F7-4F79-B9BD-D9809545E36E}" type="parTrans" cxnId="{23DDA6E1-FFAA-4C34-BD9F-CAB342350DBC}">
      <dgm:prSet/>
      <dgm:spPr/>
      <dgm:t>
        <a:bodyPr/>
        <a:lstStyle/>
        <a:p>
          <a:endParaRPr lang="pt-BR" b="1">
            <a:solidFill>
              <a:schemeClr val="tx1"/>
            </a:solidFill>
          </a:endParaRPr>
        </a:p>
      </dgm:t>
    </dgm:pt>
    <dgm:pt modelId="{32CDD84E-751F-4941-A5EF-0DBFE2D6F34B}" type="sibTrans" cxnId="{23DDA6E1-FFAA-4C34-BD9F-CAB342350DBC}">
      <dgm:prSet/>
      <dgm:spPr/>
      <dgm:t>
        <a:bodyPr/>
        <a:lstStyle/>
        <a:p>
          <a:endParaRPr lang="pt-BR"/>
        </a:p>
      </dgm:t>
    </dgm:pt>
    <dgm:pt modelId="{51BF3FA8-DA50-414D-902A-444012DFD1BE}">
      <dgm:prSet phldrT="[Texto]"/>
      <dgm:spPr/>
      <dgm:t>
        <a:bodyPr/>
        <a:lstStyle/>
        <a:p>
          <a:r>
            <a:rPr lang="pt-BR" b="1" smtClean="0">
              <a:solidFill>
                <a:schemeClr val="tx1"/>
              </a:solidFill>
            </a:rPr>
            <a:t>ACORDO</a:t>
          </a:r>
          <a:endParaRPr lang="pt-BR" b="1" dirty="0">
            <a:solidFill>
              <a:schemeClr val="tx1"/>
            </a:solidFill>
          </a:endParaRPr>
        </a:p>
      </dgm:t>
    </dgm:pt>
    <dgm:pt modelId="{F2DB45A6-4F14-4DDA-97F3-32E9C664704A}" type="parTrans" cxnId="{E8F31000-4779-472F-BB89-5DFD7BE3B154}">
      <dgm:prSet/>
      <dgm:spPr/>
      <dgm:t>
        <a:bodyPr/>
        <a:lstStyle/>
        <a:p>
          <a:endParaRPr lang="pt-BR" b="1">
            <a:solidFill>
              <a:schemeClr val="tx1"/>
            </a:solidFill>
          </a:endParaRPr>
        </a:p>
      </dgm:t>
    </dgm:pt>
    <dgm:pt modelId="{C0178815-D2BB-49BB-98FD-BAC573568D2A}" type="sibTrans" cxnId="{E8F31000-4779-472F-BB89-5DFD7BE3B154}">
      <dgm:prSet/>
      <dgm:spPr/>
      <dgm:t>
        <a:bodyPr/>
        <a:lstStyle/>
        <a:p>
          <a:endParaRPr lang="pt-BR"/>
        </a:p>
      </dgm:t>
    </dgm:pt>
    <dgm:pt modelId="{20D7CD9D-B4B5-4375-86FF-1017AEF7DAF1}">
      <dgm:prSet phldrT="[Texto]"/>
      <dgm:spPr/>
      <dgm:t>
        <a:bodyPr/>
        <a:lstStyle/>
        <a:p>
          <a:r>
            <a:rPr lang="pt-BR" b="1" smtClean="0">
              <a:solidFill>
                <a:schemeClr val="tx1"/>
              </a:solidFill>
            </a:rPr>
            <a:t>Sindicato Obreiro +Empresa</a:t>
          </a:r>
          <a:endParaRPr lang="pt-BR" b="1" dirty="0">
            <a:solidFill>
              <a:schemeClr val="tx1"/>
            </a:solidFill>
          </a:endParaRPr>
        </a:p>
      </dgm:t>
    </dgm:pt>
    <dgm:pt modelId="{40914DDF-8AAA-4346-97F1-31318BBB7C17}" type="parTrans" cxnId="{DB3DAA30-0451-484B-8E49-188BC1D6BF69}">
      <dgm:prSet/>
      <dgm:spPr/>
      <dgm:t>
        <a:bodyPr/>
        <a:lstStyle/>
        <a:p>
          <a:endParaRPr lang="pt-BR" b="1">
            <a:solidFill>
              <a:schemeClr val="tx1"/>
            </a:solidFill>
          </a:endParaRPr>
        </a:p>
      </dgm:t>
    </dgm:pt>
    <dgm:pt modelId="{D9F211DA-F265-4C36-A028-339AEF2C0120}" type="sibTrans" cxnId="{DB3DAA30-0451-484B-8E49-188BC1D6BF69}">
      <dgm:prSet/>
      <dgm:spPr/>
      <dgm:t>
        <a:bodyPr/>
        <a:lstStyle/>
        <a:p>
          <a:endParaRPr lang="pt-BR"/>
        </a:p>
      </dgm:t>
    </dgm:pt>
    <dgm:pt modelId="{A5ABF4CF-B794-4F27-9438-9B3E7611703E}" type="pres">
      <dgm:prSet presAssocID="{0AFA4C8D-1160-441F-A6AE-5EEEF9191AA0}" presName="diagram" presStyleCnt="0">
        <dgm:presLayoutVars>
          <dgm:chPref val="1"/>
          <dgm:dir/>
          <dgm:animOne val="branch"/>
          <dgm:animLvl val="lvl"/>
          <dgm:resizeHandles val="exact"/>
        </dgm:presLayoutVars>
      </dgm:prSet>
      <dgm:spPr/>
      <dgm:t>
        <a:bodyPr/>
        <a:lstStyle/>
        <a:p>
          <a:endParaRPr lang="pt-BR"/>
        </a:p>
      </dgm:t>
    </dgm:pt>
    <dgm:pt modelId="{A2A67423-A6D7-4CE7-83E2-F7CE3EA359D1}" type="pres">
      <dgm:prSet presAssocID="{F6D6F509-0AFB-4E50-837F-9D86E84617D5}" presName="root1" presStyleCnt="0"/>
      <dgm:spPr/>
      <dgm:t>
        <a:bodyPr/>
        <a:lstStyle/>
        <a:p>
          <a:endParaRPr lang="pt-BR"/>
        </a:p>
      </dgm:t>
    </dgm:pt>
    <dgm:pt modelId="{4798268C-7E9C-44A8-921E-4FB3E4D23F9D}" type="pres">
      <dgm:prSet presAssocID="{F6D6F509-0AFB-4E50-837F-9D86E84617D5}" presName="LevelOneTextNode" presStyleLbl="node0" presStyleIdx="0" presStyleCnt="1">
        <dgm:presLayoutVars>
          <dgm:chPref val="3"/>
        </dgm:presLayoutVars>
      </dgm:prSet>
      <dgm:spPr/>
      <dgm:t>
        <a:bodyPr/>
        <a:lstStyle/>
        <a:p>
          <a:endParaRPr lang="pt-BR"/>
        </a:p>
      </dgm:t>
    </dgm:pt>
    <dgm:pt modelId="{471646CE-D7E9-41FD-B009-27D57A6F0D6E}" type="pres">
      <dgm:prSet presAssocID="{F6D6F509-0AFB-4E50-837F-9D86E84617D5}" presName="level2hierChild" presStyleCnt="0"/>
      <dgm:spPr/>
      <dgm:t>
        <a:bodyPr/>
        <a:lstStyle/>
        <a:p>
          <a:endParaRPr lang="pt-BR"/>
        </a:p>
      </dgm:t>
    </dgm:pt>
    <dgm:pt modelId="{5DD8C91B-09D2-4D81-9E08-782D9EF97889}" type="pres">
      <dgm:prSet presAssocID="{87A88432-8D3D-4870-B805-E29F3FE9BAE9}" presName="conn2-1" presStyleLbl="parChTrans1D2" presStyleIdx="0" presStyleCnt="2"/>
      <dgm:spPr/>
      <dgm:t>
        <a:bodyPr/>
        <a:lstStyle/>
        <a:p>
          <a:endParaRPr lang="pt-BR"/>
        </a:p>
      </dgm:t>
    </dgm:pt>
    <dgm:pt modelId="{021C04DF-67C6-4A22-8873-59C3289F9154}" type="pres">
      <dgm:prSet presAssocID="{87A88432-8D3D-4870-B805-E29F3FE9BAE9}" presName="connTx" presStyleLbl="parChTrans1D2" presStyleIdx="0" presStyleCnt="2"/>
      <dgm:spPr/>
      <dgm:t>
        <a:bodyPr/>
        <a:lstStyle/>
        <a:p>
          <a:endParaRPr lang="pt-BR"/>
        </a:p>
      </dgm:t>
    </dgm:pt>
    <dgm:pt modelId="{C96AE47A-E815-48F9-A182-A2340DA64911}" type="pres">
      <dgm:prSet presAssocID="{A5651577-3AB8-40BB-9360-19741D5AC663}" presName="root2" presStyleCnt="0"/>
      <dgm:spPr/>
      <dgm:t>
        <a:bodyPr/>
        <a:lstStyle/>
        <a:p>
          <a:endParaRPr lang="pt-BR"/>
        </a:p>
      </dgm:t>
    </dgm:pt>
    <dgm:pt modelId="{D6599C44-917E-4E22-A9C5-592B06D7F808}" type="pres">
      <dgm:prSet presAssocID="{A5651577-3AB8-40BB-9360-19741D5AC663}" presName="LevelTwoTextNode" presStyleLbl="node2" presStyleIdx="0" presStyleCnt="2">
        <dgm:presLayoutVars>
          <dgm:chPref val="3"/>
        </dgm:presLayoutVars>
      </dgm:prSet>
      <dgm:spPr/>
      <dgm:t>
        <a:bodyPr/>
        <a:lstStyle/>
        <a:p>
          <a:endParaRPr lang="pt-BR"/>
        </a:p>
      </dgm:t>
    </dgm:pt>
    <dgm:pt modelId="{27B6B3FD-6FEC-426F-96DF-FE07726E0544}" type="pres">
      <dgm:prSet presAssocID="{A5651577-3AB8-40BB-9360-19741D5AC663}" presName="level3hierChild" presStyleCnt="0"/>
      <dgm:spPr/>
      <dgm:t>
        <a:bodyPr/>
        <a:lstStyle/>
        <a:p>
          <a:endParaRPr lang="pt-BR"/>
        </a:p>
      </dgm:t>
    </dgm:pt>
    <dgm:pt modelId="{E37BD404-5674-4439-8887-94AC2BDDE664}" type="pres">
      <dgm:prSet presAssocID="{6C8DF838-64F7-4F79-B9BD-D9809545E36E}" presName="conn2-1" presStyleLbl="parChTrans1D3" presStyleIdx="0" presStyleCnt="2"/>
      <dgm:spPr/>
      <dgm:t>
        <a:bodyPr/>
        <a:lstStyle/>
        <a:p>
          <a:endParaRPr lang="pt-BR"/>
        </a:p>
      </dgm:t>
    </dgm:pt>
    <dgm:pt modelId="{B921F0CF-58FA-437E-81AA-D6206C0FEB61}" type="pres">
      <dgm:prSet presAssocID="{6C8DF838-64F7-4F79-B9BD-D9809545E36E}" presName="connTx" presStyleLbl="parChTrans1D3" presStyleIdx="0" presStyleCnt="2"/>
      <dgm:spPr/>
      <dgm:t>
        <a:bodyPr/>
        <a:lstStyle/>
        <a:p>
          <a:endParaRPr lang="pt-BR"/>
        </a:p>
      </dgm:t>
    </dgm:pt>
    <dgm:pt modelId="{63FBBEC4-3E1C-434A-8C95-57F2BBE2D4B6}" type="pres">
      <dgm:prSet presAssocID="{E61ED0DB-4D27-47DA-8438-F423D252276E}" presName="root2" presStyleCnt="0"/>
      <dgm:spPr/>
      <dgm:t>
        <a:bodyPr/>
        <a:lstStyle/>
        <a:p>
          <a:endParaRPr lang="pt-BR"/>
        </a:p>
      </dgm:t>
    </dgm:pt>
    <dgm:pt modelId="{F19AF608-85C7-4AF1-B85D-41275DF18FC9}" type="pres">
      <dgm:prSet presAssocID="{E61ED0DB-4D27-47DA-8438-F423D252276E}" presName="LevelTwoTextNode" presStyleLbl="node3" presStyleIdx="0" presStyleCnt="2" custScaleY="153229">
        <dgm:presLayoutVars>
          <dgm:chPref val="3"/>
        </dgm:presLayoutVars>
      </dgm:prSet>
      <dgm:spPr/>
      <dgm:t>
        <a:bodyPr/>
        <a:lstStyle/>
        <a:p>
          <a:endParaRPr lang="pt-BR"/>
        </a:p>
      </dgm:t>
    </dgm:pt>
    <dgm:pt modelId="{E11E51E6-6BE6-4187-A50A-71ACEE35D486}" type="pres">
      <dgm:prSet presAssocID="{E61ED0DB-4D27-47DA-8438-F423D252276E}" presName="level3hierChild" presStyleCnt="0"/>
      <dgm:spPr/>
      <dgm:t>
        <a:bodyPr/>
        <a:lstStyle/>
        <a:p>
          <a:endParaRPr lang="pt-BR"/>
        </a:p>
      </dgm:t>
    </dgm:pt>
    <dgm:pt modelId="{CA85A55A-4AC2-4BC0-8BB1-1293053CF1B0}" type="pres">
      <dgm:prSet presAssocID="{F2DB45A6-4F14-4DDA-97F3-32E9C664704A}" presName="conn2-1" presStyleLbl="parChTrans1D2" presStyleIdx="1" presStyleCnt="2"/>
      <dgm:spPr/>
      <dgm:t>
        <a:bodyPr/>
        <a:lstStyle/>
        <a:p>
          <a:endParaRPr lang="pt-BR"/>
        </a:p>
      </dgm:t>
    </dgm:pt>
    <dgm:pt modelId="{5BAF055F-F1BD-411E-B81A-40F25F98B4E3}" type="pres">
      <dgm:prSet presAssocID="{F2DB45A6-4F14-4DDA-97F3-32E9C664704A}" presName="connTx" presStyleLbl="parChTrans1D2" presStyleIdx="1" presStyleCnt="2"/>
      <dgm:spPr/>
      <dgm:t>
        <a:bodyPr/>
        <a:lstStyle/>
        <a:p>
          <a:endParaRPr lang="pt-BR"/>
        </a:p>
      </dgm:t>
    </dgm:pt>
    <dgm:pt modelId="{18401540-165D-4065-AB05-3230C2409FCB}" type="pres">
      <dgm:prSet presAssocID="{51BF3FA8-DA50-414D-902A-444012DFD1BE}" presName="root2" presStyleCnt="0"/>
      <dgm:spPr/>
      <dgm:t>
        <a:bodyPr/>
        <a:lstStyle/>
        <a:p>
          <a:endParaRPr lang="pt-BR"/>
        </a:p>
      </dgm:t>
    </dgm:pt>
    <dgm:pt modelId="{81022B9B-B46C-4523-B360-5A6E087461A7}" type="pres">
      <dgm:prSet presAssocID="{51BF3FA8-DA50-414D-902A-444012DFD1BE}" presName="LevelTwoTextNode" presStyleLbl="node2" presStyleIdx="1" presStyleCnt="2">
        <dgm:presLayoutVars>
          <dgm:chPref val="3"/>
        </dgm:presLayoutVars>
      </dgm:prSet>
      <dgm:spPr/>
      <dgm:t>
        <a:bodyPr/>
        <a:lstStyle/>
        <a:p>
          <a:endParaRPr lang="pt-BR"/>
        </a:p>
      </dgm:t>
    </dgm:pt>
    <dgm:pt modelId="{41108F8D-49E0-463B-AC55-AB12F0E7A357}" type="pres">
      <dgm:prSet presAssocID="{51BF3FA8-DA50-414D-902A-444012DFD1BE}" presName="level3hierChild" presStyleCnt="0"/>
      <dgm:spPr/>
      <dgm:t>
        <a:bodyPr/>
        <a:lstStyle/>
        <a:p>
          <a:endParaRPr lang="pt-BR"/>
        </a:p>
      </dgm:t>
    </dgm:pt>
    <dgm:pt modelId="{C82EB6A3-26C8-4CE0-8DF3-E0B64F5D8AC6}" type="pres">
      <dgm:prSet presAssocID="{40914DDF-8AAA-4346-97F1-31318BBB7C17}" presName="conn2-1" presStyleLbl="parChTrans1D3" presStyleIdx="1" presStyleCnt="2"/>
      <dgm:spPr/>
      <dgm:t>
        <a:bodyPr/>
        <a:lstStyle/>
        <a:p>
          <a:endParaRPr lang="pt-BR"/>
        </a:p>
      </dgm:t>
    </dgm:pt>
    <dgm:pt modelId="{50937D78-5738-461A-9C7C-583374AE172F}" type="pres">
      <dgm:prSet presAssocID="{40914DDF-8AAA-4346-97F1-31318BBB7C17}" presName="connTx" presStyleLbl="parChTrans1D3" presStyleIdx="1" presStyleCnt="2"/>
      <dgm:spPr/>
      <dgm:t>
        <a:bodyPr/>
        <a:lstStyle/>
        <a:p>
          <a:endParaRPr lang="pt-BR"/>
        </a:p>
      </dgm:t>
    </dgm:pt>
    <dgm:pt modelId="{0B38730F-10C8-4CEA-8CC1-12C40F4B0DFD}" type="pres">
      <dgm:prSet presAssocID="{20D7CD9D-B4B5-4375-86FF-1017AEF7DAF1}" presName="root2" presStyleCnt="0"/>
      <dgm:spPr/>
      <dgm:t>
        <a:bodyPr/>
        <a:lstStyle/>
        <a:p>
          <a:endParaRPr lang="pt-BR"/>
        </a:p>
      </dgm:t>
    </dgm:pt>
    <dgm:pt modelId="{1EA0C3AF-2E06-4952-8228-D8797A16D21A}" type="pres">
      <dgm:prSet presAssocID="{20D7CD9D-B4B5-4375-86FF-1017AEF7DAF1}" presName="LevelTwoTextNode" presStyleLbl="node3" presStyleIdx="1" presStyleCnt="2" custScaleY="172131">
        <dgm:presLayoutVars>
          <dgm:chPref val="3"/>
        </dgm:presLayoutVars>
      </dgm:prSet>
      <dgm:spPr/>
      <dgm:t>
        <a:bodyPr/>
        <a:lstStyle/>
        <a:p>
          <a:endParaRPr lang="pt-BR"/>
        </a:p>
      </dgm:t>
    </dgm:pt>
    <dgm:pt modelId="{E27C4728-47A8-4D7E-B547-0D20B74A6BB7}" type="pres">
      <dgm:prSet presAssocID="{20D7CD9D-B4B5-4375-86FF-1017AEF7DAF1}" presName="level3hierChild" presStyleCnt="0"/>
      <dgm:spPr/>
      <dgm:t>
        <a:bodyPr/>
        <a:lstStyle/>
        <a:p>
          <a:endParaRPr lang="pt-BR"/>
        </a:p>
      </dgm:t>
    </dgm:pt>
  </dgm:ptLst>
  <dgm:cxnLst>
    <dgm:cxn modelId="{9EC7EE62-1FFF-4CAD-8EED-6A1095851FC9}" type="presOf" srcId="{6C8DF838-64F7-4F79-B9BD-D9809545E36E}" destId="{B921F0CF-58FA-437E-81AA-D6206C0FEB61}" srcOrd="1" destOrd="0" presId="urn:microsoft.com/office/officeart/2005/8/layout/hierarchy2"/>
    <dgm:cxn modelId="{DB3DAA30-0451-484B-8E49-188BC1D6BF69}" srcId="{51BF3FA8-DA50-414D-902A-444012DFD1BE}" destId="{20D7CD9D-B4B5-4375-86FF-1017AEF7DAF1}" srcOrd="0" destOrd="0" parTransId="{40914DDF-8AAA-4346-97F1-31318BBB7C17}" sibTransId="{D9F211DA-F265-4C36-A028-339AEF2C0120}"/>
    <dgm:cxn modelId="{3334F6EC-E510-4CFA-B8F5-B6B204A12A38}" type="presOf" srcId="{40914DDF-8AAA-4346-97F1-31318BBB7C17}" destId="{C82EB6A3-26C8-4CE0-8DF3-E0B64F5D8AC6}" srcOrd="0" destOrd="0" presId="urn:microsoft.com/office/officeart/2005/8/layout/hierarchy2"/>
    <dgm:cxn modelId="{5931070B-2063-41A1-903E-20EAF2B56B1A}" srcId="{F6D6F509-0AFB-4E50-837F-9D86E84617D5}" destId="{A5651577-3AB8-40BB-9360-19741D5AC663}" srcOrd="0" destOrd="0" parTransId="{87A88432-8D3D-4870-B805-E29F3FE9BAE9}" sibTransId="{1AAD932A-8651-456B-BDC7-D46E5F55E0C1}"/>
    <dgm:cxn modelId="{14473F34-B86D-4FAF-B9DC-9768FEEB0C32}" type="presOf" srcId="{87A88432-8D3D-4870-B805-E29F3FE9BAE9}" destId="{021C04DF-67C6-4A22-8873-59C3289F9154}" srcOrd="1" destOrd="0" presId="urn:microsoft.com/office/officeart/2005/8/layout/hierarchy2"/>
    <dgm:cxn modelId="{8D13B8D0-E89D-40D7-8305-3C78A61441D7}" type="presOf" srcId="{6C8DF838-64F7-4F79-B9BD-D9809545E36E}" destId="{E37BD404-5674-4439-8887-94AC2BDDE664}" srcOrd="0" destOrd="0" presId="urn:microsoft.com/office/officeart/2005/8/layout/hierarchy2"/>
    <dgm:cxn modelId="{CCBB40DC-D5A0-4552-A824-AB002E5F5533}" type="presOf" srcId="{40914DDF-8AAA-4346-97F1-31318BBB7C17}" destId="{50937D78-5738-461A-9C7C-583374AE172F}" srcOrd="1" destOrd="0" presId="urn:microsoft.com/office/officeart/2005/8/layout/hierarchy2"/>
    <dgm:cxn modelId="{E8F31000-4779-472F-BB89-5DFD7BE3B154}" srcId="{F6D6F509-0AFB-4E50-837F-9D86E84617D5}" destId="{51BF3FA8-DA50-414D-902A-444012DFD1BE}" srcOrd="1" destOrd="0" parTransId="{F2DB45A6-4F14-4DDA-97F3-32E9C664704A}" sibTransId="{C0178815-D2BB-49BB-98FD-BAC573568D2A}"/>
    <dgm:cxn modelId="{56251E25-09A3-4247-9A2A-6675BE5C1B3D}" type="presOf" srcId="{E61ED0DB-4D27-47DA-8438-F423D252276E}" destId="{F19AF608-85C7-4AF1-B85D-41275DF18FC9}" srcOrd="0" destOrd="0" presId="urn:microsoft.com/office/officeart/2005/8/layout/hierarchy2"/>
    <dgm:cxn modelId="{F076D7A4-B1F8-4E83-AC94-4FCA6F509476}" srcId="{0AFA4C8D-1160-441F-A6AE-5EEEF9191AA0}" destId="{F6D6F509-0AFB-4E50-837F-9D86E84617D5}" srcOrd="0" destOrd="0" parTransId="{119F8046-1B9A-4807-A300-C7B760DD2208}" sibTransId="{7859FB77-4F4D-4215-B5F7-45ACFD762EDE}"/>
    <dgm:cxn modelId="{077E5A04-6505-400E-99D0-8CF4AB586F1C}" type="presOf" srcId="{F2DB45A6-4F14-4DDA-97F3-32E9C664704A}" destId="{CA85A55A-4AC2-4BC0-8BB1-1293053CF1B0}" srcOrd="0" destOrd="0" presId="urn:microsoft.com/office/officeart/2005/8/layout/hierarchy2"/>
    <dgm:cxn modelId="{23DDA6E1-FFAA-4C34-BD9F-CAB342350DBC}" srcId="{A5651577-3AB8-40BB-9360-19741D5AC663}" destId="{E61ED0DB-4D27-47DA-8438-F423D252276E}" srcOrd="0" destOrd="0" parTransId="{6C8DF838-64F7-4F79-B9BD-D9809545E36E}" sibTransId="{32CDD84E-751F-4941-A5EF-0DBFE2D6F34B}"/>
    <dgm:cxn modelId="{4AA3725C-3317-4258-824E-C5A76CE03991}" type="presOf" srcId="{87A88432-8D3D-4870-B805-E29F3FE9BAE9}" destId="{5DD8C91B-09D2-4D81-9E08-782D9EF97889}" srcOrd="0" destOrd="0" presId="urn:microsoft.com/office/officeart/2005/8/layout/hierarchy2"/>
    <dgm:cxn modelId="{54135390-2652-40C5-A8FD-A3E7E57459DE}" type="presOf" srcId="{51BF3FA8-DA50-414D-902A-444012DFD1BE}" destId="{81022B9B-B46C-4523-B360-5A6E087461A7}" srcOrd="0" destOrd="0" presId="urn:microsoft.com/office/officeart/2005/8/layout/hierarchy2"/>
    <dgm:cxn modelId="{1BD4D60B-286C-4589-AD63-EA64ACE3EF8F}" type="presOf" srcId="{A5651577-3AB8-40BB-9360-19741D5AC663}" destId="{D6599C44-917E-4E22-A9C5-592B06D7F808}" srcOrd="0" destOrd="0" presId="urn:microsoft.com/office/officeart/2005/8/layout/hierarchy2"/>
    <dgm:cxn modelId="{9A499695-6BBA-45B5-82B9-56E320F8C0C3}" type="presOf" srcId="{0AFA4C8D-1160-441F-A6AE-5EEEF9191AA0}" destId="{A5ABF4CF-B794-4F27-9438-9B3E7611703E}" srcOrd="0" destOrd="0" presId="urn:microsoft.com/office/officeart/2005/8/layout/hierarchy2"/>
    <dgm:cxn modelId="{77980291-003E-4C2D-BDDB-603542FD0AAB}" type="presOf" srcId="{20D7CD9D-B4B5-4375-86FF-1017AEF7DAF1}" destId="{1EA0C3AF-2E06-4952-8228-D8797A16D21A}" srcOrd="0" destOrd="0" presId="urn:microsoft.com/office/officeart/2005/8/layout/hierarchy2"/>
    <dgm:cxn modelId="{123AE930-D3BA-43F5-9241-37F7C14A002D}" type="presOf" srcId="{F6D6F509-0AFB-4E50-837F-9D86E84617D5}" destId="{4798268C-7E9C-44A8-921E-4FB3E4D23F9D}" srcOrd="0" destOrd="0" presId="urn:microsoft.com/office/officeart/2005/8/layout/hierarchy2"/>
    <dgm:cxn modelId="{C2413E55-D022-4F70-B3B5-386811AA447B}" type="presOf" srcId="{F2DB45A6-4F14-4DDA-97F3-32E9C664704A}" destId="{5BAF055F-F1BD-411E-B81A-40F25F98B4E3}" srcOrd="1" destOrd="0" presId="urn:microsoft.com/office/officeart/2005/8/layout/hierarchy2"/>
    <dgm:cxn modelId="{6780793C-C86C-449B-B8AD-6FCDF031531C}" type="presParOf" srcId="{A5ABF4CF-B794-4F27-9438-9B3E7611703E}" destId="{A2A67423-A6D7-4CE7-83E2-F7CE3EA359D1}" srcOrd="0" destOrd="0" presId="urn:microsoft.com/office/officeart/2005/8/layout/hierarchy2"/>
    <dgm:cxn modelId="{7DB730BA-393D-44B2-A0EA-DAD44C0A43AB}" type="presParOf" srcId="{A2A67423-A6D7-4CE7-83E2-F7CE3EA359D1}" destId="{4798268C-7E9C-44A8-921E-4FB3E4D23F9D}" srcOrd="0" destOrd="0" presId="urn:microsoft.com/office/officeart/2005/8/layout/hierarchy2"/>
    <dgm:cxn modelId="{14EF59FA-ACE2-4CCA-B564-6325D4F37199}" type="presParOf" srcId="{A2A67423-A6D7-4CE7-83E2-F7CE3EA359D1}" destId="{471646CE-D7E9-41FD-B009-27D57A6F0D6E}" srcOrd="1" destOrd="0" presId="urn:microsoft.com/office/officeart/2005/8/layout/hierarchy2"/>
    <dgm:cxn modelId="{5220235F-F90E-4DC8-97EC-5C36F78A07A9}" type="presParOf" srcId="{471646CE-D7E9-41FD-B009-27D57A6F0D6E}" destId="{5DD8C91B-09D2-4D81-9E08-782D9EF97889}" srcOrd="0" destOrd="0" presId="urn:microsoft.com/office/officeart/2005/8/layout/hierarchy2"/>
    <dgm:cxn modelId="{C4F40132-25A0-4DC5-8AD3-95400F7F4229}" type="presParOf" srcId="{5DD8C91B-09D2-4D81-9E08-782D9EF97889}" destId="{021C04DF-67C6-4A22-8873-59C3289F9154}" srcOrd="0" destOrd="0" presId="urn:microsoft.com/office/officeart/2005/8/layout/hierarchy2"/>
    <dgm:cxn modelId="{72C598A4-E002-4B73-9409-965B2ED69355}" type="presParOf" srcId="{471646CE-D7E9-41FD-B009-27D57A6F0D6E}" destId="{C96AE47A-E815-48F9-A182-A2340DA64911}" srcOrd="1" destOrd="0" presId="urn:microsoft.com/office/officeart/2005/8/layout/hierarchy2"/>
    <dgm:cxn modelId="{D9DD9013-6375-4A7D-AFBE-3A151B6EFCAC}" type="presParOf" srcId="{C96AE47A-E815-48F9-A182-A2340DA64911}" destId="{D6599C44-917E-4E22-A9C5-592B06D7F808}" srcOrd="0" destOrd="0" presId="urn:microsoft.com/office/officeart/2005/8/layout/hierarchy2"/>
    <dgm:cxn modelId="{3BCC5A5C-9ED5-4B1A-AFD6-CBA7D3EF7A3F}" type="presParOf" srcId="{C96AE47A-E815-48F9-A182-A2340DA64911}" destId="{27B6B3FD-6FEC-426F-96DF-FE07726E0544}" srcOrd="1" destOrd="0" presId="urn:microsoft.com/office/officeart/2005/8/layout/hierarchy2"/>
    <dgm:cxn modelId="{0C7F1DD1-EB8F-48D9-B97D-1B2FC5DEDDE2}" type="presParOf" srcId="{27B6B3FD-6FEC-426F-96DF-FE07726E0544}" destId="{E37BD404-5674-4439-8887-94AC2BDDE664}" srcOrd="0" destOrd="0" presId="urn:microsoft.com/office/officeart/2005/8/layout/hierarchy2"/>
    <dgm:cxn modelId="{4977CEBE-8DB9-44EB-9C4F-4C1BD16E9521}" type="presParOf" srcId="{E37BD404-5674-4439-8887-94AC2BDDE664}" destId="{B921F0CF-58FA-437E-81AA-D6206C0FEB61}" srcOrd="0" destOrd="0" presId="urn:microsoft.com/office/officeart/2005/8/layout/hierarchy2"/>
    <dgm:cxn modelId="{D2B05D64-811C-4BBD-A317-EE8933AB8CFF}" type="presParOf" srcId="{27B6B3FD-6FEC-426F-96DF-FE07726E0544}" destId="{63FBBEC4-3E1C-434A-8C95-57F2BBE2D4B6}" srcOrd="1" destOrd="0" presId="urn:microsoft.com/office/officeart/2005/8/layout/hierarchy2"/>
    <dgm:cxn modelId="{53C794DB-D62D-464D-96EA-6131450004E3}" type="presParOf" srcId="{63FBBEC4-3E1C-434A-8C95-57F2BBE2D4B6}" destId="{F19AF608-85C7-4AF1-B85D-41275DF18FC9}" srcOrd="0" destOrd="0" presId="urn:microsoft.com/office/officeart/2005/8/layout/hierarchy2"/>
    <dgm:cxn modelId="{DFBB0798-5C94-4D9A-BE25-7C9C4B6D5D6C}" type="presParOf" srcId="{63FBBEC4-3E1C-434A-8C95-57F2BBE2D4B6}" destId="{E11E51E6-6BE6-4187-A50A-71ACEE35D486}" srcOrd="1" destOrd="0" presId="urn:microsoft.com/office/officeart/2005/8/layout/hierarchy2"/>
    <dgm:cxn modelId="{C48B88F6-7334-4CE0-9177-AC6591F51871}" type="presParOf" srcId="{471646CE-D7E9-41FD-B009-27D57A6F0D6E}" destId="{CA85A55A-4AC2-4BC0-8BB1-1293053CF1B0}" srcOrd="2" destOrd="0" presId="urn:microsoft.com/office/officeart/2005/8/layout/hierarchy2"/>
    <dgm:cxn modelId="{9F26F1EC-1225-468F-9ED4-ACA62C3885D8}" type="presParOf" srcId="{CA85A55A-4AC2-4BC0-8BB1-1293053CF1B0}" destId="{5BAF055F-F1BD-411E-B81A-40F25F98B4E3}" srcOrd="0" destOrd="0" presId="urn:microsoft.com/office/officeart/2005/8/layout/hierarchy2"/>
    <dgm:cxn modelId="{5E8C5779-4CA2-449F-8F60-C19B2AEE12C4}" type="presParOf" srcId="{471646CE-D7E9-41FD-B009-27D57A6F0D6E}" destId="{18401540-165D-4065-AB05-3230C2409FCB}" srcOrd="3" destOrd="0" presId="urn:microsoft.com/office/officeart/2005/8/layout/hierarchy2"/>
    <dgm:cxn modelId="{BF754CD1-6446-4DAB-99F7-69FDE7DFE3F4}" type="presParOf" srcId="{18401540-165D-4065-AB05-3230C2409FCB}" destId="{81022B9B-B46C-4523-B360-5A6E087461A7}" srcOrd="0" destOrd="0" presId="urn:microsoft.com/office/officeart/2005/8/layout/hierarchy2"/>
    <dgm:cxn modelId="{9D4EE359-1002-4206-B6E2-58C6113A88DA}" type="presParOf" srcId="{18401540-165D-4065-AB05-3230C2409FCB}" destId="{41108F8D-49E0-463B-AC55-AB12F0E7A357}" srcOrd="1" destOrd="0" presId="urn:microsoft.com/office/officeart/2005/8/layout/hierarchy2"/>
    <dgm:cxn modelId="{58AA4742-94F9-4EB1-A2AE-BE74F14AFC7E}" type="presParOf" srcId="{41108F8D-49E0-463B-AC55-AB12F0E7A357}" destId="{C82EB6A3-26C8-4CE0-8DF3-E0B64F5D8AC6}" srcOrd="0" destOrd="0" presId="urn:microsoft.com/office/officeart/2005/8/layout/hierarchy2"/>
    <dgm:cxn modelId="{ADA4FDFB-2559-4858-B194-FD8279777815}" type="presParOf" srcId="{C82EB6A3-26C8-4CE0-8DF3-E0B64F5D8AC6}" destId="{50937D78-5738-461A-9C7C-583374AE172F}" srcOrd="0" destOrd="0" presId="urn:microsoft.com/office/officeart/2005/8/layout/hierarchy2"/>
    <dgm:cxn modelId="{66B8FCA3-9392-47FF-B6B7-0CC0CC6566D6}" type="presParOf" srcId="{41108F8D-49E0-463B-AC55-AB12F0E7A357}" destId="{0B38730F-10C8-4CEA-8CC1-12C40F4B0DFD}" srcOrd="1" destOrd="0" presId="urn:microsoft.com/office/officeart/2005/8/layout/hierarchy2"/>
    <dgm:cxn modelId="{DEC00901-ECC7-4E33-846C-76795F0A764C}" type="presParOf" srcId="{0B38730F-10C8-4CEA-8CC1-12C40F4B0DFD}" destId="{1EA0C3AF-2E06-4952-8228-D8797A16D21A}" srcOrd="0" destOrd="0" presId="urn:microsoft.com/office/officeart/2005/8/layout/hierarchy2"/>
    <dgm:cxn modelId="{78E23EB8-2CC2-4962-9CBB-1DFB6B5616D9}" type="presParOf" srcId="{0B38730F-10C8-4CEA-8CC1-12C40F4B0DFD}" destId="{E27C4728-47A8-4D7E-B547-0D20B74A6BB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951BF-3700-4F6C-83C9-C7582B70EC69}">
      <dsp:nvSpPr>
        <dsp:cNvPr id="0" name=""/>
        <dsp:cNvSpPr/>
      </dsp:nvSpPr>
      <dsp:spPr>
        <a:xfrm>
          <a:off x="911" y="2780476"/>
          <a:ext cx="1675694" cy="12623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Direito Trabalho</a:t>
          </a:r>
          <a:endParaRPr lang="pt-BR" sz="2400" b="1" kern="1200" dirty="0">
            <a:solidFill>
              <a:srgbClr val="FFFF00"/>
            </a:solidFill>
          </a:endParaRPr>
        </a:p>
      </dsp:txBody>
      <dsp:txXfrm>
        <a:off x="37884" y="2817449"/>
        <a:ext cx="1601748" cy="1188421"/>
      </dsp:txXfrm>
    </dsp:sp>
    <dsp:sp modelId="{2F788C11-7811-4C77-B1B9-8969E9F86FA0}">
      <dsp:nvSpPr>
        <dsp:cNvPr id="0" name=""/>
        <dsp:cNvSpPr/>
      </dsp:nvSpPr>
      <dsp:spPr>
        <a:xfrm rot="19457599">
          <a:off x="1599020" y="3157639"/>
          <a:ext cx="825449" cy="26279"/>
        </a:xfrm>
        <a:custGeom>
          <a:avLst/>
          <a:gdLst/>
          <a:ahLst/>
          <a:cxnLst/>
          <a:rect l="0" t="0" r="0" b="0"/>
          <a:pathLst>
            <a:path>
              <a:moveTo>
                <a:pt x="0" y="13139"/>
              </a:moveTo>
              <a:lnTo>
                <a:pt x="825449" y="1313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1991109" y="3150142"/>
        <a:ext cx="41272" cy="41272"/>
      </dsp:txXfrm>
    </dsp:sp>
    <dsp:sp modelId="{0094DF56-6062-4C7B-A52A-98318BD912C1}">
      <dsp:nvSpPr>
        <dsp:cNvPr id="0" name=""/>
        <dsp:cNvSpPr/>
      </dsp:nvSpPr>
      <dsp:spPr>
        <a:xfrm>
          <a:off x="2346884" y="2510974"/>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Material </a:t>
          </a:r>
          <a:endParaRPr lang="pt-BR" sz="2400" b="1" kern="1200" dirty="0">
            <a:solidFill>
              <a:srgbClr val="FFFF00"/>
            </a:solidFill>
          </a:endParaRPr>
        </a:p>
      </dsp:txBody>
      <dsp:txXfrm>
        <a:off x="2371424" y="2535514"/>
        <a:ext cx="1626614" cy="788767"/>
      </dsp:txXfrm>
    </dsp:sp>
    <dsp:sp modelId="{2F7702C3-72AA-4B9C-9779-D986008EC6F3}">
      <dsp:nvSpPr>
        <dsp:cNvPr id="0" name=""/>
        <dsp:cNvSpPr/>
      </dsp:nvSpPr>
      <dsp:spPr>
        <a:xfrm rot="18749940">
          <a:off x="3861640" y="2551005"/>
          <a:ext cx="992155" cy="26279"/>
        </a:xfrm>
        <a:custGeom>
          <a:avLst/>
          <a:gdLst/>
          <a:ahLst/>
          <a:cxnLst/>
          <a:rect l="0" t="0" r="0" b="0"/>
          <a:pathLst>
            <a:path>
              <a:moveTo>
                <a:pt x="0" y="13139"/>
              </a:moveTo>
              <a:lnTo>
                <a:pt x="992155"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4332914" y="2539341"/>
        <a:ext cx="49607" cy="49607"/>
      </dsp:txXfrm>
    </dsp:sp>
    <dsp:sp modelId="{579A4900-3DB4-4699-98D8-7034CC855410}">
      <dsp:nvSpPr>
        <dsp:cNvPr id="0" name=""/>
        <dsp:cNvSpPr/>
      </dsp:nvSpPr>
      <dsp:spPr>
        <a:xfrm>
          <a:off x="4692856" y="1779468"/>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chemeClr val="tx1"/>
              </a:solidFill>
            </a:rPr>
            <a:t>Individual </a:t>
          </a:r>
          <a:endParaRPr lang="pt-BR" sz="2400" b="1" kern="1200" dirty="0">
            <a:solidFill>
              <a:schemeClr val="tx1"/>
            </a:solidFill>
          </a:endParaRPr>
        </a:p>
      </dsp:txBody>
      <dsp:txXfrm>
        <a:off x="4717396" y="1804008"/>
        <a:ext cx="1626614" cy="788767"/>
      </dsp:txXfrm>
    </dsp:sp>
    <dsp:sp modelId="{BF587BBF-5CD2-4267-879D-3FD4585C8C56}">
      <dsp:nvSpPr>
        <dsp:cNvPr id="0" name=""/>
        <dsp:cNvSpPr/>
      </dsp:nvSpPr>
      <dsp:spPr>
        <a:xfrm>
          <a:off x="6368551" y="2185252"/>
          <a:ext cx="670277" cy="26279"/>
        </a:xfrm>
        <a:custGeom>
          <a:avLst/>
          <a:gdLst/>
          <a:ahLst/>
          <a:cxnLst/>
          <a:rect l="0" t="0" r="0" b="0"/>
          <a:pathLst>
            <a:path>
              <a:moveTo>
                <a:pt x="0" y="13139"/>
              </a:moveTo>
              <a:lnTo>
                <a:pt x="670277"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6686933" y="2181635"/>
        <a:ext cx="33513" cy="33513"/>
      </dsp:txXfrm>
    </dsp:sp>
    <dsp:sp modelId="{8488D90E-3851-48A7-9395-67849077E3CF}">
      <dsp:nvSpPr>
        <dsp:cNvPr id="0" name=""/>
        <dsp:cNvSpPr/>
      </dsp:nvSpPr>
      <dsp:spPr>
        <a:xfrm>
          <a:off x="7038829" y="1426487"/>
          <a:ext cx="1675694" cy="15438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smtClean="0">
              <a:solidFill>
                <a:schemeClr val="tx1"/>
              </a:solidFill>
            </a:rPr>
            <a:t>Empregado x Empregador</a:t>
          </a:r>
          <a:endParaRPr lang="pt-BR" sz="2200" b="1" kern="1200" dirty="0">
            <a:solidFill>
              <a:schemeClr val="tx1"/>
            </a:solidFill>
          </a:endParaRPr>
        </a:p>
      </dsp:txBody>
      <dsp:txXfrm>
        <a:off x="7084046" y="1471704"/>
        <a:ext cx="1585260" cy="1453375"/>
      </dsp:txXfrm>
    </dsp:sp>
    <dsp:sp modelId="{1E13AC23-3E00-4F0C-BEF1-20A89DD43B56}">
      <dsp:nvSpPr>
        <dsp:cNvPr id="0" name=""/>
        <dsp:cNvSpPr/>
      </dsp:nvSpPr>
      <dsp:spPr>
        <a:xfrm rot="2466812">
          <a:off x="3912887" y="3209258"/>
          <a:ext cx="889661" cy="26279"/>
        </a:xfrm>
        <a:custGeom>
          <a:avLst/>
          <a:gdLst/>
          <a:ahLst/>
          <a:cxnLst/>
          <a:rect l="0" t="0" r="0" b="0"/>
          <a:pathLst>
            <a:path>
              <a:moveTo>
                <a:pt x="0" y="13139"/>
              </a:moveTo>
              <a:lnTo>
                <a:pt x="889661"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4335476" y="3200156"/>
        <a:ext cx="44483" cy="44483"/>
      </dsp:txXfrm>
    </dsp:sp>
    <dsp:sp modelId="{CF49D03D-5407-45E4-86E3-DF8B78D77E85}">
      <dsp:nvSpPr>
        <dsp:cNvPr id="0" name=""/>
        <dsp:cNvSpPr/>
      </dsp:nvSpPr>
      <dsp:spPr>
        <a:xfrm>
          <a:off x="4692856" y="2949468"/>
          <a:ext cx="1675694" cy="11308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Coletivo ou Sindical</a:t>
          </a:r>
          <a:endParaRPr lang="pt-BR" sz="2400" b="1" kern="1200" dirty="0">
            <a:solidFill>
              <a:srgbClr val="FFFF00"/>
            </a:solidFill>
          </a:endParaRPr>
        </a:p>
      </dsp:txBody>
      <dsp:txXfrm>
        <a:off x="4725978" y="2982590"/>
        <a:ext cx="1609450" cy="1064615"/>
      </dsp:txXfrm>
    </dsp:sp>
    <dsp:sp modelId="{128ED010-96D0-452A-97C9-CF8CBB8D2F92}">
      <dsp:nvSpPr>
        <dsp:cNvPr id="0" name=""/>
        <dsp:cNvSpPr/>
      </dsp:nvSpPr>
      <dsp:spPr>
        <a:xfrm>
          <a:off x="6368551" y="3501758"/>
          <a:ext cx="670277" cy="26279"/>
        </a:xfrm>
        <a:custGeom>
          <a:avLst/>
          <a:gdLst/>
          <a:ahLst/>
          <a:cxnLst/>
          <a:rect l="0" t="0" r="0" b="0"/>
          <a:pathLst>
            <a:path>
              <a:moveTo>
                <a:pt x="0" y="13139"/>
              </a:moveTo>
              <a:lnTo>
                <a:pt x="670277" y="1313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6686933" y="3498140"/>
        <a:ext cx="33513" cy="33513"/>
      </dsp:txXfrm>
    </dsp:sp>
    <dsp:sp modelId="{61B8ED01-55B6-4558-9644-C9B30335B10C}">
      <dsp:nvSpPr>
        <dsp:cNvPr id="0" name=""/>
        <dsp:cNvSpPr/>
      </dsp:nvSpPr>
      <dsp:spPr>
        <a:xfrm>
          <a:off x="7038829" y="3095974"/>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FFFF00"/>
              </a:solidFill>
            </a:rPr>
            <a:t>Grupos</a:t>
          </a:r>
          <a:endParaRPr lang="pt-BR" sz="2400" b="1" kern="1200" dirty="0">
            <a:solidFill>
              <a:srgbClr val="FFFF00"/>
            </a:solidFill>
          </a:endParaRPr>
        </a:p>
      </dsp:txBody>
      <dsp:txXfrm>
        <a:off x="7063369" y="3120514"/>
        <a:ext cx="1626614" cy="788767"/>
      </dsp:txXfrm>
    </dsp:sp>
    <dsp:sp modelId="{8DE8CA61-7394-4007-A6B6-AE2047F9F2E7}">
      <dsp:nvSpPr>
        <dsp:cNvPr id="0" name=""/>
        <dsp:cNvSpPr/>
      </dsp:nvSpPr>
      <dsp:spPr>
        <a:xfrm rot="2142401">
          <a:off x="1599020" y="3639401"/>
          <a:ext cx="825449" cy="26279"/>
        </a:xfrm>
        <a:custGeom>
          <a:avLst/>
          <a:gdLst/>
          <a:ahLst/>
          <a:cxnLst/>
          <a:rect l="0" t="0" r="0" b="0"/>
          <a:pathLst>
            <a:path>
              <a:moveTo>
                <a:pt x="0" y="13139"/>
              </a:moveTo>
              <a:lnTo>
                <a:pt x="825449" y="1313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b="1" kern="1200">
            <a:solidFill>
              <a:schemeClr val="tx1"/>
            </a:solidFill>
          </a:endParaRPr>
        </a:p>
      </dsp:txBody>
      <dsp:txXfrm>
        <a:off x="1991109" y="3631905"/>
        <a:ext cx="41272" cy="41272"/>
      </dsp:txXfrm>
    </dsp:sp>
    <dsp:sp modelId="{451DE873-3146-4FE2-B146-EF35736EF0DB}">
      <dsp:nvSpPr>
        <dsp:cNvPr id="0" name=""/>
        <dsp:cNvSpPr/>
      </dsp:nvSpPr>
      <dsp:spPr>
        <a:xfrm>
          <a:off x="2346884" y="3474498"/>
          <a:ext cx="1675694" cy="83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b="1" kern="1200" dirty="0" smtClean="0">
              <a:solidFill>
                <a:schemeClr val="tx1"/>
              </a:solidFill>
            </a:rPr>
            <a:t>Processual </a:t>
          </a:r>
          <a:endParaRPr lang="pt-BR" sz="2400" b="1" kern="1200" dirty="0">
            <a:solidFill>
              <a:schemeClr val="tx1"/>
            </a:solidFill>
          </a:endParaRPr>
        </a:p>
      </dsp:txBody>
      <dsp:txXfrm>
        <a:off x="2371424" y="3499038"/>
        <a:ext cx="1626614" cy="788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B0932-4F91-4609-8738-2DB40FCC8A46}">
      <dsp:nvSpPr>
        <dsp:cNvPr id="0" name=""/>
        <dsp:cNvSpPr/>
      </dsp:nvSpPr>
      <dsp:spPr>
        <a:xfrm>
          <a:off x="0" y="3329078"/>
          <a:ext cx="1774186"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solidFill>
                <a:schemeClr val="tx1"/>
              </a:solidFill>
            </a:rPr>
            <a:t>FUNÇÃO DOS SINDICATOS</a:t>
          </a:r>
          <a:endParaRPr lang="pt-BR" sz="1800" b="1" kern="1200" dirty="0">
            <a:solidFill>
              <a:schemeClr val="tx1"/>
            </a:solidFill>
          </a:endParaRPr>
        </a:p>
      </dsp:txBody>
      <dsp:txXfrm>
        <a:off x="39094" y="3368172"/>
        <a:ext cx="1695998" cy="1256589"/>
      </dsp:txXfrm>
    </dsp:sp>
    <dsp:sp modelId="{9256EB4C-9B1C-4B10-B9F9-47948FC2AB73}">
      <dsp:nvSpPr>
        <dsp:cNvPr id="0" name=""/>
        <dsp:cNvSpPr/>
      </dsp:nvSpPr>
      <dsp:spPr>
        <a:xfrm rot="17779290">
          <a:off x="1103291" y="2898258"/>
          <a:ext cx="2410721" cy="35639"/>
        </a:xfrm>
        <a:custGeom>
          <a:avLst/>
          <a:gdLst/>
          <a:ahLst/>
          <a:cxnLst/>
          <a:rect l="0" t="0" r="0" b="0"/>
          <a:pathLst>
            <a:path>
              <a:moveTo>
                <a:pt x="0" y="17819"/>
              </a:moveTo>
              <a:lnTo>
                <a:pt x="2410721"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2248384" y="2855810"/>
        <a:ext cx="120536" cy="120536"/>
      </dsp:txXfrm>
    </dsp:sp>
    <dsp:sp modelId="{8C12BCD7-64B4-4384-BE62-3C0D23F6DE01}">
      <dsp:nvSpPr>
        <dsp:cNvPr id="0" name=""/>
        <dsp:cNvSpPr/>
      </dsp:nvSpPr>
      <dsp:spPr>
        <a:xfrm>
          <a:off x="2843118" y="1168300"/>
          <a:ext cx="2118639"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solidFill>
                <a:schemeClr val="tx1"/>
              </a:solidFill>
            </a:rPr>
            <a:t>REPRESENTAÇÃO</a:t>
          </a:r>
          <a:endParaRPr lang="pt-BR" sz="1800" b="1" kern="1200" dirty="0">
            <a:solidFill>
              <a:schemeClr val="tx1"/>
            </a:solidFill>
          </a:endParaRPr>
        </a:p>
      </dsp:txBody>
      <dsp:txXfrm>
        <a:off x="2882212" y="1207394"/>
        <a:ext cx="2040451" cy="1256589"/>
      </dsp:txXfrm>
    </dsp:sp>
    <dsp:sp modelId="{180FDE19-E0D5-412E-9F5A-D10188113F22}">
      <dsp:nvSpPr>
        <dsp:cNvPr id="0" name=""/>
        <dsp:cNvSpPr/>
      </dsp:nvSpPr>
      <dsp:spPr>
        <a:xfrm rot="18642889">
          <a:off x="4696836" y="1240366"/>
          <a:ext cx="1523824" cy="35639"/>
        </a:xfrm>
        <a:custGeom>
          <a:avLst/>
          <a:gdLst/>
          <a:ahLst/>
          <a:cxnLst/>
          <a:rect l="0" t="0" r="0" b="0"/>
          <a:pathLst>
            <a:path>
              <a:moveTo>
                <a:pt x="0" y="17819"/>
              </a:moveTo>
              <a:lnTo>
                <a:pt x="1523824"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5420653" y="1220090"/>
        <a:ext cx="76191" cy="76191"/>
      </dsp:txXfrm>
    </dsp:sp>
    <dsp:sp modelId="{2C3E2453-325F-44B9-A311-BEB7D6660791}">
      <dsp:nvSpPr>
        <dsp:cNvPr id="0" name=""/>
        <dsp:cNvSpPr/>
      </dsp:nvSpPr>
      <dsp:spPr>
        <a:xfrm>
          <a:off x="5955740" y="0"/>
          <a:ext cx="2669555" cy="1361366"/>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Interesses individuais e coletivos da categoria que o representa</a:t>
          </a:r>
          <a:endParaRPr lang="pt-BR" sz="1800" b="1" kern="1200" dirty="0">
            <a:solidFill>
              <a:schemeClr val="tx1"/>
            </a:solidFill>
          </a:endParaRPr>
        </a:p>
      </dsp:txBody>
      <dsp:txXfrm>
        <a:off x="5995613" y="39873"/>
        <a:ext cx="2589809" cy="1281620"/>
      </dsp:txXfrm>
    </dsp:sp>
    <dsp:sp modelId="{0ED09E53-F967-4EA9-B6AD-C7446BE291F2}">
      <dsp:nvSpPr>
        <dsp:cNvPr id="0" name=""/>
        <dsp:cNvSpPr/>
      </dsp:nvSpPr>
      <dsp:spPr>
        <a:xfrm rot="1696063">
          <a:off x="4888756" y="2107776"/>
          <a:ext cx="1224290" cy="35639"/>
        </a:xfrm>
        <a:custGeom>
          <a:avLst/>
          <a:gdLst/>
          <a:ahLst/>
          <a:cxnLst/>
          <a:rect l="0" t="0" r="0" b="0"/>
          <a:pathLst>
            <a:path>
              <a:moveTo>
                <a:pt x="0" y="17819"/>
              </a:moveTo>
              <a:lnTo>
                <a:pt x="1224290"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70293" y="2094989"/>
        <a:ext cx="61214" cy="61214"/>
      </dsp:txXfrm>
    </dsp:sp>
    <dsp:sp modelId="{0A4B3BE5-2565-4B4D-B8B4-08BC0E43884A}">
      <dsp:nvSpPr>
        <dsp:cNvPr id="0" name=""/>
        <dsp:cNvSpPr/>
      </dsp:nvSpPr>
      <dsp:spPr>
        <a:xfrm>
          <a:off x="6040044" y="1748114"/>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Perante autoridades administrativas e judiciais os interesses dos seus integrantes</a:t>
          </a:r>
          <a:endParaRPr lang="pt-BR" sz="1900" b="1" kern="1200" dirty="0">
            <a:solidFill>
              <a:schemeClr val="tx1"/>
            </a:solidFill>
          </a:endParaRPr>
        </a:p>
      </dsp:txBody>
      <dsp:txXfrm>
        <a:off x="6079138" y="1787208"/>
        <a:ext cx="2591367" cy="1256589"/>
      </dsp:txXfrm>
    </dsp:sp>
    <dsp:sp modelId="{7AD54222-EF75-4860-B81D-1832BD51D284}">
      <dsp:nvSpPr>
        <dsp:cNvPr id="0" name=""/>
        <dsp:cNvSpPr/>
      </dsp:nvSpPr>
      <dsp:spPr>
        <a:xfrm rot="86">
          <a:off x="1774186" y="3978661"/>
          <a:ext cx="1072989" cy="35639"/>
        </a:xfrm>
        <a:custGeom>
          <a:avLst/>
          <a:gdLst/>
          <a:ahLst/>
          <a:cxnLst/>
          <a:rect l="0" t="0" r="0" b="0"/>
          <a:pathLst>
            <a:path>
              <a:moveTo>
                <a:pt x="0" y="17819"/>
              </a:moveTo>
              <a:lnTo>
                <a:pt x="1072989"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pt-BR" sz="1800" b="1" kern="1200">
            <a:solidFill>
              <a:schemeClr val="tx1"/>
            </a:solidFill>
          </a:endParaRPr>
        </a:p>
      </dsp:txBody>
      <dsp:txXfrm>
        <a:off x="2283856" y="3969656"/>
        <a:ext cx="53649" cy="53649"/>
      </dsp:txXfrm>
    </dsp:sp>
    <dsp:sp modelId="{00C7BCA5-00C3-4AF3-94AD-F46DAE81FA1C}">
      <dsp:nvSpPr>
        <dsp:cNvPr id="0" name=""/>
        <dsp:cNvSpPr/>
      </dsp:nvSpPr>
      <dsp:spPr>
        <a:xfrm>
          <a:off x="2847176" y="3329105"/>
          <a:ext cx="2110523"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NEGOCIAÇÃO</a:t>
          </a:r>
          <a:endParaRPr lang="pt-BR" sz="1800" b="1" kern="1200" dirty="0">
            <a:solidFill>
              <a:schemeClr val="tx1"/>
            </a:solidFill>
          </a:endParaRPr>
        </a:p>
      </dsp:txBody>
      <dsp:txXfrm>
        <a:off x="2886270" y="3368199"/>
        <a:ext cx="2032335" cy="1256589"/>
      </dsp:txXfrm>
    </dsp:sp>
    <dsp:sp modelId="{6F74B7E9-4157-4A1C-A1CC-BFB400F8D879}">
      <dsp:nvSpPr>
        <dsp:cNvPr id="0" name=""/>
        <dsp:cNvSpPr/>
      </dsp:nvSpPr>
      <dsp:spPr>
        <a:xfrm>
          <a:off x="4957700" y="3978674"/>
          <a:ext cx="989924" cy="35639"/>
        </a:xfrm>
        <a:custGeom>
          <a:avLst/>
          <a:gdLst/>
          <a:ahLst/>
          <a:cxnLst/>
          <a:rect l="0" t="0" r="0" b="0"/>
          <a:pathLst>
            <a:path>
              <a:moveTo>
                <a:pt x="0" y="17819"/>
              </a:moveTo>
              <a:lnTo>
                <a:pt x="989924"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27914" y="3971746"/>
        <a:ext cx="49496" cy="49496"/>
      </dsp:txXfrm>
    </dsp:sp>
    <dsp:sp modelId="{10D1B6EE-C326-4526-A949-B5EBF74CD6AC}">
      <dsp:nvSpPr>
        <dsp:cNvPr id="0" name=""/>
        <dsp:cNvSpPr/>
      </dsp:nvSpPr>
      <dsp:spPr>
        <a:xfrm>
          <a:off x="5947624" y="3329105"/>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Fixa regras aplicáveis nos contratos individuais de trabalho</a:t>
          </a:r>
          <a:endParaRPr lang="pt-BR" sz="1900" b="1" kern="1200" dirty="0">
            <a:solidFill>
              <a:schemeClr val="tx1"/>
            </a:solidFill>
          </a:endParaRPr>
        </a:p>
      </dsp:txBody>
      <dsp:txXfrm>
        <a:off x="5986718" y="3368199"/>
        <a:ext cx="2591367" cy="1256589"/>
      </dsp:txXfrm>
    </dsp:sp>
    <dsp:sp modelId="{9C8545CB-9812-495B-B376-EECEB09C0C9C}">
      <dsp:nvSpPr>
        <dsp:cNvPr id="0" name=""/>
        <dsp:cNvSpPr/>
      </dsp:nvSpPr>
      <dsp:spPr>
        <a:xfrm rot="3761880">
          <a:off x="1141395" y="5017403"/>
          <a:ext cx="2337957" cy="35639"/>
        </a:xfrm>
        <a:custGeom>
          <a:avLst/>
          <a:gdLst/>
          <a:ahLst/>
          <a:cxnLst/>
          <a:rect l="0" t="0" r="0" b="0"/>
          <a:pathLst>
            <a:path>
              <a:moveTo>
                <a:pt x="0" y="17819"/>
              </a:moveTo>
              <a:lnTo>
                <a:pt x="2337957" y="17819"/>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pt-BR" sz="800" kern="1200">
            <a:solidFill>
              <a:schemeClr val="tx1"/>
            </a:solidFill>
          </a:endParaRPr>
        </a:p>
      </dsp:txBody>
      <dsp:txXfrm>
        <a:off x="2251925" y="4976774"/>
        <a:ext cx="116897" cy="116897"/>
      </dsp:txXfrm>
    </dsp:sp>
    <dsp:sp modelId="{197F60D6-CC04-48B1-ACC2-F064B9488B6A}">
      <dsp:nvSpPr>
        <dsp:cNvPr id="0" name=""/>
        <dsp:cNvSpPr/>
      </dsp:nvSpPr>
      <dsp:spPr>
        <a:xfrm>
          <a:off x="2846562" y="5406590"/>
          <a:ext cx="2133829"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dirty="0" smtClean="0">
              <a:solidFill>
                <a:schemeClr val="tx1"/>
              </a:solidFill>
            </a:rPr>
            <a:t>ASSISTENCIAL</a:t>
          </a:r>
          <a:endParaRPr lang="pt-BR" sz="1800" b="1" kern="1200" dirty="0">
            <a:solidFill>
              <a:schemeClr val="tx1"/>
            </a:solidFill>
          </a:endParaRPr>
        </a:p>
      </dsp:txBody>
      <dsp:txXfrm>
        <a:off x="2885656" y="5445684"/>
        <a:ext cx="2055641" cy="1256589"/>
      </dsp:txXfrm>
    </dsp:sp>
    <dsp:sp modelId="{9A1B5B12-D9BE-455A-AC4A-C0355A1FF5C7}">
      <dsp:nvSpPr>
        <dsp:cNvPr id="0" name=""/>
        <dsp:cNvSpPr/>
      </dsp:nvSpPr>
      <dsp:spPr>
        <a:xfrm>
          <a:off x="4980391" y="6056159"/>
          <a:ext cx="1065488" cy="35639"/>
        </a:xfrm>
        <a:custGeom>
          <a:avLst/>
          <a:gdLst/>
          <a:ahLst/>
          <a:cxnLst/>
          <a:rect l="0" t="0" r="0" b="0"/>
          <a:pathLst>
            <a:path>
              <a:moveTo>
                <a:pt x="0" y="17819"/>
              </a:moveTo>
              <a:lnTo>
                <a:pt x="1065488" y="17819"/>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solidFill>
              <a:schemeClr val="tx1"/>
            </a:solidFill>
          </a:endParaRPr>
        </a:p>
      </dsp:txBody>
      <dsp:txXfrm>
        <a:off x="5486498" y="6047341"/>
        <a:ext cx="53274" cy="53274"/>
      </dsp:txXfrm>
    </dsp:sp>
    <dsp:sp modelId="{6EC83049-90D9-4050-A400-08593D56C4E3}">
      <dsp:nvSpPr>
        <dsp:cNvPr id="0" name=""/>
        <dsp:cNvSpPr/>
      </dsp:nvSpPr>
      <dsp:spPr>
        <a:xfrm>
          <a:off x="6045879" y="5406590"/>
          <a:ext cx="2669555" cy="1334777"/>
        </a:xfrm>
        <a:prstGeom prst="roundRect">
          <a:avLst>
            <a:gd name="adj" fmla="val 10000"/>
          </a:avLst>
        </a:prstGeom>
        <a:solidFill>
          <a:schemeClr val="accent1">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dirty="0" smtClean="0">
              <a:solidFill>
                <a:schemeClr val="tx1"/>
              </a:solidFill>
            </a:rPr>
            <a:t>Presta serviços aos seus associados, contribuindo para o desenvolvimento integral do ser humano</a:t>
          </a:r>
          <a:endParaRPr lang="pt-BR" sz="1900" b="1" kern="1200" dirty="0">
            <a:solidFill>
              <a:schemeClr val="tx1"/>
            </a:solidFill>
          </a:endParaRPr>
        </a:p>
      </dsp:txBody>
      <dsp:txXfrm>
        <a:off x="6084973" y="5445684"/>
        <a:ext cx="2591367" cy="12565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40630-279C-4049-A4BA-9C5923435AEC}">
      <dsp:nvSpPr>
        <dsp:cNvPr id="0" name=""/>
        <dsp:cNvSpPr/>
      </dsp:nvSpPr>
      <dsp:spPr>
        <a:xfrm>
          <a:off x="4771" y="2441026"/>
          <a:ext cx="2586705" cy="10989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DESMEMBRAMENTO</a:t>
          </a:r>
        </a:p>
        <a:p>
          <a:pPr lvl="0" algn="ctr" defTabSz="889000">
            <a:lnSpc>
              <a:spcPct val="90000"/>
            </a:lnSpc>
            <a:spcBef>
              <a:spcPct val="0"/>
            </a:spcBef>
            <a:spcAft>
              <a:spcPct val="35000"/>
            </a:spcAft>
          </a:pPr>
          <a:r>
            <a:rPr lang="pt-BR" sz="2000" b="1" kern="1200" dirty="0" smtClean="0">
              <a:solidFill>
                <a:srgbClr val="FFFF00"/>
              </a:solidFill>
            </a:rPr>
            <a:t>SINDICAL</a:t>
          </a:r>
          <a:endParaRPr lang="pt-BR" sz="2000" b="1" kern="1200" dirty="0">
            <a:solidFill>
              <a:srgbClr val="FFFF00"/>
            </a:solidFill>
          </a:endParaRPr>
        </a:p>
      </dsp:txBody>
      <dsp:txXfrm>
        <a:off x="36957" y="2473212"/>
        <a:ext cx="2522333" cy="1034548"/>
      </dsp:txXfrm>
    </dsp:sp>
    <dsp:sp modelId="{88B0FE20-D1A2-44AD-BA7E-C2092AA961F8}">
      <dsp:nvSpPr>
        <dsp:cNvPr id="0" name=""/>
        <dsp:cNvSpPr/>
      </dsp:nvSpPr>
      <dsp:spPr>
        <a:xfrm rot="18584456">
          <a:off x="2343486" y="2444341"/>
          <a:ext cx="1375117" cy="34902"/>
        </a:xfrm>
        <a:custGeom>
          <a:avLst/>
          <a:gdLst/>
          <a:ahLst/>
          <a:cxnLst/>
          <a:rect l="0" t="0" r="0" b="0"/>
          <a:pathLst>
            <a:path>
              <a:moveTo>
                <a:pt x="0" y="17451"/>
              </a:moveTo>
              <a:lnTo>
                <a:pt x="1375117" y="17451"/>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2996667" y="2427415"/>
        <a:ext cx="68755" cy="68755"/>
      </dsp:txXfrm>
    </dsp:sp>
    <dsp:sp modelId="{08A9B499-8820-4F28-9C2C-4EEA30BA0754}">
      <dsp:nvSpPr>
        <dsp:cNvPr id="0" name=""/>
        <dsp:cNvSpPr/>
      </dsp:nvSpPr>
      <dsp:spPr>
        <a:xfrm>
          <a:off x="3470614" y="1383638"/>
          <a:ext cx="2197841" cy="109892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smtClean="0">
              <a:solidFill>
                <a:srgbClr val="FFFF00"/>
              </a:solidFill>
            </a:rPr>
            <a:t>Uma nova especificidade da categoria</a:t>
          </a:r>
          <a:endParaRPr lang="pt-BR" sz="2400" kern="1200" dirty="0">
            <a:solidFill>
              <a:srgbClr val="FFFF00"/>
            </a:solidFill>
          </a:endParaRPr>
        </a:p>
      </dsp:txBody>
      <dsp:txXfrm>
        <a:off x="3502800" y="1415824"/>
        <a:ext cx="2133469" cy="1034548"/>
      </dsp:txXfrm>
    </dsp:sp>
    <dsp:sp modelId="{3EA4F06E-1FAC-4AF8-9194-165DA241155B}">
      <dsp:nvSpPr>
        <dsp:cNvPr id="0" name=""/>
        <dsp:cNvSpPr/>
      </dsp:nvSpPr>
      <dsp:spPr>
        <a:xfrm>
          <a:off x="5668455" y="1915648"/>
          <a:ext cx="879136" cy="34902"/>
        </a:xfrm>
        <a:custGeom>
          <a:avLst/>
          <a:gdLst/>
          <a:ahLst/>
          <a:cxnLst/>
          <a:rect l="0" t="0" r="0" b="0"/>
          <a:pathLst>
            <a:path>
              <a:moveTo>
                <a:pt x="0" y="17451"/>
              </a:moveTo>
              <a:lnTo>
                <a:pt x="879136" y="17451"/>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6086045" y="1911120"/>
        <a:ext cx="43956" cy="43956"/>
      </dsp:txXfrm>
    </dsp:sp>
    <dsp:sp modelId="{637CA9BE-9037-4662-AC41-E59DBBFADE4C}">
      <dsp:nvSpPr>
        <dsp:cNvPr id="0" name=""/>
        <dsp:cNvSpPr/>
      </dsp:nvSpPr>
      <dsp:spPr>
        <a:xfrm>
          <a:off x="6547592" y="1050501"/>
          <a:ext cx="2197841" cy="176519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smtClean="0">
              <a:solidFill>
                <a:srgbClr val="FFFF00"/>
              </a:solidFill>
            </a:rPr>
            <a:t>Ex. Sindicato de Transporte (Sindicato de Transporte dos Moto-boys)</a:t>
          </a:r>
          <a:endParaRPr lang="pt-BR" sz="2400" kern="1200" dirty="0">
            <a:solidFill>
              <a:srgbClr val="FFFF00"/>
            </a:solidFill>
          </a:endParaRPr>
        </a:p>
      </dsp:txBody>
      <dsp:txXfrm>
        <a:off x="6599293" y="1102202"/>
        <a:ext cx="2094439" cy="1661794"/>
      </dsp:txXfrm>
    </dsp:sp>
    <dsp:sp modelId="{E288B194-F603-4B25-97CD-95F1AFE7D8F2}">
      <dsp:nvSpPr>
        <dsp:cNvPr id="0" name=""/>
        <dsp:cNvSpPr/>
      </dsp:nvSpPr>
      <dsp:spPr>
        <a:xfrm rot="2555621">
          <a:off x="2433945" y="3377149"/>
          <a:ext cx="1194200" cy="34902"/>
        </a:xfrm>
        <a:custGeom>
          <a:avLst/>
          <a:gdLst/>
          <a:ahLst/>
          <a:cxnLst/>
          <a:rect l="0" t="0" r="0" b="0"/>
          <a:pathLst>
            <a:path>
              <a:moveTo>
                <a:pt x="0" y="17451"/>
              </a:moveTo>
              <a:lnTo>
                <a:pt x="1194200" y="17451"/>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3001190" y="3364745"/>
        <a:ext cx="59710" cy="59710"/>
      </dsp:txXfrm>
    </dsp:sp>
    <dsp:sp modelId="{982131A0-D66E-4232-8988-B333247AD407}">
      <dsp:nvSpPr>
        <dsp:cNvPr id="0" name=""/>
        <dsp:cNvSpPr/>
      </dsp:nvSpPr>
      <dsp:spPr>
        <a:xfrm>
          <a:off x="3470614" y="3000096"/>
          <a:ext cx="2197841" cy="159723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dirty="0" smtClean="0">
              <a:solidFill>
                <a:srgbClr val="FFFF00"/>
              </a:solidFill>
            </a:rPr>
            <a:t>Sindicatos que representam a categoria em mais de município </a:t>
          </a:r>
          <a:endParaRPr lang="pt-BR" sz="2400" kern="1200" dirty="0">
            <a:solidFill>
              <a:srgbClr val="FFFF00"/>
            </a:solidFill>
          </a:endParaRPr>
        </a:p>
      </dsp:txBody>
      <dsp:txXfrm>
        <a:off x="3517395" y="3046877"/>
        <a:ext cx="2104279" cy="1503675"/>
      </dsp:txXfrm>
    </dsp:sp>
    <dsp:sp modelId="{490472BF-E6DB-438E-BF2F-AB6B6F58296B}">
      <dsp:nvSpPr>
        <dsp:cNvPr id="0" name=""/>
        <dsp:cNvSpPr/>
      </dsp:nvSpPr>
      <dsp:spPr>
        <a:xfrm>
          <a:off x="5668455" y="3781264"/>
          <a:ext cx="879136" cy="34902"/>
        </a:xfrm>
        <a:custGeom>
          <a:avLst/>
          <a:gdLst/>
          <a:ahLst/>
          <a:cxnLst/>
          <a:rect l="0" t="0" r="0" b="0"/>
          <a:pathLst>
            <a:path>
              <a:moveTo>
                <a:pt x="0" y="17451"/>
              </a:moveTo>
              <a:lnTo>
                <a:pt x="879136" y="17451"/>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pt-BR" sz="2400" kern="1200">
            <a:solidFill>
              <a:srgbClr val="FFFF00"/>
            </a:solidFill>
          </a:endParaRPr>
        </a:p>
      </dsp:txBody>
      <dsp:txXfrm>
        <a:off x="6086045" y="3776736"/>
        <a:ext cx="43956" cy="43956"/>
      </dsp:txXfrm>
    </dsp:sp>
    <dsp:sp modelId="{56ABE0B6-37EA-4B3A-821A-D6C63CF409F0}">
      <dsp:nvSpPr>
        <dsp:cNvPr id="0" name=""/>
        <dsp:cNvSpPr/>
      </dsp:nvSpPr>
      <dsp:spPr>
        <a:xfrm>
          <a:off x="6547592" y="2980535"/>
          <a:ext cx="2197841" cy="163635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pt-BR" sz="2400" kern="1200" dirty="0" smtClean="0">
              <a:solidFill>
                <a:srgbClr val="FFFF00"/>
              </a:solidFill>
            </a:rPr>
            <a:t>Sindicato com base ESTADUAL que pleiteiam outro com base MUNICIPAL </a:t>
          </a:r>
          <a:endParaRPr lang="pt-BR" sz="2400" kern="1200" dirty="0">
            <a:solidFill>
              <a:srgbClr val="FFFF00"/>
            </a:solidFill>
          </a:endParaRPr>
        </a:p>
      </dsp:txBody>
      <dsp:txXfrm>
        <a:off x="6595519" y="3028462"/>
        <a:ext cx="2101987" cy="15405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33876-0E7C-4FAA-8617-2732C205310B}">
      <dsp:nvSpPr>
        <dsp:cNvPr id="0" name=""/>
        <dsp:cNvSpPr/>
      </dsp:nvSpPr>
      <dsp:spPr>
        <a:xfrm>
          <a:off x="4581" y="228577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CATEGORIAS</a:t>
          </a:r>
          <a:endParaRPr lang="pt-BR" sz="2000" b="1" kern="1200" dirty="0">
            <a:solidFill>
              <a:srgbClr val="FFFF00"/>
            </a:solidFill>
          </a:endParaRPr>
        </a:p>
      </dsp:txBody>
      <dsp:txXfrm>
        <a:off x="36677" y="2317871"/>
        <a:ext cx="2127496" cy="1031652"/>
      </dsp:txXfrm>
    </dsp:sp>
    <dsp:sp modelId="{D3450472-6E3F-4B76-B787-2A07EF2F4516}">
      <dsp:nvSpPr>
        <dsp:cNvPr id="0" name=""/>
        <dsp:cNvSpPr/>
      </dsp:nvSpPr>
      <dsp:spPr>
        <a:xfrm rot="17692822">
          <a:off x="1592744" y="1871130"/>
          <a:ext cx="2083725" cy="34804"/>
        </a:xfrm>
        <a:custGeom>
          <a:avLst/>
          <a:gdLst/>
          <a:ahLst/>
          <a:cxnLst/>
          <a:rect l="0" t="0" r="0" b="0"/>
          <a:pathLst>
            <a:path>
              <a:moveTo>
                <a:pt x="0" y="17402"/>
              </a:moveTo>
              <a:lnTo>
                <a:pt x="2083725"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582514" y="1836439"/>
        <a:ext cx="104186" cy="104186"/>
      </dsp:txXfrm>
    </dsp:sp>
    <dsp:sp modelId="{3DB9A144-E21C-4E82-93EB-618E53A0B192}">
      <dsp:nvSpPr>
        <dsp:cNvPr id="0" name=""/>
        <dsp:cNvSpPr/>
      </dsp:nvSpPr>
      <dsp:spPr>
        <a:xfrm>
          <a:off x="3072945" y="395444"/>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PROFISSIONAL</a:t>
          </a:r>
          <a:endParaRPr lang="pt-BR" sz="2000" b="1" kern="1200" dirty="0">
            <a:solidFill>
              <a:srgbClr val="FFFF00"/>
            </a:solidFill>
          </a:endParaRPr>
        </a:p>
      </dsp:txBody>
      <dsp:txXfrm>
        <a:off x="3105041" y="427540"/>
        <a:ext cx="2127496" cy="1031652"/>
      </dsp:txXfrm>
    </dsp:sp>
    <dsp:sp modelId="{D91222F8-2872-455D-8AD6-96A75DBFBD90}">
      <dsp:nvSpPr>
        <dsp:cNvPr id="0" name=""/>
        <dsp:cNvSpPr/>
      </dsp:nvSpPr>
      <dsp:spPr>
        <a:xfrm>
          <a:off x="5264633" y="925964"/>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921449"/>
        <a:ext cx="43833" cy="43833"/>
      </dsp:txXfrm>
    </dsp:sp>
    <dsp:sp modelId="{F6566F1C-C542-46DB-AC81-4DEDCBB0173D}">
      <dsp:nvSpPr>
        <dsp:cNvPr id="0" name=""/>
        <dsp:cNvSpPr/>
      </dsp:nvSpPr>
      <dsp:spPr>
        <a:xfrm>
          <a:off x="6141308" y="395444"/>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 CONSTITUÍDOS PELOS TRABALHADORES</a:t>
          </a:r>
          <a:endParaRPr lang="pt-BR" sz="2000" b="1" kern="1200" dirty="0">
            <a:solidFill>
              <a:srgbClr val="FFFF00"/>
            </a:solidFill>
          </a:endParaRPr>
        </a:p>
      </dsp:txBody>
      <dsp:txXfrm>
        <a:off x="6173404" y="427540"/>
        <a:ext cx="2127496" cy="1031652"/>
      </dsp:txXfrm>
    </dsp:sp>
    <dsp:sp modelId="{6DD205A6-4D2C-4315-A482-3D88822E0AD2}">
      <dsp:nvSpPr>
        <dsp:cNvPr id="0" name=""/>
        <dsp:cNvSpPr/>
      </dsp:nvSpPr>
      <dsp:spPr>
        <a:xfrm rot="19457599">
          <a:off x="2094793" y="2501240"/>
          <a:ext cx="1079628" cy="34804"/>
        </a:xfrm>
        <a:custGeom>
          <a:avLst/>
          <a:gdLst/>
          <a:ahLst/>
          <a:cxnLst/>
          <a:rect l="0" t="0" r="0" b="0"/>
          <a:pathLst>
            <a:path>
              <a:moveTo>
                <a:pt x="0" y="17402"/>
              </a:moveTo>
              <a:lnTo>
                <a:pt x="1079628"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07616" y="2491652"/>
        <a:ext cx="53981" cy="53981"/>
      </dsp:txXfrm>
    </dsp:sp>
    <dsp:sp modelId="{1E05DF69-D901-4C63-B6E6-DA7927DDC533}">
      <dsp:nvSpPr>
        <dsp:cNvPr id="0" name=""/>
        <dsp:cNvSpPr/>
      </dsp:nvSpPr>
      <dsp:spPr>
        <a:xfrm>
          <a:off x="3072945" y="165566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ECONÔMICA</a:t>
          </a:r>
          <a:endParaRPr lang="pt-BR" sz="2000" b="1" kern="1200" dirty="0">
            <a:solidFill>
              <a:srgbClr val="FFFF00"/>
            </a:solidFill>
          </a:endParaRPr>
        </a:p>
      </dsp:txBody>
      <dsp:txXfrm>
        <a:off x="3105041" y="1687761"/>
        <a:ext cx="2127496" cy="1031652"/>
      </dsp:txXfrm>
    </dsp:sp>
    <dsp:sp modelId="{26A44C3F-0569-438B-BD93-05FCBB3CB0DA}">
      <dsp:nvSpPr>
        <dsp:cNvPr id="0" name=""/>
        <dsp:cNvSpPr/>
      </dsp:nvSpPr>
      <dsp:spPr>
        <a:xfrm>
          <a:off x="5264633" y="2186185"/>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2181670"/>
        <a:ext cx="43833" cy="43833"/>
      </dsp:txXfrm>
    </dsp:sp>
    <dsp:sp modelId="{14ECFA19-601C-4D9F-81D1-CC979886F8DA}">
      <dsp:nvSpPr>
        <dsp:cNvPr id="0" name=""/>
        <dsp:cNvSpPr/>
      </dsp:nvSpPr>
      <dsp:spPr>
        <a:xfrm>
          <a:off x="6141308" y="1655665"/>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solidFill>
                <a:srgbClr val="FFFF00"/>
              </a:solidFill>
            </a:rPr>
            <a:t>CONSTITUÍDO PELOS EMPREGADORES </a:t>
          </a:r>
          <a:endParaRPr lang="pt-BR" sz="2000" b="1" kern="1200" dirty="0">
            <a:solidFill>
              <a:srgbClr val="FFFF00"/>
            </a:solidFill>
          </a:endParaRPr>
        </a:p>
      </dsp:txBody>
      <dsp:txXfrm>
        <a:off x="6173404" y="1687761"/>
        <a:ext cx="2127496" cy="1031652"/>
      </dsp:txXfrm>
    </dsp:sp>
    <dsp:sp modelId="{3DD0D21E-780D-4BB7-9FFC-6EEF46FFF227}">
      <dsp:nvSpPr>
        <dsp:cNvPr id="0" name=""/>
        <dsp:cNvSpPr/>
      </dsp:nvSpPr>
      <dsp:spPr>
        <a:xfrm rot="2142401">
          <a:off x="2094793" y="3131350"/>
          <a:ext cx="1079628" cy="34804"/>
        </a:xfrm>
        <a:custGeom>
          <a:avLst/>
          <a:gdLst/>
          <a:ahLst/>
          <a:cxnLst/>
          <a:rect l="0" t="0" r="0" b="0"/>
          <a:pathLst>
            <a:path>
              <a:moveTo>
                <a:pt x="0" y="17402"/>
              </a:moveTo>
              <a:lnTo>
                <a:pt x="1079628"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07616" y="3121762"/>
        <a:ext cx="53981" cy="53981"/>
      </dsp:txXfrm>
    </dsp:sp>
    <dsp:sp modelId="{43ECADC8-308E-4041-BF9E-C083538C7AEC}">
      <dsp:nvSpPr>
        <dsp:cNvPr id="0" name=""/>
        <dsp:cNvSpPr/>
      </dsp:nvSpPr>
      <dsp:spPr>
        <a:xfrm>
          <a:off x="3072945" y="2915886"/>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DIFERENCIADA</a:t>
          </a:r>
          <a:endParaRPr lang="pt-BR" sz="2000" b="1" kern="1200" dirty="0">
            <a:solidFill>
              <a:srgbClr val="FFFF00"/>
            </a:solidFill>
          </a:endParaRPr>
        </a:p>
      </dsp:txBody>
      <dsp:txXfrm>
        <a:off x="3105041" y="2947982"/>
        <a:ext cx="2127496" cy="1031652"/>
      </dsp:txXfrm>
    </dsp:sp>
    <dsp:sp modelId="{7DF22B38-83D4-4739-B84B-AC2BDD17CC66}">
      <dsp:nvSpPr>
        <dsp:cNvPr id="0" name=""/>
        <dsp:cNvSpPr/>
      </dsp:nvSpPr>
      <dsp:spPr>
        <a:xfrm rot="3907178">
          <a:off x="1592744" y="3761461"/>
          <a:ext cx="2083725" cy="34804"/>
        </a:xfrm>
        <a:custGeom>
          <a:avLst/>
          <a:gdLst/>
          <a:ahLst/>
          <a:cxnLst/>
          <a:rect l="0" t="0" r="0" b="0"/>
          <a:pathLst>
            <a:path>
              <a:moveTo>
                <a:pt x="0" y="17402"/>
              </a:moveTo>
              <a:lnTo>
                <a:pt x="2083725" y="17402"/>
              </a:lnTo>
            </a:path>
          </a:pathLst>
        </a:custGeom>
        <a:noFill/>
        <a:ln w="127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582514" y="3726770"/>
        <a:ext cx="104186" cy="104186"/>
      </dsp:txXfrm>
    </dsp:sp>
    <dsp:sp modelId="{7862CAFA-C485-4E51-B355-546E29AEF761}">
      <dsp:nvSpPr>
        <dsp:cNvPr id="0" name=""/>
        <dsp:cNvSpPr/>
      </dsp:nvSpPr>
      <dsp:spPr>
        <a:xfrm>
          <a:off x="3072945" y="4176107"/>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POR EMPRESA</a:t>
          </a:r>
          <a:endParaRPr lang="pt-BR" sz="2000" b="1" kern="1200" dirty="0">
            <a:solidFill>
              <a:srgbClr val="FFFF00"/>
            </a:solidFill>
          </a:endParaRPr>
        </a:p>
      </dsp:txBody>
      <dsp:txXfrm>
        <a:off x="3105041" y="4208203"/>
        <a:ext cx="2127496" cy="1031652"/>
      </dsp:txXfrm>
    </dsp:sp>
    <dsp:sp modelId="{9AC616DB-E9D4-4BC6-98F6-EEFF5FA887EF}">
      <dsp:nvSpPr>
        <dsp:cNvPr id="0" name=""/>
        <dsp:cNvSpPr/>
      </dsp:nvSpPr>
      <dsp:spPr>
        <a:xfrm>
          <a:off x="5264633" y="4706626"/>
          <a:ext cx="876675" cy="34804"/>
        </a:xfrm>
        <a:custGeom>
          <a:avLst/>
          <a:gdLst/>
          <a:ahLst/>
          <a:cxnLst/>
          <a:rect l="0" t="0" r="0" b="0"/>
          <a:pathLst>
            <a:path>
              <a:moveTo>
                <a:pt x="0" y="17402"/>
              </a:moveTo>
              <a:lnTo>
                <a:pt x="876675" y="17402"/>
              </a:lnTo>
            </a:path>
          </a:pathLst>
        </a:custGeom>
        <a:noFill/>
        <a:ln w="1270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681054" y="4702112"/>
        <a:ext cx="43833" cy="43833"/>
      </dsp:txXfrm>
    </dsp:sp>
    <dsp:sp modelId="{7BB66CE3-F808-408F-A09F-DD00A7C642BE}">
      <dsp:nvSpPr>
        <dsp:cNvPr id="0" name=""/>
        <dsp:cNvSpPr/>
      </dsp:nvSpPr>
      <dsp:spPr>
        <a:xfrm>
          <a:off x="6141308" y="4176107"/>
          <a:ext cx="2191688" cy="109584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solidFill>
                <a:srgbClr val="FFFF00"/>
              </a:solidFill>
            </a:rPr>
            <a:t>NÃO PREPONDERA NO BRASIL</a:t>
          </a:r>
          <a:endParaRPr lang="pt-BR" sz="2000" b="1" kern="1200" dirty="0">
            <a:solidFill>
              <a:srgbClr val="FFFF00"/>
            </a:solidFill>
          </a:endParaRPr>
        </a:p>
      </dsp:txBody>
      <dsp:txXfrm>
        <a:off x="6173404" y="4208203"/>
        <a:ext cx="2127496" cy="10316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60C85-FE19-4C07-9BC4-DA44C15E6854}">
      <dsp:nvSpPr>
        <dsp:cNvPr id="0" name=""/>
        <dsp:cNvSpPr/>
      </dsp:nvSpPr>
      <dsp:spPr>
        <a:xfrm rot="5400000">
          <a:off x="5210428" y="-1998073"/>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Somente 1 sindicato na base territorial  (não há possibilidade de escolha)</a:t>
          </a:r>
          <a:endParaRPr lang="pt-BR" sz="2400" kern="1200" dirty="0"/>
        </a:p>
      </dsp:txBody>
      <dsp:txXfrm rot="-5400000">
        <a:off x="3065276" y="203660"/>
        <a:ext cx="5392798" cy="1045911"/>
      </dsp:txXfrm>
    </dsp:sp>
    <dsp:sp modelId="{87CBE30C-0F55-4A78-BA7C-4CE71A572F37}">
      <dsp:nvSpPr>
        <dsp:cNvPr id="0" name=""/>
        <dsp:cNvSpPr/>
      </dsp:nvSpPr>
      <dsp:spPr>
        <a:xfrm>
          <a:off x="0" y="2195"/>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kern="1200" dirty="0" smtClean="0">
              <a:solidFill>
                <a:srgbClr val="FFFF00"/>
              </a:solidFill>
            </a:rPr>
            <a:t>UNICIDADE </a:t>
          </a:r>
          <a:endParaRPr lang="pt-BR" sz="3000" b="1" kern="1200" dirty="0">
            <a:solidFill>
              <a:srgbClr val="FFFF00"/>
            </a:solidFill>
          </a:endParaRPr>
        </a:p>
      </dsp:txBody>
      <dsp:txXfrm>
        <a:off x="70727" y="72922"/>
        <a:ext cx="2923821" cy="1307387"/>
      </dsp:txXfrm>
    </dsp:sp>
    <dsp:sp modelId="{0561BB71-DA75-4ED8-98F4-718E23028114}">
      <dsp:nvSpPr>
        <dsp:cNvPr id="0" name=""/>
        <dsp:cNvSpPr/>
      </dsp:nvSpPr>
      <dsp:spPr>
        <a:xfrm rot="5400000">
          <a:off x="5210428" y="-476789"/>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Mais de 1 sindicato na mesma base territorial </a:t>
          </a:r>
          <a:endParaRPr lang="pt-BR" sz="2400" kern="1200" dirty="0"/>
        </a:p>
      </dsp:txBody>
      <dsp:txXfrm rot="-5400000">
        <a:off x="3065276" y="1724944"/>
        <a:ext cx="5392798" cy="1045911"/>
      </dsp:txXfrm>
    </dsp:sp>
    <dsp:sp modelId="{17B52E37-176D-45B5-B7E3-483146CEAD10}">
      <dsp:nvSpPr>
        <dsp:cNvPr id="0" name=""/>
        <dsp:cNvSpPr/>
      </dsp:nvSpPr>
      <dsp:spPr>
        <a:xfrm>
          <a:off x="0" y="1523479"/>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strike="sngStrike" kern="1200" dirty="0" smtClean="0">
              <a:solidFill>
                <a:srgbClr val="FFFF00"/>
              </a:solidFill>
            </a:rPr>
            <a:t>PLURALIDADE</a:t>
          </a:r>
          <a:endParaRPr lang="pt-BR" sz="3000" b="1" strike="sngStrike" kern="1200" dirty="0">
            <a:solidFill>
              <a:srgbClr val="FFFF00"/>
            </a:solidFill>
          </a:endParaRPr>
        </a:p>
      </dsp:txBody>
      <dsp:txXfrm>
        <a:off x="70727" y="1594206"/>
        <a:ext cx="2923821" cy="1307387"/>
      </dsp:txXfrm>
    </dsp:sp>
    <dsp:sp modelId="{2B398A61-3F8A-4A8E-886D-AD0367AC1FD2}">
      <dsp:nvSpPr>
        <dsp:cNvPr id="0" name=""/>
        <dsp:cNvSpPr/>
      </dsp:nvSpPr>
      <dsp:spPr>
        <a:xfrm rot="5400000">
          <a:off x="5210428" y="1044494"/>
          <a:ext cx="1159073" cy="544937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just" defTabSz="1066800">
            <a:lnSpc>
              <a:spcPct val="90000"/>
            </a:lnSpc>
            <a:spcBef>
              <a:spcPct val="0"/>
            </a:spcBef>
            <a:spcAft>
              <a:spcPct val="15000"/>
            </a:spcAft>
            <a:buChar char="••"/>
          </a:pPr>
          <a:r>
            <a:rPr lang="pt-BR" sz="2400" kern="1200" dirty="0" smtClean="0"/>
            <a:t>Surge da Pluralidade. Há vários sindicatos, mas todos optam por um único. (há possibilidade de escolha) </a:t>
          </a:r>
          <a:endParaRPr lang="pt-BR" sz="2400" kern="1200" dirty="0"/>
        </a:p>
      </dsp:txBody>
      <dsp:txXfrm rot="-5400000">
        <a:off x="3065276" y="3246228"/>
        <a:ext cx="5392798" cy="1045911"/>
      </dsp:txXfrm>
    </dsp:sp>
    <dsp:sp modelId="{018E4AAB-EAE3-44BA-9156-901A6DB1577B}">
      <dsp:nvSpPr>
        <dsp:cNvPr id="0" name=""/>
        <dsp:cNvSpPr/>
      </dsp:nvSpPr>
      <dsp:spPr>
        <a:xfrm>
          <a:off x="0" y="3044762"/>
          <a:ext cx="3065275" cy="14488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pt-BR" sz="3000" b="1" strike="sngStrike" kern="1200" dirty="0" smtClean="0">
              <a:solidFill>
                <a:srgbClr val="FFFF00"/>
              </a:solidFill>
            </a:rPr>
            <a:t>UNIDADE</a:t>
          </a:r>
          <a:endParaRPr lang="pt-BR" sz="3000" b="1" strike="sngStrike" kern="1200" dirty="0">
            <a:solidFill>
              <a:srgbClr val="FFFF00"/>
            </a:solidFill>
          </a:endParaRPr>
        </a:p>
      </dsp:txBody>
      <dsp:txXfrm>
        <a:off x="70727" y="3115489"/>
        <a:ext cx="2923821" cy="13073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6441D-D895-4C7F-BE52-78C8B5A5FB43}">
      <dsp:nvSpPr>
        <dsp:cNvPr id="0" name=""/>
        <dsp:cNvSpPr/>
      </dsp:nvSpPr>
      <dsp:spPr>
        <a:xfrm>
          <a:off x="3745" y="2417535"/>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smtClean="0">
              <a:solidFill>
                <a:srgbClr val="FFFF00"/>
              </a:solidFill>
            </a:rPr>
            <a:t>Contribuições</a:t>
          </a:r>
          <a:endParaRPr lang="pt-BR" sz="2600" b="1" kern="1200" dirty="0">
            <a:solidFill>
              <a:srgbClr val="FFFF00"/>
            </a:solidFill>
          </a:endParaRPr>
        </a:p>
      </dsp:txBody>
      <dsp:txXfrm>
        <a:off x="36530" y="2450320"/>
        <a:ext cx="2173157" cy="1053793"/>
      </dsp:txXfrm>
    </dsp:sp>
    <dsp:sp modelId="{9442CA7B-4B47-4813-84D7-BF33DEA51C73}">
      <dsp:nvSpPr>
        <dsp:cNvPr id="0" name=""/>
        <dsp:cNvSpPr/>
      </dsp:nvSpPr>
      <dsp:spPr>
        <a:xfrm rot="17692822">
          <a:off x="1625994" y="1994846"/>
          <a:ext cx="2128447" cy="33837"/>
        </a:xfrm>
        <a:custGeom>
          <a:avLst/>
          <a:gdLst/>
          <a:ahLst/>
          <a:cxnLst/>
          <a:rect l="0" t="0" r="0" b="0"/>
          <a:pathLst>
            <a:path>
              <a:moveTo>
                <a:pt x="0" y="16918"/>
              </a:moveTo>
              <a:lnTo>
                <a:pt x="2128447"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637006" y="1958554"/>
        <a:ext cx="106422" cy="106422"/>
      </dsp:txXfrm>
    </dsp:sp>
    <dsp:sp modelId="{432EF26C-6ACA-4E54-AA8C-F865B2B2A486}">
      <dsp:nvSpPr>
        <dsp:cNvPr id="0" name=""/>
        <dsp:cNvSpPr/>
      </dsp:nvSpPr>
      <dsp:spPr>
        <a:xfrm>
          <a:off x="3137963" y="486632"/>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Sindicais </a:t>
          </a:r>
          <a:endParaRPr lang="pt-BR" sz="2600" b="1" kern="1200" dirty="0">
            <a:solidFill>
              <a:srgbClr val="FFFF00"/>
            </a:solidFill>
          </a:endParaRPr>
        </a:p>
      </dsp:txBody>
      <dsp:txXfrm>
        <a:off x="3170748" y="519417"/>
        <a:ext cx="2173157" cy="1053793"/>
      </dsp:txXfrm>
    </dsp:sp>
    <dsp:sp modelId="{D5D4B971-5A03-466C-802C-DEFB0F90C085}">
      <dsp:nvSpPr>
        <dsp:cNvPr id="0" name=""/>
        <dsp:cNvSpPr/>
      </dsp:nvSpPr>
      <dsp:spPr>
        <a:xfrm>
          <a:off x="5376691" y="1029395"/>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1023927"/>
        <a:ext cx="44774" cy="44774"/>
      </dsp:txXfrm>
    </dsp:sp>
    <dsp:sp modelId="{4CCDA9E7-E72B-4DAA-B89E-2CB3E0673EA9}">
      <dsp:nvSpPr>
        <dsp:cNvPr id="0" name=""/>
        <dsp:cNvSpPr/>
      </dsp:nvSpPr>
      <dsp:spPr>
        <a:xfrm>
          <a:off x="6272182" y="486632"/>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Compulsória</a:t>
          </a:r>
          <a:endParaRPr lang="pt-BR" sz="2600" b="1" kern="1200" dirty="0">
            <a:solidFill>
              <a:srgbClr val="FFFF00"/>
            </a:solidFill>
          </a:endParaRPr>
        </a:p>
      </dsp:txBody>
      <dsp:txXfrm>
        <a:off x="6304967" y="519417"/>
        <a:ext cx="2173157" cy="1053793"/>
      </dsp:txXfrm>
    </dsp:sp>
    <dsp:sp modelId="{3BB8333E-98E3-426D-A8A4-1A168E1F0956}">
      <dsp:nvSpPr>
        <dsp:cNvPr id="0" name=""/>
        <dsp:cNvSpPr/>
      </dsp:nvSpPr>
      <dsp:spPr>
        <a:xfrm rot="19457599">
          <a:off x="2138817" y="2638480"/>
          <a:ext cx="1102800" cy="33837"/>
        </a:xfrm>
        <a:custGeom>
          <a:avLst/>
          <a:gdLst/>
          <a:ahLst/>
          <a:cxnLst/>
          <a:rect l="0" t="0" r="0" b="0"/>
          <a:pathLst>
            <a:path>
              <a:moveTo>
                <a:pt x="0" y="16918"/>
              </a:moveTo>
              <a:lnTo>
                <a:pt x="1102800"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62648" y="2627829"/>
        <a:ext cx="55140" cy="55140"/>
      </dsp:txXfrm>
    </dsp:sp>
    <dsp:sp modelId="{4DEAEB46-4D56-45C0-A414-5F06BAB6D218}">
      <dsp:nvSpPr>
        <dsp:cNvPr id="0" name=""/>
        <dsp:cNvSpPr/>
      </dsp:nvSpPr>
      <dsp:spPr>
        <a:xfrm>
          <a:off x="3137963" y="1773900"/>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Confederativas</a:t>
          </a:r>
          <a:endParaRPr lang="pt-BR" sz="2600" b="1" kern="1200" dirty="0">
            <a:solidFill>
              <a:srgbClr val="FFFF00"/>
            </a:solidFill>
          </a:endParaRPr>
        </a:p>
      </dsp:txBody>
      <dsp:txXfrm>
        <a:off x="3170748" y="1806685"/>
        <a:ext cx="2173157" cy="1053793"/>
      </dsp:txXfrm>
    </dsp:sp>
    <dsp:sp modelId="{F38DF216-5B98-4B62-8102-181D65BD81D1}">
      <dsp:nvSpPr>
        <dsp:cNvPr id="0" name=""/>
        <dsp:cNvSpPr/>
      </dsp:nvSpPr>
      <dsp:spPr>
        <a:xfrm>
          <a:off x="5376691" y="2316663"/>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2311195"/>
        <a:ext cx="44774" cy="44774"/>
      </dsp:txXfrm>
    </dsp:sp>
    <dsp:sp modelId="{845B5B16-8D3F-482C-9C41-D1F7D30F43B2}">
      <dsp:nvSpPr>
        <dsp:cNvPr id="0" name=""/>
        <dsp:cNvSpPr/>
      </dsp:nvSpPr>
      <dsp:spPr>
        <a:xfrm>
          <a:off x="6272182" y="1773900"/>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a:t>
          </a:r>
          <a:endParaRPr lang="pt-BR" sz="2600" b="1" kern="1200" dirty="0">
            <a:solidFill>
              <a:srgbClr val="FFFF00"/>
            </a:solidFill>
          </a:endParaRPr>
        </a:p>
      </dsp:txBody>
      <dsp:txXfrm>
        <a:off x="6304967" y="1806685"/>
        <a:ext cx="2173157" cy="1053793"/>
      </dsp:txXfrm>
    </dsp:sp>
    <dsp:sp modelId="{416110FC-6731-44E5-8349-D433DE3702DD}">
      <dsp:nvSpPr>
        <dsp:cNvPr id="0" name=""/>
        <dsp:cNvSpPr/>
      </dsp:nvSpPr>
      <dsp:spPr>
        <a:xfrm rot="2142401">
          <a:off x="2138817" y="3282115"/>
          <a:ext cx="1102800" cy="33837"/>
        </a:xfrm>
        <a:custGeom>
          <a:avLst/>
          <a:gdLst/>
          <a:ahLst/>
          <a:cxnLst/>
          <a:rect l="0" t="0" r="0" b="0"/>
          <a:pathLst>
            <a:path>
              <a:moveTo>
                <a:pt x="0" y="16918"/>
              </a:moveTo>
              <a:lnTo>
                <a:pt x="1102800"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2662648" y="3271464"/>
        <a:ext cx="55140" cy="55140"/>
      </dsp:txXfrm>
    </dsp:sp>
    <dsp:sp modelId="{8A73577B-4150-4341-8036-F0D3F7D87726}">
      <dsp:nvSpPr>
        <dsp:cNvPr id="0" name=""/>
        <dsp:cNvSpPr/>
      </dsp:nvSpPr>
      <dsp:spPr>
        <a:xfrm>
          <a:off x="3137963" y="3061169"/>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Assistencial</a:t>
          </a:r>
          <a:endParaRPr lang="pt-BR" sz="2600" b="1" kern="1200" dirty="0">
            <a:solidFill>
              <a:srgbClr val="FFFF00"/>
            </a:solidFill>
          </a:endParaRPr>
        </a:p>
      </dsp:txBody>
      <dsp:txXfrm>
        <a:off x="3170748" y="3093954"/>
        <a:ext cx="2173157" cy="1053793"/>
      </dsp:txXfrm>
    </dsp:sp>
    <dsp:sp modelId="{1960E911-EB6E-4CF6-8E2D-96D237E6D777}">
      <dsp:nvSpPr>
        <dsp:cNvPr id="0" name=""/>
        <dsp:cNvSpPr/>
      </dsp:nvSpPr>
      <dsp:spPr>
        <a:xfrm>
          <a:off x="5376691" y="3603932"/>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3598463"/>
        <a:ext cx="44774" cy="44774"/>
      </dsp:txXfrm>
    </dsp:sp>
    <dsp:sp modelId="{49023393-B4F0-40DB-AC94-E95BA2F57DED}">
      <dsp:nvSpPr>
        <dsp:cNvPr id="0" name=""/>
        <dsp:cNvSpPr/>
      </dsp:nvSpPr>
      <dsp:spPr>
        <a:xfrm>
          <a:off x="6272182" y="3061169"/>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 </a:t>
          </a:r>
          <a:endParaRPr lang="pt-BR" sz="2600" b="1" kern="1200" dirty="0">
            <a:solidFill>
              <a:srgbClr val="FFFF00"/>
            </a:solidFill>
          </a:endParaRPr>
        </a:p>
      </dsp:txBody>
      <dsp:txXfrm>
        <a:off x="6304967" y="3093954"/>
        <a:ext cx="2173157" cy="1053793"/>
      </dsp:txXfrm>
    </dsp:sp>
    <dsp:sp modelId="{E1C727B6-5267-4930-AC96-B52297DCB2EE}">
      <dsp:nvSpPr>
        <dsp:cNvPr id="0" name=""/>
        <dsp:cNvSpPr/>
      </dsp:nvSpPr>
      <dsp:spPr>
        <a:xfrm rot="3907178">
          <a:off x="1625994" y="3925749"/>
          <a:ext cx="2128447" cy="33837"/>
        </a:xfrm>
        <a:custGeom>
          <a:avLst/>
          <a:gdLst/>
          <a:ahLst/>
          <a:cxnLst/>
          <a:rect l="0" t="0" r="0" b="0"/>
          <a:pathLst>
            <a:path>
              <a:moveTo>
                <a:pt x="0" y="16918"/>
              </a:moveTo>
              <a:lnTo>
                <a:pt x="2128447" y="16918"/>
              </a:lnTo>
            </a:path>
          </a:pathLst>
        </a:custGeom>
        <a:noFill/>
        <a:ln w="127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b="1" kern="1200">
            <a:solidFill>
              <a:srgbClr val="FFFF00"/>
            </a:solidFill>
          </a:endParaRPr>
        </a:p>
      </dsp:txBody>
      <dsp:txXfrm>
        <a:off x="2637006" y="3889457"/>
        <a:ext cx="106422" cy="106422"/>
      </dsp:txXfrm>
    </dsp:sp>
    <dsp:sp modelId="{5DA94F11-FCBD-4E45-90C0-4E9AA60E1CD2}">
      <dsp:nvSpPr>
        <dsp:cNvPr id="0" name=""/>
        <dsp:cNvSpPr/>
      </dsp:nvSpPr>
      <dsp:spPr>
        <a:xfrm>
          <a:off x="3137963" y="4348437"/>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Mensalidades</a:t>
          </a:r>
          <a:endParaRPr lang="pt-BR" sz="2600" b="1" kern="1200" dirty="0">
            <a:solidFill>
              <a:srgbClr val="FFFF00"/>
            </a:solidFill>
          </a:endParaRPr>
        </a:p>
      </dsp:txBody>
      <dsp:txXfrm>
        <a:off x="3170748" y="4381222"/>
        <a:ext cx="2173157" cy="1053793"/>
      </dsp:txXfrm>
    </dsp:sp>
    <dsp:sp modelId="{2B437467-A0F1-4DBC-A57B-C3986CEB383F}">
      <dsp:nvSpPr>
        <dsp:cNvPr id="0" name=""/>
        <dsp:cNvSpPr/>
      </dsp:nvSpPr>
      <dsp:spPr>
        <a:xfrm>
          <a:off x="5376691" y="4891200"/>
          <a:ext cx="895491" cy="33837"/>
        </a:xfrm>
        <a:custGeom>
          <a:avLst/>
          <a:gdLst/>
          <a:ahLst/>
          <a:cxnLst/>
          <a:rect l="0" t="0" r="0" b="0"/>
          <a:pathLst>
            <a:path>
              <a:moveTo>
                <a:pt x="0" y="16918"/>
              </a:moveTo>
              <a:lnTo>
                <a:pt x="895491" y="16918"/>
              </a:lnTo>
            </a:path>
          </a:pathLst>
        </a:custGeom>
        <a:noFill/>
        <a:ln w="127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rgbClr val="FFFF00"/>
            </a:solidFill>
          </a:endParaRPr>
        </a:p>
      </dsp:txBody>
      <dsp:txXfrm>
        <a:off x="5802049" y="4885732"/>
        <a:ext cx="44774" cy="44774"/>
      </dsp:txXfrm>
    </dsp:sp>
    <dsp:sp modelId="{5036807C-7206-40A3-AC1B-E4866B320F33}">
      <dsp:nvSpPr>
        <dsp:cNvPr id="0" name=""/>
        <dsp:cNvSpPr/>
      </dsp:nvSpPr>
      <dsp:spPr>
        <a:xfrm>
          <a:off x="6272182" y="4348437"/>
          <a:ext cx="2238727" cy="111936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pt-BR" sz="2600" b="1" kern="1200" dirty="0" smtClean="0">
              <a:solidFill>
                <a:srgbClr val="FFFF00"/>
              </a:solidFill>
            </a:rPr>
            <a:t>Para filiados</a:t>
          </a:r>
          <a:endParaRPr lang="pt-BR" sz="2600" b="1" kern="1200" dirty="0">
            <a:solidFill>
              <a:srgbClr val="FFFF00"/>
            </a:solidFill>
          </a:endParaRPr>
        </a:p>
      </dsp:txBody>
      <dsp:txXfrm>
        <a:off x="6304967" y="4381222"/>
        <a:ext cx="2173157" cy="10537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EFD15-1538-4C90-BB6C-3532F5F295E2}">
      <dsp:nvSpPr>
        <dsp:cNvPr id="0" name=""/>
        <dsp:cNvSpPr/>
      </dsp:nvSpPr>
      <dsp:spPr>
        <a:xfrm>
          <a:off x="1225227" y="0"/>
          <a:ext cx="5561349" cy="44958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EEFB5C-E9B9-4A93-83DA-F4D5B49B0F3E}">
      <dsp:nvSpPr>
        <dsp:cNvPr id="0" name=""/>
        <dsp:cNvSpPr/>
      </dsp:nvSpPr>
      <dsp:spPr>
        <a:xfrm>
          <a:off x="4005902" y="451994"/>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C00000"/>
              </a:solidFill>
            </a:rPr>
            <a:t>CONFEDERAÇÕES</a:t>
          </a:r>
        </a:p>
        <a:p>
          <a:pPr lvl="0" algn="ctr" defTabSz="1066800">
            <a:lnSpc>
              <a:spcPct val="90000"/>
            </a:lnSpc>
            <a:spcBef>
              <a:spcPct val="0"/>
            </a:spcBef>
            <a:spcAft>
              <a:spcPct val="35000"/>
            </a:spcAft>
          </a:pPr>
          <a:r>
            <a:rPr lang="pt-BR" sz="2400" kern="1200" dirty="0" smtClean="0"/>
            <a:t>3 Federações</a:t>
          </a:r>
          <a:endParaRPr lang="pt-BR" sz="2400" kern="1200" dirty="0"/>
        </a:p>
      </dsp:txBody>
      <dsp:txXfrm>
        <a:off x="4057854" y="503946"/>
        <a:ext cx="2818366" cy="960336"/>
      </dsp:txXfrm>
    </dsp:sp>
    <dsp:sp modelId="{F793A3BD-46F7-4B16-9A78-5E1F0096CDF7}">
      <dsp:nvSpPr>
        <dsp:cNvPr id="0" name=""/>
        <dsp:cNvSpPr/>
      </dsp:nvSpPr>
      <dsp:spPr>
        <a:xfrm>
          <a:off x="4005902" y="1649264"/>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b="1" kern="1200" dirty="0" smtClean="0">
              <a:solidFill>
                <a:srgbClr val="C00000"/>
              </a:solidFill>
            </a:rPr>
            <a:t>FEDERAÇÕES</a:t>
          </a:r>
        </a:p>
        <a:p>
          <a:pPr lvl="0" algn="ctr" defTabSz="1066800">
            <a:lnSpc>
              <a:spcPct val="90000"/>
            </a:lnSpc>
            <a:spcBef>
              <a:spcPct val="0"/>
            </a:spcBef>
            <a:spcAft>
              <a:spcPct val="35000"/>
            </a:spcAft>
          </a:pPr>
          <a:r>
            <a:rPr lang="pt-BR" sz="2400" b="0" kern="1200" dirty="0" smtClean="0">
              <a:solidFill>
                <a:schemeClr val="tx1"/>
              </a:solidFill>
            </a:rPr>
            <a:t>5 Sindicatos</a:t>
          </a:r>
        </a:p>
      </dsp:txBody>
      <dsp:txXfrm>
        <a:off x="4057854" y="1701216"/>
        <a:ext cx="2818366" cy="960336"/>
      </dsp:txXfrm>
    </dsp:sp>
    <dsp:sp modelId="{B6AC3381-EBB6-40C4-984F-D0D3FA307166}">
      <dsp:nvSpPr>
        <dsp:cNvPr id="0" name=""/>
        <dsp:cNvSpPr/>
      </dsp:nvSpPr>
      <dsp:spPr>
        <a:xfrm>
          <a:off x="4005902" y="2846535"/>
          <a:ext cx="2922270" cy="106424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pt-BR" sz="2400" kern="1200" dirty="0" smtClean="0"/>
            <a:t>Sindicatos</a:t>
          </a:r>
          <a:endParaRPr lang="pt-BR" sz="2400" kern="1200" dirty="0"/>
        </a:p>
      </dsp:txBody>
      <dsp:txXfrm>
        <a:off x="4057854" y="2898487"/>
        <a:ext cx="2818366" cy="9603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CF2FC-B68A-4B77-9D12-74437F046645}">
      <dsp:nvSpPr>
        <dsp:cNvPr id="0" name=""/>
        <dsp:cNvSpPr/>
      </dsp:nvSpPr>
      <dsp:spPr>
        <a:xfrm>
          <a:off x="6648362" y="2048433"/>
          <a:ext cx="91440" cy="945025"/>
        </a:xfrm>
        <a:custGeom>
          <a:avLst/>
          <a:gdLst/>
          <a:ahLst/>
          <a:cxnLst/>
          <a:rect l="0" t="0" r="0" b="0"/>
          <a:pathLst>
            <a:path>
              <a:moveTo>
                <a:pt x="45720" y="0"/>
              </a:moveTo>
              <a:lnTo>
                <a:pt x="45720" y="945025"/>
              </a:lnTo>
              <a:lnTo>
                <a:pt x="120144" y="94502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2DAEF2-6383-4996-A277-317205A72EF4}">
      <dsp:nvSpPr>
        <dsp:cNvPr id="0" name=""/>
        <dsp:cNvSpPr/>
      </dsp:nvSpPr>
      <dsp:spPr>
        <a:xfrm>
          <a:off x="4149542" y="975976"/>
          <a:ext cx="3360848" cy="462142"/>
        </a:xfrm>
        <a:custGeom>
          <a:avLst/>
          <a:gdLst/>
          <a:ahLst/>
          <a:cxnLst/>
          <a:rect l="0" t="0" r="0" b="0"/>
          <a:pathLst>
            <a:path>
              <a:moveTo>
                <a:pt x="0" y="0"/>
              </a:moveTo>
              <a:lnTo>
                <a:pt x="0" y="257715"/>
              </a:lnTo>
              <a:lnTo>
                <a:pt x="3360848" y="257715"/>
              </a:lnTo>
              <a:lnTo>
                <a:pt x="3360848" y="462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4BD471-4F07-457C-9C40-6DE8845E8AA7}">
      <dsp:nvSpPr>
        <dsp:cNvPr id="0" name=""/>
        <dsp:cNvSpPr/>
      </dsp:nvSpPr>
      <dsp:spPr>
        <a:xfrm>
          <a:off x="3660726" y="2088793"/>
          <a:ext cx="190555" cy="3496705"/>
        </a:xfrm>
        <a:custGeom>
          <a:avLst/>
          <a:gdLst/>
          <a:ahLst/>
          <a:cxnLst/>
          <a:rect l="0" t="0" r="0" b="0"/>
          <a:pathLst>
            <a:path>
              <a:moveTo>
                <a:pt x="0" y="0"/>
              </a:moveTo>
              <a:lnTo>
                <a:pt x="0" y="3496705"/>
              </a:lnTo>
              <a:lnTo>
                <a:pt x="190555" y="349670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165C97-E5C4-4F6D-A3D4-BA3A33FC76B0}">
      <dsp:nvSpPr>
        <dsp:cNvPr id="0" name=""/>
        <dsp:cNvSpPr/>
      </dsp:nvSpPr>
      <dsp:spPr>
        <a:xfrm>
          <a:off x="3660726" y="2088793"/>
          <a:ext cx="190555" cy="2224620"/>
        </a:xfrm>
        <a:custGeom>
          <a:avLst/>
          <a:gdLst/>
          <a:ahLst/>
          <a:cxnLst/>
          <a:rect l="0" t="0" r="0" b="0"/>
          <a:pathLst>
            <a:path>
              <a:moveTo>
                <a:pt x="0" y="0"/>
              </a:moveTo>
              <a:lnTo>
                <a:pt x="0" y="2224620"/>
              </a:lnTo>
              <a:lnTo>
                <a:pt x="190555" y="2224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871AA9-9B92-46D3-B765-0FB23ED0ED5D}">
      <dsp:nvSpPr>
        <dsp:cNvPr id="0" name=""/>
        <dsp:cNvSpPr/>
      </dsp:nvSpPr>
      <dsp:spPr>
        <a:xfrm>
          <a:off x="3660726" y="2088793"/>
          <a:ext cx="190555" cy="842300"/>
        </a:xfrm>
        <a:custGeom>
          <a:avLst/>
          <a:gdLst/>
          <a:ahLst/>
          <a:cxnLst/>
          <a:rect l="0" t="0" r="0" b="0"/>
          <a:pathLst>
            <a:path>
              <a:moveTo>
                <a:pt x="0" y="0"/>
              </a:moveTo>
              <a:lnTo>
                <a:pt x="0" y="842300"/>
              </a:lnTo>
              <a:lnTo>
                <a:pt x="190555" y="84230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513A1A-36FA-4951-9085-0F9172EB44D4}">
      <dsp:nvSpPr>
        <dsp:cNvPr id="0" name=""/>
        <dsp:cNvSpPr/>
      </dsp:nvSpPr>
      <dsp:spPr>
        <a:xfrm>
          <a:off x="4149542" y="975976"/>
          <a:ext cx="463544" cy="462142"/>
        </a:xfrm>
        <a:custGeom>
          <a:avLst/>
          <a:gdLst/>
          <a:ahLst/>
          <a:cxnLst/>
          <a:rect l="0" t="0" r="0" b="0"/>
          <a:pathLst>
            <a:path>
              <a:moveTo>
                <a:pt x="0" y="0"/>
              </a:moveTo>
              <a:lnTo>
                <a:pt x="0" y="257715"/>
              </a:lnTo>
              <a:lnTo>
                <a:pt x="463544" y="257715"/>
              </a:lnTo>
              <a:lnTo>
                <a:pt x="463544" y="46214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4832CC-84AA-419A-A346-F295FD1D16B8}">
      <dsp:nvSpPr>
        <dsp:cNvPr id="0" name=""/>
        <dsp:cNvSpPr/>
      </dsp:nvSpPr>
      <dsp:spPr>
        <a:xfrm>
          <a:off x="475970" y="1928940"/>
          <a:ext cx="209331" cy="3784495"/>
        </a:xfrm>
        <a:custGeom>
          <a:avLst/>
          <a:gdLst/>
          <a:ahLst/>
          <a:cxnLst/>
          <a:rect l="0" t="0" r="0" b="0"/>
          <a:pathLst>
            <a:path>
              <a:moveTo>
                <a:pt x="0" y="0"/>
              </a:moveTo>
              <a:lnTo>
                <a:pt x="0" y="3784495"/>
              </a:lnTo>
              <a:lnTo>
                <a:pt x="209331" y="378449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D2D451-674A-4424-8CDC-F919A9D51D6A}">
      <dsp:nvSpPr>
        <dsp:cNvPr id="0" name=""/>
        <dsp:cNvSpPr/>
      </dsp:nvSpPr>
      <dsp:spPr>
        <a:xfrm>
          <a:off x="475970" y="1928940"/>
          <a:ext cx="395205" cy="2277907"/>
        </a:xfrm>
        <a:custGeom>
          <a:avLst/>
          <a:gdLst/>
          <a:ahLst/>
          <a:cxnLst/>
          <a:rect l="0" t="0" r="0" b="0"/>
          <a:pathLst>
            <a:path>
              <a:moveTo>
                <a:pt x="0" y="0"/>
              </a:moveTo>
              <a:lnTo>
                <a:pt x="0" y="2277907"/>
              </a:lnTo>
              <a:lnTo>
                <a:pt x="395205" y="227790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9AB411-07FE-4098-8D14-A2F58969C98D}">
      <dsp:nvSpPr>
        <dsp:cNvPr id="0" name=""/>
        <dsp:cNvSpPr/>
      </dsp:nvSpPr>
      <dsp:spPr>
        <a:xfrm>
          <a:off x="475970" y="1928940"/>
          <a:ext cx="395205" cy="895587"/>
        </a:xfrm>
        <a:custGeom>
          <a:avLst/>
          <a:gdLst/>
          <a:ahLst/>
          <a:cxnLst/>
          <a:rect l="0" t="0" r="0" b="0"/>
          <a:pathLst>
            <a:path>
              <a:moveTo>
                <a:pt x="0" y="0"/>
              </a:moveTo>
              <a:lnTo>
                <a:pt x="0" y="895587"/>
              </a:lnTo>
              <a:lnTo>
                <a:pt x="395205" y="89558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3D69A0-DDD7-4638-8E58-FA3795B83A5A}">
      <dsp:nvSpPr>
        <dsp:cNvPr id="0" name=""/>
        <dsp:cNvSpPr/>
      </dsp:nvSpPr>
      <dsp:spPr>
        <a:xfrm>
          <a:off x="1529851" y="975976"/>
          <a:ext cx="2619691" cy="408855"/>
        </a:xfrm>
        <a:custGeom>
          <a:avLst/>
          <a:gdLst/>
          <a:ahLst/>
          <a:cxnLst/>
          <a:rect l="0" t="0" r="0" b="0"/>
          <a:pathLst>
            <a:path>
              <a:moveTo>
                <a:pt x="2619691" y="0"/>
              </a:moveTo>
              <a:lnTo>
                <a:pt x="2619691" y="204427"/>
              </a:lnTo>
              <a:lnTo>
                <a:pt x="0" y="204427"/>
              </a:lnTo>
              <a:lnTo>
                <a:pt x="0" y="40885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44EB30-18E3-4768-8BFF-726E9803975D}">
      <dsp:nvSpPr>
        <dsp:cNvPr id="0" name=""/>
        <dsp:cNvSpPr/>
      </dsp:nvSpPr>
      <dsp:spPr>
        <a:xfrm>
          <a:off x="2298294" y="2511"/>
          <a:ext cx="3702495"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smtClean="0"/>
            <a:t>FORMAS DE SOLUÇÃO DE CONFLITOS</a:t>
          </a:r>
          <a:endParaRPr lang="pt-BR" sz="2000" b="1" kern="1200" dirty="0"/>
        </a:p>
      </dsp:txBody>
      <dsp:txXfrm>
        <a:off x="2298294" y="2511"/>
        <a:ext cx="3702495" cy="973464"/>
      </dsp:txXfrm>
    </dsp:sp>
    <dsp:sp modelId="{02DC5AD6-F5CC-4DA1-A1F8-0BA39E218150}">
      <dsp:nvSpPr>
        <dsp:cNvPr id="0" name=""/>
        <dsp:cNvSpPr/>
      </dsp:nvSpPr>
      <dsp:spPr>
        <a:xfrm>
          <a:off x="212500" y="1384832"/>
          <a:ext cx="2634702" cy="544108"/>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t>AUTOCOMPOMPOSIÇÃO</a:t>
          </a:r>
          <a:endParaRPr lang="pt-BR" sz="1800" b="1" kern="1200" dirty="0"/>
        </a:p>
      </dsp:txBody>
      <dsp:txXfrm>
        <a:off x="212500" y="1384832"/>
        <a:ext cx="2634702" cy="544108"/>
      </dsp:txXfrm>
    </dsp:sp>
    <dsp:sp modelId="{5F4461A7-8E09-45ED-947C-B2F2D1025416}">
      <dsp:nvSpPr>
        <dsp:cNvPr id="0" name=""/>
        <dsp:cNvSpPr/>
      </dsp:nvSpPr>
      <dsp:spPr>
        <a:xfrm>
          <a:off x="871175" y="2337795"/>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ACORDO</a:t>
          </a:r>
          <a:r>
            <a:rPr lang="pt-BR" sz="2000" kern="1200" smtClean="0"/>
            <a:t> </a:t>
          </a:r>
          <a:endParaRPr lang="pt-BR" sz="2000" kern="1200" dirty="0"/>
        </a:p>
      </dsp:txBody>
      <dsp:txXfrm>
        <a:off x="871175" y="2337795"/>
        <a:ext cx="1946929" cy="973464"/>
      </dsp:txXfrm>
    </dsp:sp>
    <dsp:sp modelId="{A37B9B65-550C-4EF0-ACCD-CD3DFFE015CD}">
      <dsp:nvSpPr>
        <dsp:cNvPr id="0" name=""/>
        <dsp:cNvSpPr/>
      </dsp:nvSpPr>
      <dsp:spPr>
        <a:xfrm>
          <a:off x="871175" y="3720115"/>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CONVENÇÃO</a:t>
          </a:r>
          <a:endParaRPr lang="pt-BR" sz="2000" b="1" kern="1200" dirty="0"/>
        </a:p>
      </dsp:txBody>
      <dsp:txXfrm>
        <a:off x="871175" y="3720115"/>
        <a:ext cx="1946929" cy="973464"/>
      </dsp:txXfrm>
    </dsp:sp>
    <dsp:sp modelId="{E7A28454-32B6-4946-A6FC-01DF73BB749F}">
      <dsp:nvSpPr>
        <dsp:cNvPr id="0" name=""/>
        <dsp:cNvSpPr/>
      </dsp:nvSpPr>
      <dsp:spPr>
        <a:xfrm>
          <a:off x="685302" y="5086918"/>
          <a:ext cx="2402355" cy="125303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AS PARTES SOLUCIONAM ESPONTANEAMENTE O LITÍGIO</a:t>
          </a:r>
          <a:endParaRPr lang="pt-BR" sz="2000" b="1" kern="1200" dirty="0"/>
        </a:p>
      </dsp:txBody>
      <dsp:txXfrm>
        <a:off x="685302" y="5086918"/>
        <a:ext cx="2402355" cy="1253034"/>
      </dsp:txXfrm>
    </dsp:sp>
    <dsp:sp modelId="{A15870BA-67B3-467F-8B04-48362D606E77}">
      <dsp:nvSpPr>
        <dsp:cNvPr id="0" name=""/>
        <dsp:cNvSpPr/>
      </dsp:nvSpPr>
      <dsp:spPr>
        <a:xfrm>
          <a:off x="3422636" y="1438119"/>
          <a:ext cx="2380900" cy="650673"/>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pt-BR" sz="1800" b="1" kern="1200" smtClean="0"/>
            <a:t>HETEROCOMPOSIÇÃO</a:t>
          </a:r>
          <a:endParaRPr lang="pt-BR" sz="1800" b="1" kern="1200" dirty="0"/>
        </a:p>
      </dsp:txBody>
      <dsp:txXfrm>
        <a:off x="3422636" y="1438119"/>
        <a:ext cx="2380900" cy="650673"/>
      </dsp:txXfrm>
    </dsp:sp>
    <dsp:sp modelId="{109092BE-15FF-4ADA-A556-A1ADB62C4C1C}">
      <dsp:nvSpPr>
        <dsp:cNvPr id="0" name=""/>
        <dsp:cNvSpPr/>
      </dsp:nvSpPr>
      <dsp:spPr>
        <a:xfrm>
          <a:off x="3851282" y="2444360"/>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ARBITRAGEM </a:t>
          </a:r>
          <a:endParaRPr lang="pt-BR" sz="2000" b="1" kern="1200" dirty="0"/>
        </a:p>
      </dsp:txBody>
      <dsp:txXfrm>
        <a:off x="3851282" y="2444360"/>
        <a:ext cx="1946929" cy="973464"/>
      </dsp:txXfrm>
    </dsp:sp>
    <dsp:sp modelId="{D696347F-BC85-44E9-81D8-B8CF39919716}">
      <dsp:nvSpPr>
        <dsp:cNvPr id="0" name=""/>
        <dsp:cNvSpPr/>
      </dsp:nvSpPr>
      <dsp:spPr>
        <a:xfrm>
          <a:off x="3851282" y="3826680"/>
          <a:ext cx="1946929" cy="97346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PODER JUDICIÁRIO</a:t>
          </a:r>
          <a:endParaRPr lang="pt-BR" sz="2000" b="1" kern="1200" dirty="0"/>
        </a:p>
      </dsp:txBody>
      <dsp:txXfrm>
        <a:off x="3851282" y="3826680"/>
        <a:ext cx="1946929" cy="973464"/>
      </dsp:txXfrm>
    </dsp:sp>
    <dsp:sp modelId="{F961EAC9-59EC-49A2-95AB-60896C155A38}">
      <dsp:nvSpPr>
        <dsp:cNvPr id="0" name=""/>
        <dsp:cNvSpPr/>
      </dsp:nvSpPr>
      <dsp:spPr>
        <a:xfrm>
          <a:off x="3851282" y="5209001"/>
          <a:ext cx="1946929" cy="752994"/>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SOLUÇÃO DE TERCEIROS </a:t>
          </a:r>
          <a:endParaRPr lang="pt-BR" sz="2000" b="1" kern="1200" dirty="0"/>
        </a:p>
      </dsp:txBody>
      <dsp:txXfrm>
        <a:off x="3851282" y="5209001"/>
        <a:ext cx="1946929" cy="752994"/>
      </dsp:txXfrm>
    </dsp:sp>
    <dsp:sp modelId="{73AB241F-8E83-4AF6-9439-E3E2772E11FF}">
      <dsp:nvSpPr>
        <dsp:cNvPr id="0" name=""/>
        <dsp:cNvSpPr/>
      </dsp:nvSpPr>
      <dsp:spPr>
        <a:xfrm>
          <a:off x="6490005" y="1438119"/>
          <a:ext cx="2040771" cy="610313"/>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AUTODEFESA</a:t>
          </a:r>
          <a:endParaRPr lang="pt-BR" sz="2000" b="1" kern="1200" dirty="0"/>
        </a:p>
      </dsp:txBody>
      <dsp:txXfrm>
        <a:off x="6490005" y="1438119"/>
        <a:ext cx="2040771" cy="610313"/>
      </dsp:txXfrm>
    </dsp:sp>
    <dsp:sp modelId="{1A33D326-5759-41AC-94AB-6515DED60702}">
      <dsp:nvSpPr>
        <dsp:cNvPr id="0" name=""/>
        <dsp:cNvSpPr/>
      </dsp:nvSpPr>
      <dsp:spPr>
        <a:xfrm>
          <a:off x="6768506" y="2588988"/>
          <a:ext cx="1946929" cy="808939"/>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smtClean="0"/>
            <a:t>GREVE</a:t>
          </a:r>
          <a:endParaRPr lang="pt-BR" sz="2000" b="1" kern="1200" dirty="0"/>
        </a:p>
      </dsp:txBody>
      <dsp:txXfrm>
        <a:off x="6768506" y="2588988"/>
        <a:ext cx="1946929" cy="8089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8268C-7E9C-44A8-921E-4FB3E4D23F9D}">
      <dsp:nvSpPr>
        <dsp:cNvPr id="0" name=""/>
        <dsp:cNvSpPr/>
      </dsp:nvSpPr>
      <dsp:spPr>
        <a:xfrm>
          <a:off x="1931" y="2268998"/>
          <a:ext cx="1672136" cy="836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NEGOCIAÇÃO COLETIVO</a:t>
          </a:r>
          <a:endParaRPr lang="pt-BR" sz="1900" b="1" kern="1200" dirty="0">
            <a:solidFill>
              <a:schemeClr val="tx1"/>
            </a:solidFill>
          </a:endParaRPr>
        </a:p>
      </dsp:txBody>
      <dsp:txXfrm>
        <a:off x="26419" y="2293486"/>
        <a:ext cx="1623160" cy="787092"/>
      </dsp:txXfrm>
    </dsp:sp>
    <dsp:sp modelId="{5DD8C91B-09D2-4D81-9E08-782D9EF97889}">
      <dsp:nvSpPr>
        <dsp:cNvPr id="0" name=""/>
        <dsp:cNvSpPr/>
      </dsp:nvSpPr>
      <dsp:spPr>
        <a:xfrm rot="18720173">
          <a:off x="1508729" y="2301852"/>
          <a:ext cx="999531" cy="27597"/>
        </a:xfrm>
        <a:custGeom>
          <a:avLst/>
          <a:gdLst/>
          <a:ahLst/>
          <a:cxnLst/>
          <a:rect l="0" t="0" r="0" b="0"/>
          <a:pathLst>
            <a:path>
              <a:moveTo>
                <a:pt x="0" y="13798"/>
              </a:moveTo>
              <a:lnTo>
                <a:pt x="999531" y="13798"/>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1983506" y="2290662"/>
        <a:ext cx="49976" cy="49976"/>
      </dsp:txXfrm>
    </dsp:sp>
    <dsp:sp modelId="{D6599C44-917E-4E22-A9C5-592B06D7F808}">
      <dsp:nvSpPr>
        <dsp:cNvPr id="0" name=""/>
        <dsp:cNvSpPr/>
      </dsp:nvSpPr>
      <dsp:spPr>
        <a:xfrm>
          <a:off x="2342922" y="1526235"/>
          <a:ext cx="1672136" cy="836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CONVENÇÃO</a:t>
          </a:r>
          <a:endParaRPr lang="pt-BR" sz="1900" b="1" kern="1200" dirty="0">
            <a:solidFill>
              <a:schemeClr val="tx1"/>
            </a:solidFill>
          </a:endParaRPr>
        </a:p>
      </dsp:txBody>
      <dsp:txXfrm>
        <a:off x="2367410" y="1550723"/>
        <a:ext cx="1623160" cy="787092"/>
      </dsp:txXfrm>
    </dsp:sp>
    <dsp:sp modelId="{E37BD404-5674-4439-8887-94AC2BDDE664}">
      <dsp:nvSpPr>
        <dsp:cNvPr id="0" name=""/>
        <dsp:cNvSpPr/>
      </dsp:nvSpPr>
      <dsp:spPr>
        <a:xfrm>
          <a:off x="4015058" y="1930470"/>
          <a:ext cx="668854" cy="27597"/>
        </a:xfrm>
        <a:custGeom>
          <a:avLst/>
          <a:gdLst/>
          <a:ahLst/>
          <a:cxnLst/>
          <a:rect l="0" t="0" r="0" b="0"/>
          <a:pathLst>
            <a:path>
              <a:moveTo>
                <a:pt x="0" y="13798"/>
              </a:moveTo>
              <a:lnTo>
                <a:pt x="668854" y="13798"/>
              </a:lnTo>
            </a:path>
          </a:pathLst>
        </a:custGeom>
        <a:noFill/>
        <a:ln w="127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4332764" y="1927548"/>
        <a:ext cx="33442" cy="33442"/>
      </dsp:txXfrm>
    </dsp:sp>
    <dsp:sp modelId="{F19AF608-85C7-4AF1-B85D-41275DF18FC9}">
      <dsp:nvSpPr>
        <dsp:cNvPr id="0" name=""/>
        <dsp:cNvSpPr/>
      </dsp:nvSpPr>
      <dsp:spPr>
        <a:xfrm>
          <a:off x="4683913" y="1303720"/>
          <a:ext cx="1672136" cy="128109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Sindicato Obreiro + Sindicato Patronal </a:t>
          </a:r>
          <a:endParaRPr lang="pt-BR" sz="1900" b="1" kern="1200" dirty="0">
            <a:solidFill>
              <a:schemeClr val="tx1"/>
            </a:solidFill>
          </a:endParaRPr>
        </a:p>
      </dsp:txBody>
      <dsp:txXfrm>
        <a:off x="4721435" y="1341242"/>
        <a:ext cx="1597092" cy="1206054"/>
      </dsp:txXfrm>
    </dsp:sp>
    <dsp:sp modelId="{CA85A55A-4AC2-4BC0-8BB1-1293053CF1B0}">
      <dsp:nvSpPr>
        <dsp:cNvPr id="0" name=""/>
        <dsp:cNvSpPr/>
      </dsp:nvSpPr>
      <dsp:spPr>
        <a:xfrm rot="2879827">
          <a:off x="1508729" y="3044615"/>
          <a:ext cx="999531" cy="27597"/>
        </a:xfrm>
        <a:custGeom>
          <a:avLst/>
          <a:gdLst/>
          <a:ahLst/>
          <a:cxnLst/>
          <a:rect l="0" t="0" r="0" b="0"/>
          <a:pathLst>
            <a:path>
              <a:moveTo>
                <a:pt x="0" y="13798"/>
              </a:moveTo>
              <a:lnTo>
                <a:pt x="999531" y="13798"/>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1983506" y="3033425"/>
        <a:ext cx="49976" cy="49976"/>
      </dsp:txXfrm>
    </dsp:sp>
    <dsp:sp modelId="{81022B9B-B46C-4523-B360-5A6E087461A7}">
      <dsp:nvSpPr>
        <dsp:cNvPr id="0" name=""/>
        <dsp:cNvSpPr/>
      </dsp:nvSpPr>
      <dsp:spPr>
        <a:xfrm>
          <a:off x="2342922" y="3011761"/>
          <a:ext cx="1672136" cy="836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ACORDO</a:t>
          </a:r>
          <a:endParaRPr lang="pt-BR" sz="1900" b="1" kern="1200" dirty="0">
            <a:solidFill>
              <a:schemeClr val="tx1"/>
            </a:solidFill>
          </a:endParaRPr>
        </a:p>
      </dsp:txBody>
      <dsp:txXfrm>
        <a:off x="2367410" y="3036249"/>
        <a:ext cx="1623160" cy="787092"/>
      </dsp:txXfrm>
    </dsp:sp>
    <dsp:sp modelId="{C82EB6A3-26C8-4CE0-8DF3-E0B64F5D8AC6}">
      <dsp:nvSpPr>
        <dsp:cNvPr id="0" name=""/>
        <dsp:cNvSpPr/>
      </dsp:nvSpPr>
      <dsp:spPr>
        <a:xfrm>
          <a:off x="4015058" y="3415996"/>
          <a:ext cx="668854" cy="27597"/>
        </a:xfrm>
        <a:custGeom>
          <a:avLst/>
          <a:gdLst/>
          <a:ahLst/>
          <a:cxnLst/>
          <a:rect l="0" t="0" r="0" b="0"/>
          <a:pathLst>
            <a:path>
              <a:moveTo>
                <a:pt x="0" y="13798"/>
              </a:moveTo>
              <a:lnTo>
                <a:pt x="668854" y="13798"/>
              </a:lnTo>
            </a:path>
          </a:pathLst>
        </a:custGeom>
        <a:noFill/>
        <a:ln w="127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b="1" kern="1200">
            <a:solidFill>
              <a:schemeClr val="tx1"/>
            </a:solidFill>
          </a:endParaRPr>
        </a:p>
      </dsp:txBody>
      <dsp:txXfrm>
        <a:off x="4332764" y="3413074"/>
        <a:ext cx="33442" cy="33442"/>
      </dsp:txXfrm>
    </dsp:sp>
    <dsp:sp modelId="{1EA0C3AF-2E06-4952-8228-D8797A16D21A}">
      <dsp:nvSpPr>
        <dsp:cNvPr id="0" name=""/>
        <dsp:cNvSpPr/>
      </dsp:nvSpPr>
      <dsp:spPr>
        <a:xfrm>
          <a:off x="4683913" y="2710229"/>
          <a:ext cx="1672136" cy="143913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pt-BR" sz="1900" b="1" kern="1200" smtClean="0">
              <a:solidFill>
                <a:schemeClr val="tx1"/>
              </a:solidFill>
            </a:rPr>
            <a:t>Sindicato Obreiro +Empresa</a:t>
          </a:r>
          <a:endParaRPr lang="pt-BR" sz="1900" b="1" kern="1200" dirty="0">
            <a:solidFill>
              <a:schemeClr val="tx1"/>
            </a:solidFill>
          </a:endParaRPr>
        </a:p>
      </dsp:txBody>
      <dsp:txXfrm>
        <a:off x="4726064" y="2752380"/>
        <a:ext cx="1587834" cy="13548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3D3679-B5C0-41B9-BE0E-47617AD688D9}" type="datetimeFigureOut">
              <a:rPr lang="pt-BR" smtClean="0"/>
              <a:t>03/07/2019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B7AE9B-3B61-453B-87C6-F6FAFB4CB0BB}" type="slidenum">
              <a:rPr lang="pt-BR" smtClean="0"/>
              <a:t>‹nº›</a:t>
            </a:fld>
            <a:endParaRPr lang="pt-BR"/>
          </a:p>
        </p:txBody>
      </p:sp>
    </p:spTree>
    <p:extLst>
      <p:ext uri="{BB962C8B-B14F-4D97-AF65-F5344CB8AC3E}">
        <p14:creationId xmlns:p14="http://schemas.microsoft.com/office/powerpoint/2010/main" val="2785874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ângulo de cantos arredondado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A01320C9-3DF0-44E4-AE74-94D904529954}" type="datetimeFigureOut">
              <a:rPr lang="pt-BR" smtClean="0"/>
              <a:t>03/07/2019</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lIns="0" tIns="0" rIns="0" bIns="0">
            <a:noAutofit/>
          </a:bodyPr>
          <a:lstStyle>
            <a:lvl1pPr>
              <a:defRPr sz="1400">
                <a:solidFill>
                  <a:srgbClr val="FFFFFF"/>
                </a:solidFill>
              </a:defRPr>
            </a:lvl1pPr>
          </a:lstStyle>
          <a:p>
            <a:fld id="{A6F0C412-6F30-43F8-9F6F-7266F0AE5229}" type="slidenum">
              <a:rPr lang="pt-BR" smtClean="0"/>
              <a:t>‹nº›</a:t>
            </a:fld>
            <a:endParaRPr lang="pt-BR"/>
          </a:p>
        </p:txBody>
      </p:sp>
      <p:sp>
        <p:nvSpPr>
          <p:cNvPr id="7" name="Re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914400" y="274640"/>
            <a:ext cx="55626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A01320C9-3DF0-44E4-AE74-94D904529954}"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F0C412-6F30-43F8-9F6F-7266F0AE5229}" type="slidenum">
              <a:rPr lang="pt-BR" smtClean="0"/>
              <a:t>‹nº›</a:t>
            </a:fld>
            <a:endParaRPr lang="pt-BR"/>
          </a:p>
        </p:txBody>
      </p:sp>
      <p:sp>
        <p:nvSpPr>
          <p:cNvPr id="8" name="Espaço Reservado para Conteúdo 7"/>
          <p:cNvSpPr>
            <a:spLocks noGrp="1"/>
          </p:cNvSpPr>
          <p:nvPr>
            <p:ph sz="quarter" idx="1"/>
          </p:nvPr>
        </p:nvSpPr>
        <p:spPr>
          <a:xfrm>
            <a:off x="914400" y="1447800"/>
            <a:ext cx="777240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ângulo de cantos arredondado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A01320C9-3DF0-44E4-AE74-94D904529954}" type="datetimeFigureOut">
              <a:rPr lang="pt-BR" smtClean="0"/>
              <a:t>03/07/2019</a:t>
            </a:fld>
            <a:endParaRPr lang="pt-BR"/>
          </a:p>
        </p:txBody>
      </p:sp>
      <p:sp>
        <p:nvSpPr>
          <p:cNvPr id="5" name="Espaço Reservado para Rodapé 4"/>
          <p:cNvSpPr>
            <a:spLocks noGrp="1"/>
          </p:cNvSpPr>
          <p:nvPr>
            <p:ph type="ftr" sz="quarter" idx="11"/>
          </p:nvPr>
        </p:nvSpPr>
        <p:spPr>
          <a:xfrm>
            <a:off x="800100" y="6172200"/>
            <a:ext cx="4000500" cy="457200"/>
          </a:xfrm>
        </p:spPr>
        <p:txBody>
          <a:bodyPr/>
          <a:lstStyle/>
          <a:p>
            <a:endParaRPr lang="pt-BR"/>
          </a:p>
        </p:txBody>
      </p:sp>
      <p:sp>
        <p:nvSpPr>
          <p:cNvPr id="7" name="Re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146304" y="6208776"/>
            <a:ext cx="457200" cy="457200"/>
          </a:xfrm>
        </p:spPr>
        <p:txBody>
          <a:bodyPr/>
          <a:lstStyle/>
          <a:p>
            <a:fld id="{A6F0C412-6F30-43F8-9F6F-7266F0AE5229}"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A01320C9-3DF0-44E4-AE74-94D904529954}" type="datetimeFigureOut">
              <a:rPr lang="pt-BR" smtClean="0"/>
              <a:t>03/07/2019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F0C412-6F30-43F8-9F6F-7266F0AE5229}" type="slidenum">
              <a:rPr lang="pt-BR" smtClean="0"/>
              <a:t>‹nº›</a:t>
            </a:fld>
            <a:endParaRPr lang="pt-BR"/>
          </a:p>
        </p:txBody>
      </p:sp>
      <p:sp>
        <p:nvSpPr>
          <p:cNvPr id="9" name="Espaço Reservado para Conteúdo 8"/>
          <p:cNvSpPr>
            <a:spLocks noGrp="1"/>
          </p:cNvSpPr>
          <p:nvPr>
            <p:ph sz="quarter" idx="1"/>
          </p:nvPr>
        </p:nvSpPr>
        <p:spPr>
          <a:xfrm>
            <a:off x="91440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93395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A01320C9-3DF0-44E4-AE74-94D904529954}" type="datetimeFigureOut">
              <a:rPr lang="pt-BR" smtClean="0"/>
              <a:t>03/07/2019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6F0C412-6F30-43F8-9F6F-7266F0AE5229}" type="slidenum">
              <a:rPr lang="pt-BR" smtClean="0"/>
              <a:t>‹nº›</a:t>
            </a:fld>
            <a:endParaRPr lang="pt-BR"/>
          </a:p>
        </p:txBody>
      </p:sp>
      <p:sp>
        <p:nvSpPr>
          <p:cNvPr id="11" name="Espaço Reservado para Conteúdo 10"/>
          <p:cNvSpPr>
            <a:spLocks noGrp="1"/>
          </p:cNvSpPr>
          <p:nvPr>
            <p:ph sz="half" idx="2"/>
          </p:nvPr>
        </p:nvSpPr>
        <p:spPr>
          <a:xfrm>
            <a:off x="9144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4"/>
          </p:nvPr>
        </p:nvSpPr>
        <p:spPr>
          <a:xfrm>
            <a:off x="49530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A01320C9-3DF0-44E4-AE74-94D904529954}" type="datetimeFigureOut">
              <a:rPr lang="pt-BR" smtClean="0"/>
              <a:t>03/07/2019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01320C9-3DF0-44E4-AE74-94D904529954}" type="datetimeFigureOut">
              <a:rPr lang="pt-BR" smtClean="0"/>
              <a:t>03/07/2019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F0C412-6F30-43F8-9F6F-7266F0AE522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ângulo de cantos arredondado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A01320C9-3DF0-44E4-AE74-94D904529954}" type="datetimeFigureOut">
              <a:rPr lang="pt-BR" smtClean="0"/>
              <a:t>03/07/2019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F0C412-6F30-43F8-9F6F-7266F0AE5229}" type="slidenum">
              <a:rPr lang="pt-BR" smtClean="0"/>
              <a:t>‹nº›</a:t>
            </a:fld>
            <a:endParaRPr lang="pt-BR"/>
          </a:p>
        </p:txBody>
      </p:sp>
      <p:sp>
        <p:nvSpPr>
          <p:cNvPr id="11" name="Espaço Reservado para Conteúdo 10"/>
          <p:cNvSpPr>
            <a:spLocks noGrp="1"/>
          </p:cNvSpPr>
          <p:nvPr>
            <p:ph sz="quarter" idx="1"/>
          </p:nvPr>
        </p:nvSpPr>
        <p:spPr>
          <a:xfrm>
            <a:off x="2971800" y="1600200"/>
            <a:ext cx="5715000" cy="44958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A01320C9-3DF0-44E4-AE74-94D904529954}" type="datetimeFigureOut">
              <a:rPr lang="pt-BR" smtClean="0"/>
              <a:t>03/07/2019</a:t>
            </a:fld>
            <a:endParaRPr lang="pt-BR"/>
          </a:p>
        </p:txBody>
      </p:sp>
      <p:sp>
        <p:nvSpPr>
          <p:cNvPr id="6" name="Espaço Reservado para Rodapé 5"/>
          <p:cNvSpPr>
            <a:spLocks noGrp="1"/>
          </p:cNvSpPr>
          <p:nvPr>
            <p:ph type="ftr" sz="quarter" idx="11"/>
          </p:nvPr>
        </p:nvSpPr>
        <p:spPr>
          <a:xfrm>
            <a:off x="914400" y="6172200"/>
            <a:ext cx="3886200" cy="457200"/>
          </a:xfrm>
        </p:spPr>
        <p:txBody>
          <a:bodyPr/>
          <a:lstStyle/>
          <a:p>
            <a:endParaRPr lang="pt-BR"/>
          </a:p>
        </p:txBody>
      </p:sp>
      <p:sp>
        <p:nvSpPr>
          <p:cNvPr id="7" name="Espaço Reservado para Número de Slide 6"/>
          <p:cNvSpPr>
            <a:spLocks noGrp="1"/>
          </p:cNvSpPr>
          <p:nvPr>
            <p:ph type="sldNum" sz="quarter" idx="12"/>
          </p:nvPr>
        </p:nvSpPr>
        <p:spPr>
          <a:xfrm>
            <a:off x="146304" y="6208776"/>
            <a:ext cx="457200" cy="457200"/>
          </a:xfrm>
        </p:spPr>
        <p:txBody>
          <a:bodyPr/>
          <a:lstStyle/>
          <a:p>
            <a:fld id="{A6F0C412-6F30-43F8-9F6F-7266F0AE5229}" type="slidenum">
              <a:rPr lang="pt-BR" smtClean="0"/>
              <a:t>‹nº›</a:t>
            </a:fld>
            <a:endParaRPr lang="pt-BR"/>
          </a:p>
        </p:txBody>
      </p:sp>
      <p:sp>
        <p:nvSpPr>
          <p:cNvPr id="11" name="Re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ço Reservado par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ângulo de cantos arredondado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ço Reservado para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01320C9-3DF0-44E4-AE74-94D904529954}" type="datetimeFigureOut">
              <a:rPr lang="pt-BR" smtClean="0"/>
              <a:t>03/07/2019</a:t>
            </a:fld>
            <a:endParaRPr lang="pt-BR"/>
          </a:p>
        </p:txBody>
      </p:sp>
      <p:sp>
        <p:nvSpPr>
          <p:cNvPr id="3" name="Espaço Reservado para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6F0C412-6F30-43F8-9F6F-7266F0AE522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lanalto.gov.br/ccivil_03/_Ato2015-2018/2017/Lei/L13467.htm#art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C6A7C28-9674-4AC3-BCD5-C2C95E349BDB}"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lstStyle/>
          <a:p>
            <a:pPr>
              <a:defRPr/>
            </a:pPr>
            <a:fld id="{5D2D71CD-CAAF-47C9-B3A9-DC135954A322}" type="slidenum">
              <a:rPr lang="pt-BR" smtClean="0"/>
              <a:pPr>
                <a:defRPr/>
              </a:pPr>
              <a:t>1</a:t>
            </a:fld>
            <a:endParaRPr lang="pt-BR"/>
          </a:p>
        </p:txBody>
      </p:sp>
      <p:sp>
        <p:nvSpPr>
          <p:cNvPr id="2" name="Título 1"/>
          <p:cNvSpPr>
            <a:spLocks noGrp="1"/>
          </p:cNvSpPr>
          <p:nvPr>
            <p:ph type="ctrTitle"/>
          </p:nvPr>
        </p:nvSpPr>
        <p:spPr/>
        <p:txBody>
          <a:bodyPr>
            <a:normAutofit/>
          </a:bodyPr>
          <a:lstStyle/>
          <a:p>
            <a:pPr algn="r" eaLnBrk="1" fontAlgn="auto" hangingPunct="1">
              <a:spcAft>
                <a:spcPts val="0"/>
              </a:spcAft>
              <a:defRPr/>
            </a:pPr>
            <a:r>
              <a:rPr lang="pt-BR" b="1" dirty="0" smtClean="0">
                <a:solidFill>
                  <a:srgbClr val="FFFF00"/>
                </a:solidFill>
              </a:rPr>
              <a:t>SINDICATOS</a:t>
            </a:r>
            <a:endParaRPr lang="pt-BR" b="1" dirty="0">
              <a:solidFill>
                <a:srgbClr val="FFFF00"/>
              </a:solidFill>
            </a:endParaRPr>
          </a:p>
        </p:txBody>
      </p:sp>
    </p:spTree>
    <p:extLst>
      <p:ext uri="{BB962C8B-B14F-4D97-AF65-F5344CB8AC3E}">
        <p14:creationId xmlns:p14="http://schemas.microsoft.com/office/powerpoint/2010/main" val="728946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F85150FE-EC13-40D2-901F-0B95736A03DC}" type="slidenum">
              <a:rPr lang="pt-BR" smtClean="0"/>
              <a:pPr>
                <a:defRPr/>
              </a:pPr>
              <a:t>10</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566983386"/>
              </p:ext>
            </p:extLst>
          </p:nvPr>
        </p:nvGraphicFramePr>
        <p:xfrm>
          <a:off x="179512" y="428604"/>
          <a:ext cx="8750206" cy="566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2319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2"/>
          <p:cNvSpPr>
            <a:spLocks noGrp="1"/>
          </p:cNvSpPr>
          <p:nvPr>
            <p:ph type="title"/>
          </p:nvPr>
        </p:nvSpPr>
        <p:spPr/>
        <p:txBody>
          <a:bodyPr/>
          <a:lstStyle/>
          <a:p>
            <a:pPr eaLnBrk="1" hangingPunct="1"/>
            <a:r>
              <a:rPr lang="pt-BR" b="1" smtClean="0">
                <a:solidFill>
                  <a:schemeClr val="tx1"/>
                </a:solidFill>
              </a:rPr>
              <a:t>ENQUADRAMENTO SINDICAL </a:t>
            </a:r>
          </a:p>
        </p:txBody>
      </p:sp>
      <p:sp>
        <p:nvSpPr>
          <p:cNvPr id="4" name="Espaço Reservado para Data 3"/>
          <p:cNvSpPr>
            <a:spLocks noGrp="1"/>
          </p:cNvSpPr>
          <p:nvPr>
            <p:ph type="dt" sz="half" idx="10"/>
          </p:nvPr>
        </p:nvSpPr>
        <p:spPr/>
        <p:txBody>
          <a:bodyPr/>
          <a:lstStyle/>
          <a:p>
            <a:pPr>
              <a:defRPr/>
            </a:pPr>
            <a:fld id="{1C7D20DF-6FD6-41EB-B26C-943A82B4F898}"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lstStyle/>
          <a:p>
            <a:pPr>
              <a:defRPr/>
            </a:pPr>
            <a:fld id="{2DCB1EDF-B6E1-4C62-B4FF-157675F90159}" type="slidenum">
              <a:rPr lang="pt-BR" smtClean="0"/>
              <a:pPr>
                <a:defRPr/>
              </a:pPr>
              <a:t>11</a:t>
            </a:fld>
            <a:endParaRPr lang="pt-BR"/>
          </a:p>
        </p:txBody>
      </p:sp>
      <p:sp>
        <p:nvSpPr>
          <p:cNvPr id="7" name="Retângulo 6"/>
          <p:cNvSpPr/>
          <p:nvPr/>
        </p:nvSpPr>
        <p:spPr>
          <a:xfrm>
            <a:off x="899592" y="3286125"/>
            <a:ext cx="7601471" cy="1500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400" b="1" dirty="0">
                <a:solidFill>
                  <a:srgbClr val="FFFF00"/>
                </a:solidFill>
              </a:rPr>
              <a:t>O BRASIL ADOTA O CRITÉRIO DE ENQUADRAMENTO SINDICAL POR CATEGORIA</a:t>
            </a:r>
          </a:p>
        </p:txBody>
      </p:sp>
    </p:spTree>
    <p:extLst>
      <p:ext uri="{BB962C8B-B14F-4D97-AF65-F5344CB8AC3E}">
        <p14:creationId xmlns:p14="http://schemas.microsoft.com/office/powerpoint/2010/main" val="1745235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Data 4"/>
          <p:cNvSpPr>
            <a:spLocks noGrp="1"/>
          </p:cNvSpPr>
          <p:nvPr>
            <p:ph type="dt" sz="half" idx="10"/>
          </p:nvPr>
        </p:nvSpPr>
        <p:spPr/>
        <p:txBody>
          <a:bodyPr/>
          <a:lstStyle/>
          <a:p>
            <a:pPr>
              <a:defRPr/>
            </a:pPr>
            <a:fld id="{CCA43745-D016-4AB0-A961-5F7F588EE63D}" type="datetime8">
              <a:rPr lang="pt-BR"/>
              <a:pPr>
                <a:defRPr/>
              </a:pPr>
              <a:t>03/07/2019 18:10</a:t>
            </a:fld>
            <a:endParaRPr lang="pt-BR"/>
          </a:p>
        </p:txBody>
      </p:sp>
      <p:sp>
        <p:nvSpPr>
          <p:cNvPr id="7" name="Espaço Reservado para Rodapé 6"/>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A145ED83-679F-4F15-800F-2802A10CE651}" type="slidenum">
              <a:rPr lang="pt-BR" smtClean="0"/>
              <a:pPr>
                <a:defRPr/>
              </a:pPr>
              <a:t>12</a:t>
            </a:fld>
            <a:endParaRPr lang="pt-BR"/>
          </a:p>
        </p:txBody>
      </p:sp>
      <p:graphicFrame>
        <p:nvGraphicFramePr>
          <p:cNvPr id="4" name="Espaço Reservado para Conteúdo 3"/>
          <p:cNvGraphicFramePr>
            <a:graphicFrameLocks noGrp="1"/>
          </p:cNvGraphicFramePr>
          <p:nvPr>
            <p:ph sz="quarter" idx="1"/>
          </p:nvPr>
        </p:nvGraphicFramePr>
        <p:xfrm>
          <a:off x="428596" y="428604"/>
          <a:ext cx="8337579" cy="566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7444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a:xfrm>
            <a:off x="612775" y="228600"/>
            <a:ext cx="8153400" cy="990600"/>
          </a:xfrm>
        </p:spPr>
        <p:txBody>
          <a:bodyPr/>
          <a:lstStyle/>
          <a:p>
            <a:pPr algn="ctr" eaLnBrk="1" hangingPunct="1"/>
            <a:r>
              <a:rPr lang="pt-BR" b="1" dirty="0" smtClean="0">
                <a:solidFill>
                  <a:srgbClr val="C00000"/>
                </a:solidFill>
              </a:rPr>
              <a:t>I. POR OFÍCIO OU PROFISSÃO</a:t>
            </a:r>
          </a:p>
        </p:txBody>
      </p:sp>
      <p:sp>
        <p:nvSpPr>
          <p:cNvPr id="4" name="Espaço Reservado para Data 3"/>
          <p:cNvSpPr>
            <a:spLocks noGrp="1"/>
          </p:cNvSpPr>
          <p:nvPr>
            <p:ph type="dt" sz="half" idx="10"/>
          </p:nvPr>
        </p:nvSpPr>
        <p:spPr/>
        <p:txBody>
          <a:bodyPr/>
          <a:lstStyle/>
          <a:p>
            <a:pPr>
              <a:defRPr/>
            </a:pPr>
            <a:fld id="{808CC704-2200-4285-9A48-BA9558580753}"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C7598696-4BC4-4AB1-BC56-B9C634F18F16}" type="slidenum">
              <a:rPr lang="pt-BR" smtClean="0"/>
              <a:pPr>
                <a:defRPr/>
              </a:pPr>
              <a:t>13</a:t>
            </a:fld>
            <a:endParaRPr lang="pt-BR"/>
          </a:p>
        </p:txBody>
      </p:sp>
      <p:sp>
        <p:nvSpPr>
          <p:cNvPr id="3" name="Espaço Reservado para Conteúdo 2"/>
          <p:cNvSpPr>
            <a:spLocks noGrp="1"/>
          </p:cNvSpPr>
          <p:nvPr>
            <p:ph sz="quarter" idx="1"/>
          </p:nvPr>
        </p:nvSpPr>
        <p:spPr>
          <a:xfrm>
            <a:off x="612775" y="1600200"/>
            <a:ext cx="8153400" cy="4495800"/>
          </a:xfrm>
          <a:solidFill>
            <a:schemeClr val="accent1">
              <a:lumMod val="40000"/>
              <a:lumOff val="60000"/>
            </a:schemeClr>
          </a:solidFill>
        </p:spPr>
        <p:txBody>
          <a:bodyPr>
            <a:noAutofit/>
          </a:bodyPr>
          <a:lstStyle/>
          <a:p>
            <a:pPr algn="just" eaLnBrk="1" hangingPunct="1">
              <a:defRPr/>
            </a:pPr>
            <a:r>
              <a:rPr lang="pt-BR" sz="2400" dirty="0" smtClean="0"/>
              <a:t> Art. 511: § 2º A </a:t>
            </a:r>
            <a:r>
              <a:rPr lang="pt-BR" sz="2400" u="sng" dirty="0" smtClean="0"/>
              <a:t>similitude</a:t>
            </a:r>
            <a:r>
              <a:rPr lang="pt-BR" sz="2400" dirty="0" smtClean="0"/>
              <a:t> de condições de vida </a:t>
            </a:r>
            <a:r>
              <a:rPr lang="pt-BR" sz="2400" u="sng" dirty="0" smtClean="0"/>
              <a:t>oriunda da profissão ou trabalho em comum</a:t>
            </a:r>
            <a:r>
              <a:rPr lang="pt-BR" sz="2400" dirty="0" smtClean="0"/>
              <a:t>, </a:t>
            </a:r>
            <a:r>
              <a:rPr lang="pt-BR" sz="2400" u="sng" dirty="0" smtClean="0"/>
              <a:t>em situação de emprego </a:t>
            </a:r>
            <a:r>
              <a:rPr lang="pt-BR" sz="2400" dirty="0" smtClean="0"/>
              <a:t>na mesma atividade econômica ou em </a:t>
            </a:r>
            <a:r>
              <a:rPr lang="pt-BR" sz="2400" b="1" dirty="0" smtClean="0"/>
              <a:t>atividades econômicas similares ou conexas</a:t>
            </a:r>
            <a:r>
              <a:rPr lang="pt-BR" sz="2400" dirty="0" smtClean="0"/>
              <a:t>, compõe a expressão social elementar compreendida como </a:t>
            </a:r>
            <a:r>
              <a:rPr lang="pt-BR" sz="2400" b="1" dirty="0" smtClean="0"/>
              <a:t>categoria profissional</a:t>
            </a:r>
            <a:r>
              <a:rPr lang="pt-BR" sz="2400" dirty="0" smtClean="0"/>
              <a:t>. </a:t>
            </a:r>
          </a:p>
          <a:p>
            <a:pPr algn="just" eaLnBrk="1" hangingPunct="1">
              <a:defRPr/>
            </a:pPr>
            <a:endParaRPr lang="pt-BR" sz="2400" dirty="0" smtClean="0"/>
          </a:p>
          <a:p>
            <a:pPr algn="just" eaLnBrk="1" hangingPunct="1">
              <a:defRPr/>
            </a:pPr>
            <a:r>
              <a:rPr lang="pt-BR" sz="2400" dirty="0" smtClean="0"/>
              <a:t>Considera a atividade do trabalhador.</a:t>
            </a:r>
          </a:p>
          <a:p>
            <a:pPr algn="just" eaLnBrk="1" hangingPunct="1">
              <a:buFont typeface="Wingdings" pitchFamily="2" charset="2"/>
              <a:buNone/>
              <a:defRPr/>
            </a:pPr>
            <a:endParaRPr lang="pt-BR" sz="2400" dirty="0" smtClean="0"/>
          </a:p>
          <a:p>
            <a:pPr algn="just" eaLnBrk="1" hangingPunct="1">
              <a:defRPr/>
            </a:pPr>
            <a:r>
              <a:rPr lang="pt-BR" sz="2400" dirty="0" smtClean="0"/>
              <a:t>Assim, em vez de um sindicato dos trabalhadores na construção civil congregando toda a categoria correspondente, haveria um sindicato dos pedreiros, um dos ajudantes de pedreiros, um dos encanadores.</a:t>
            </a:r>
            <a:endParaRPr lang="pt-BR" sz="2400" dirty="0"/>
          </a:p>
        </p:txBody>
      </p:sp>
    </p:spTree>
    <p:extLst>
      <p:ext uri="{BB962C8B-B14F-4D97-AF65-F5344CB8AC3E}">
        <p14:creationId xmlns:p14="http://schemas.microsoft.com/office/powerpoint/2010/main" val="3412269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a:xfrm>
            <a:off x="612775" y="228600"/>
            <a:ext cx="8153400" cy="990600"/>
          </a:xfrm>
        </p:spPr>
        <p:txBody>
          <a:bodyPr/>
          <a:lstStyle/>
          <a:p>
            <a:pPr algn="just" eaLnBrk="1" hangingPunct="1"/>
            <a:r>
              <a:rPr lang="pt-BR" sz="4000" b="1" smtClean="0">
                <a:solidFill>
                  <a:srgbClr val="C00000"/>
                </a:solidFill>
              </a:rPr>
              <a:t>II. POR CATEGORIA ECONÔMICA</a:t>
            </a:r>
          </a:p>
        </p:txBody>
      </p:sp>
      <p:sp>
        <p:nvSpPr>
          <p:cNvPr id="4" name="Espaço Reservado para Data 3"/>
          <p:cNvSpPr>
            <a:spLocks noGrp="1"/>
          </p:cNvSpPr>
          <p:nvPr>
            <p:ph type="dt" sz="half" idx="10"/>
          </p:nvPr>
        </p:nvSpPr>
        <p:spPr/>
        <p:txBody>
          <a:bodyPr/>
          <a:lstStyle/>
          <a:p>
            <a:pPr>
              <a:defRPr/>
            </a:pPr>
            <a:fld id="{DDD9639A-04DD-4D7A-B4F9-8CD6D56FFB37}"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93B76C61-C03D-46D5-8ABF-361D0C49F4F3}" type="slidenum">
              <a:rPr lang="pt-BR" smtClean="0"/>
              <a:pPr>
                <a:defRPr/>
              </a:pPr>
              <a:t>14</a:t>
            </a:fld>
            <a:endParaRPr lang="pt-BR"/>
          </a:p>
        </p:txBody>
      </p:sp>
      <p:sp>
        <p:nvSpPr>
          <p:cNvPr id="29699" name="Espaço Reservado para Conteúdo 2"/>
          <p:cNvSpPr>
            <a:spLocks noGrp="1"/>
          </p:cNvSpPr>
          <p:nvPr>
            <p:ph sz="quarter" idx="1"/>
          </p:nvPr>
        </p:nvSpPr>
        <p:spPr>
          <a:xfrm>
            <a:off x="612775" y="1600200"/>
            <a:ext cx="8153400" cy="4495800"/>
          </a:xfrm>
        </p:spPr>
        <p:txBody>
          <a:bodyPr/>
          <a:lstStyle/>
          <a:p>
            <a:pPr algn="just" eaLnBrk="1" hangingPunct="1"/>
            <a:r>
              <a:rPr lang="pt-BR" sz="2400" dirty="0" smtClean="0"/>
              <a:t>Art. 511 CLTT: § 1º A solidariedade de interesses econômicos dos que empreendem atividades idênticas, similares ou conexas, constitui o vínculo social básico que se denomina categoria econômica.</a:t>
            </a:r>
          </a:p>
          <a:p>
            <a:pPr algn="just" eaLnBrk="1" hangingPunct="1"/>
            <a:endParaRPr lang="pt-BR" sz="2400" dirty="0" smtClean="0"/>
          </a:p>
          <a:p>
            <a:pPr algn="just" eaLnBrk="1" hangingPunct="1"/>
            <a:r>
              <a:rPr lang="pt-BR" sz="2400" dirty="0" smtClean="0">
                <a:solidFill>
                  <a:srgbClr val="002060"/>
                </a:solidFill>
              </a:rPr>
              <a:t>Categoria é um conceito mais amplo do que profissão ou ofício  - LEVA EM CONSIDERAÇÃO A FUNÇÃO DA EMPRESA.</a:t>
            </a:r>
          </a:p>
          <a:p>
            <a:pPr algn="just" eaLnBrk="1" hangingPunct="1">
              <a:buFont typeface="Wingdings" pitchFamily="2" charset="2"/>
              <a:buNone/>
            </a:pPr>
            <a:endParaRPr lang="pt-BR" sz="2400" dirty="0" smtClean="0"/>
          </a:p>
          <a:p>
            <a:pPr algn="just" eaLnBrk="1" hangingPunct="1"/>
            <a:r>
              <a:rPr lang="pt-BR" sz="2400" dirty="0" smtClean="0"/>
              <a:t>Ex. Bancários correspondem a uma categoria composta por diversos setores (caixas, gerentes, vigias, analistas), ressalvado as categorias diferenciadas.</a:t>
            </a:r>
          </a:p>
        </p:txBody>
      </p:sp>
    </p:spTree>
    <p:extLst>
      <p:ext uri="{BB962C8B-B14F-4D97-AF65-F5344CB8AC3E}">
        <p14:creationId xmlns:p14="http://schemas.microsoft.com/office/powerpoint/2010/main" val="948544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612775" y="228600"/>
            <a:ext cx="8153400" cy="990600"/>
          </a:xfrm>
          <a:solidFill>
            <a:schemeClr val="tx2">
              <a:lumMod val="20000"/>
              <a:lumOff val="80000"/>
            </a:schemeClr>
          </a:solidFill>
        </p:spPr>
        <p:txBody>
          <a:bodyPr/>
          <a:lstStyle/>
          <a:p>
            <a:pPr eaLnBrk="1" hangingPunct="1"/>
            <a:r>
              <a:rPr lang="pt-BR" sz="3800" b="1" dirty="0" smtClean="0">
                <a:solidFill>
                  <a:srgbClr val="C00000"/>
                </a:solidFill>
              </a:rPr>
              <a:t>III. POR CATEGORIAS DIFERENCIADAS</a:t>
            </a:r>
          </a:p>
        </p:txBody>
      </p:sp>
      <p:sp>
        <p:nvSpPr>
          <p:cNvPr id="4" name="Espaço Reservado para Data 3"/>
          <p:cNvSpPr>
            <a:spLocks noGrp="1"/>
          </p:cNvSpPr>
          <p:nvPr>
            <p:ph type="dt" sz="half" idx="10"/>
          </p:nvPr>
        </p:nvSpPr>
        <p:spPr/>
        <p:txBody>
          <a:bodyPr/>
          <a:lstStyle/>
          <a:p>
            <a:pPr>
              <a:defRPr/>
            </a:pPr>
            <a:fld id="{95F51F15-054E-4BF1-BC71-C687BF393114}"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8146F496-EDB1-4C1A-ADB9-6EF1899E2993}" type="slidenum">
              <a:rPr lang="pt-BR" smtClean="0"/>
              <a:pPr>
                <a:defRPr/>
              </a:pPr>
              <a:t>15</a:t>
            </a:fld>
            <a:endParaRPr lang="pt-BR"/>
          </a:p>
        </p:txBody>
      </p:sp>
      <p:sp>
        <p:nvSpPr>
          <p:cNvPr id="30723" name="Espaço Reservado para Conteúdo 2"/>
          <p:cNvSpPr>
            <a:spLocks noGrp="1"/>
          </p:cNvSpPr>
          <p:nvPr>
            <p:ph sz="quarter" idx="1"/>
          </p:nvPr>
        </p:nvSpPr>
        <p:spPr>
          <a:xfrm>
            <a:off x="612775" y="1600200"/>
            <a:ext cx="8153400" cy="4495800"/>
          </a:xfrm>
        </p:spPr>
        <p:txBody>
          <a:bodyPr>
            <a:normAutofit/>
          </a:bodyPr>
          <a:lstStyle/>
          <a:p>
            <a:pPr algn="just" eaLnBrk="1" hangingPunct="1"/>
            <a:r>
              <a:rPr lang="pt-BR" sz="2800" i="1" dirty="0" smtClean="0"/>
              <a:t>Art. 511 (CLT) § 3º Categoria profissional diferenciada é a que se forma dos empregados que exerçam profissões ou função diferenciadas por força de </a:t>
            </a:r>
            <a:r>
              <a:rPr lang="pt-BR" sz="2800" b="1" i="1" dirty="0" smtClean="0"/>
              <a:t>estatuto profissional </a:t>
            </a:r>
            <a:r>
              <a:rPr lang="pt-BR" sz="2800" i="1" dirty="0" smtClean="0"/>
              <a:t>especial ou em </a:t>
            </a:r>
            <a:r>
              <a:rPr lang="pt-BR" sz="2800" i="1" dirty="0" err="1" smtClean="0"/>
              <a:t>conseqüência</a:t>
            </a:r>
            <a:r>
              <a:rPr lang="pt-BR" sz="2800" i="1" dirty="0" smtClean="0"/>
              <a:t> de </a:t>
            </a:r>
            <a:r>
              <a:rPr lang="pt-BR" sz="2800" b="1" i="1" dirty="0" smtClean="0"/>
              <a:t>condições de vida singulares</a:t>
            </a:r>
            <a:r>
              <a:rPr lang="pt-BR" sz="2800" i="1" dirty="0" smtClean="0"/>
              <a:t>.</a:t>
            </a:r>
          </a:p>
          <a:p>
            <a:pPr algn="just" eaLnBrk="1" hangingPunct="1">
              <a:buFont typeface="Wingdings" pitchFamily="2" charset="2"/>
              <a:buNone/>
            </a:pPr>
            <a:endParaRPr lang="pt-BR" sz="2800" i="1" dirty="0" smtClean="0"/>
          </a:p>
          <a:p>
            <a:pPr algn="just" eaLnBrk="1" hangingPunct="1"/>
            <a:r>
              <a:rPr lang="pt-BR" sz="2800" i="1" dirty="0" smtClean="0"/>
              <a:t>Independe de onde seja exercido a  atividade empresarial</a:t>
            </a:r>
          </a:p>
          <a:p>
            <a:pPr algn="just" eaLnBrk="1" hangingPunct="1"/>
            <a:r>
              <a:rPr lang="pt-BR" sz="2800" dirty="0" smtClean="0"/>
              <a:t>Ex. motoristas, aeronautas, aeroviários, jornalistas e músicos profissionais, advogados, contadores.</a:t>
            </a:r>
          </a:p>
          <a:p>
            <a:pPr algn="just" eaLnBrk="1" hangingPunct="1"/>
            <a:endParaRPr lang="pt-BR" sz="2800" i="1" dirty="0" smtClean="0"/>
          </a:p>
        </p:txBody>
      </p:sp>
    </p:spTree>
    <p:extLst>
      <p:ext uri="{BB962C8B-B14F-4D97-AF65-F5344CB8AC3E}">
        <p14:creationId xmlns:p14="http://schemas.microsoft.com/office/powerpoint/2010/main" val="3198294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a:xfrm>
            <a:off x="612775" y="228600"/>
            <a:ext cx="8153400" cy="990600"/>
          </a:xfrm>
        </p:spPr>
        <p:txBody>
          <a:bodyPr/>
          <a:lstStyle/>
          <a:p>
            <a:pPr eaLnBrk="1" hangingPunct="1"/>
            <a:r>
              <a:rPr lang="pt-BR" b="1" smtClean="0">
                <a:solidFill>
                  <a:srgbClr val="C00000"/>
                </a:solidFill>
              </a:rPr>
              <a:t>IV. POR EMPRESA</a:t>
            </a:r>
          </a:p>
        </p:txBody>
      </p:sp>
      <p:sp>
        <p:nvSpPr>
          <p:cNvPr id="4" name="Espaço Reservado para Data 3"/>
          <p:cNvSpPr>
            <a:spLocks noGrp="1"/>
          </p:cNvSpPr>
          <p:nvPr>
            <p:ph type="dt" sz="half" idx="10"/>
          </p:nvPr>
        </p:nvSpPr>
        <p:spPr/>
        <p:txBody>
          <a:bodyPr/>
          <a:lstStyle/>
          <a:p>
            <a:pPr>
              <a:defRPr/>
            </a:pPr>
            <a:fld id="{22B4896B-DC72-4DC4-B0F5-9E582210DCB7}"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86285DFF-82F2-40B6-AA3D-DE97BF9DF103}" type="slidenum">
              <a:rPr lang="pt-BR" smtClean="0"/>
              <a:pPr>
                <a:defRPr/>
              </a:pPr>
              <a:t>16</a:t>
            </a:fld>
            <a:endParaRPr lang="pt-BR"/>
          </a:p>
        </p:txBody>
      </p:sp>
      <p:sp>
        <p:nvSpPr>
          <p:cNvPr id="31747" name="Espaço Reservado para Conteúdo 2"/>
          <p:cNvSpPr>
            <a:spLocks noGrp="1"/>
          </p:cNvSpPr>
          <p:nvPr>
            <p:ph sz="quarter" idx="1"/>
          </p:nvPr>
        </p:nvSpPr>
        <p:spPr>
          <a:xfrm>
            <a:off x="612775" y="1600200"/>
            <a:ext cx="8153400" cy="4495800"/>
          </a:xfrm>
        </p:spPr>
        <p:txBody>
          <a:bodyPr/>
          <a:lstStyle/>
          <a:p>
            <a:pPr algn="just" eaLnBrk="1" hangingPunct="1"/>
            <a:endParaRPr lang="pt-BR" dirty="0" smtClean="0"/>
          </a:p>
          <a:p>
            <a:pPr algn="just" eaLnBrk="1" hangingPunct="1"/>
            <a:r>
              <a:rPr lang="pt-BR" dirty="0" smtClean="0"/>
              <a:t>Por este critério, haveria, por exemplo, um sindicato dos trabalhadores da Petrobras, um sindicato dos trabalhadores da Vale do Rio Doce etc.</a:t>
            </a:r>
          </a:p>
          <a:p>
            <a:pPr algn="just" eaLnBrk="1" hangingPunct="1">
              <a:buFont typeface="Wingdings" pitchFamily="2" charset="2"/>
              <a:buNone/>
            </a:pPr>
            <a:r>
              <a:rPr lang="pt-BR" dirty="0" smtClean="0"/>
              <a:t> </a:t>
            </a:r>
          </a:p>
          <a:p>
            <a:pPr algn="just" eaLnBrk="1" hangingPunct="1"/>
            <a:r>
              <a:rPr lang="pt-BR" b="1" dirty="0" smtClean="0">
                <a:solidFill>
                  <a:srgbClr val="002060"/>
                </a:solidFill>
              </a:rPr>
              <a:t>Esse modelo prepondera por exemplo nos EUA, mas não no Brasil.</a:t>
            </a:r>
          </a:p>
        </p:txBody>
      </p:sp>
    </p:spTree>
    <p:extLst>
      <p:ext uri="{BB962C8B-B14F-4D97-AF65-F5344CB8AC3E}">
        <p14:creationId xmlns:p14="http://schemas.microsoft.com/office/powerpoint/2010/main" val="90229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a:xfrm>
            <a:off x="539552" y="476672"/>
            <a:ext cx="8153400" cy="700088"/>
          </a:xfrm>
          <a:solidFill>
            <a:schemeClr val="tx2">
              <a:lumMod val="20000"/>
              <a:lumOff val="80000"/>
            </a:schemeClr>
          </a:solidFill>
        </p:spPr>
        <p:txBody>
          <a:bodyPr>
            <a:normAutofit fontScale="90000"/>
          </a:bodyPr>
          <a:lstStyle/>
          <a:p>
            <a:pPr algn="ctr" eaLnBrk="1" hangingPunct="1"/>
            <a:r>
              <a:rPr lang="pt-BR" b="1" dirty="0" smtClean="0">
                <a:solidFill>
                  <a:srgbClr val="002060"/>
                </a:solidFill>
              </a:rPr>
              <a:t>UNICIDADE  SINDICAL</a:t>
            </a:r>
          </a:p>
        </p:txBody>
      </p:sp>
      <p:sp>
        <p:nvSpPr>
          <p:cNvPr id="4" name="Espaço Reservado para Data 3"/>
          <p:cNvSpPr>
            <a:spLocks noGrp="1"/>
          </p:cNvSpPr>
          <p:nvPr>
            <p:ph type="dt" sz="half" idx="10"/>
          </p:nvPr>
        </p:nvSpPr>
        <p:spPr/>
        <p:txBody>
          <a:bodyPr/>
          <a:lstStyle/>
          <a:p>
            <a:pPr>
              <a:defRPr/>
            </a:pPr>
            <a:fld id="{FCB52AD7-2C61-4870-9EA0-E5345A5B2565}"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07A1013F-4C8C-4EE1-9EC4-B68DB24DC89F}" type="slidenum">
              <a:rPr lang="pt-BR" smtClean="0"/>
              <a:pPr>
                <a:defRPr/>
              </a:pPr>
              <a:t>17</a:t>
            </a:fld>
            <a:endParaRPr lang="pt-BR"/>
          </a:p>
        </p:txBody>
      </p:sp>
      <p:sp>
        <p:nvSpPr>
          <p:cNvPr id="32771" name="Espaço Reservado para Conteúdo 2"/>
          <p:cNvSpPr>
            <a:spLocks noGrp="1"/>
          </p:cNvSpPr>
          <p:nvPr>
            <p:ph sz="quarter" idx="1"/>
          </p:nvPr>
        </p:nvSpPr>
        <p:spPr>
          <a:xfrm>
            <a:off x="539552" y="1340768"/>
            <a:ext cx="8225408" cy="4611216"/>
          </a:xfrm>
        </p:spPr>
        <p:txBody>
          <a:bodyPr>
            <a:noAutofit/>
          </a:bodyPr>
          <a:lstStyle/>
          <a:p>
            <a:pPr algn="just" eaLnBrk="1" hangingPunct="1"/>
            <a:r>
              <a:rPr lang="pt-BR" sz="2400" dirty="0" smtClean="0"/>
              <a:t>Consiste na proibição de criação de mais de uma organização sindical, representativa da mesma categoria econômica ou profissional, na mesma base territorial. </a:t>
            </a:r>
          </a:p>
          <a:p>
            <a:pPr algn="just" eaLnBrk="1" hangingPunct="1">
              <a:buFont typeface="Wingdings" pitchFamily="2" charset="2"/>
              <a:buNone/>
            </a:pPr>
            <a:endParaRPr lang="pt-BR" sz="2400" dirty="0" smtClean="0"/>
          </a:p>
          <a:p>
            <a:pPr algn="just" eaLnBrk="1" hangingPunct="1"/>
            <a:r>
              <a:rPr lang="pt-BR" sz="2400" b="1" i="1" dirty="0" smtClean="0">
                <a:solidFill>
                  <a:srgbClr val="002060"/>
                </a:solidFill>
              </a:rPr>
              <a:t>Art. 516(CLT) Não será reconhecido mais de um sindicato representativo da mesma categoria econômica ou profissional, profissão liberal, em uma dada base territorial.</a:t>
            </a:r>
          </a:p>
          <a:p>
            <a:pPr algn="just" eaLnBrk="1" hangingPunct="1"/>
            <a:endParaRPr lang="pt-BR" sz="2400" b="1" i="1" dirty="0" smtClean="0"/>
          </a:p>
          <a:p>
            <a:pPr algn="just" eaLnBrk="1" hangingPunct="1"/>
            <a:r>
              <a:rPr lang="pt-BR" sz="2400" b="1" i="1" dirty="0" smtClean="0">
                <a:solidFill>
                  <a:srgbClr val="002060"/>
                </a:solidFill>
              </a:rPr>
              <a:t>ART. 8 II (CF)- é vedada a criação de mais de uma organização sindical, em qualquer grau, representativa de categoria profissional ou econômica, na mesma base territorial, que será definida pelos trabalhadores ou empregadores interessados, não podendo ser inferior à área de um Município;</a:t>
            </a:r>
          </a:p>
          <a:p>
            <a:pPr algn="just" eaLnBrk="1" hangingPunct="1"/>
            <a:endParaRPr lang="pt-BR" sz="2400" dirty="0" smtClean="0"/>
          </a:p>
        </p:txBody>
      </p:sp>
    </p:spTree>
    <p:extLst>
      <p:ext uri="{BB962C8B-B14F-4D97-AF65-F5344CB8AC3E}">
        <p14:creationId xmlns:p14="http://schemas.microsoft.com/office/powerpoint/2010/main" val="848517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6DA25DF5-B5F3-4708-8E40-F3F8ED956AC3}" type="slidenum">
              <a:rPr lang="pt-BR" smtClean="0"/>
              <a:pPr>
                <a:defRPr/>
              </a:pPr>
              <a:t>18</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223280783"/>
              </p:ext>
            </p:extLst>
          </p:nvPr>
        </p:nvGraphicFramePr>
        <p:xfrm>
          <a:off x="323528" y="1268760"/>
          <a:ext cx="851465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086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700A4D7-41D9-4E7B-AC1C-9141457C0F51}" type="datetime8">
              <a:rPr lang="pt-BR"/>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0884B10D-5B7E-4EBD-AA73-90026ABC5514}" type="slidenum">
              <a:rPr lang="pt-BR" smtClean="0"/>
              <a:pPr>
                <a:defRPr/>
              </a:pPr>
              <a:t>19</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480901643"/>
              </p:ext>
            </p:extLst>
          </p:nvPr>
        </p:nvGraphicFramePr>
        <p:xfrm>
          <a:off x="251520" y="260648"/>
          <a:ext cx="8514655" cy="59544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8493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7FA39ADF-D41B-4F3F-A280-D4DA5A42AE74}" type="slidenum">
              <a:rPr lang="pt-BR" smtClean="0"/>
              <a:pPr>
                <a:defRPr/>
              </a:pPr>
              <a:t>2</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2334348406"/>
              </p:ext>
            </p:extLst>
          </p:nvPr>
        </p:nvGraphicFramePr>
        <p:xfrm>
          <a:off x="214282" y="357166"/>
          <a:ext cx="8715436" cy="5738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4218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2">
              <a:lumMod val="75000"/>
            </a:schemeClr>
          </a:solidFill>
        </p:spPr>
        <p:txBody>
          <a:bodyPr/>
          <a:lstStyle/>
          <a:p>
            <a:pPr algn="ctr" eaLnBrk="1" hangingPunct="1">
              <a:defRPr/>
            </a:pPr>
            <a:r>
              <a:rPr lang="pt-BR" b="1" dirty="0" smtClean="0">
                <a:solidFill>
                  <a:srgbClr val="FFFF00"/>
                </a:solidFill>
              </a:rPr>
              <a:t>Contribuição Sindical</a:t>
            </a:r>
            <a:endParaRPr lang="pt-BR" b="1" dirty="0">
              <a:solidFill>
                <a:srgbClr val="FFFF00"/>
              </a:solidFill>
            </a:endParaRPr>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03/07/2019 20:06</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ED339534-8AC4-4E0E-9B83-317BE3F5C0F0}" type="slidenum">
              <a:rPr lang="pt-BR" smtClean="0"/>
              <a:pPr>
                <a:defRPr/>
              </a:pPr>
              <a:t>20</a:t>
            </a:fld>
            <a:endParaRPr lang="pt-BR"/>
          </a:p>
        </p:txBody>
      </p:sp>
      <p:sp>
        <p:nvSpPr>
          <p:cNvPr id="3" name="Espaço Reservado para Conteúdo 2"/>
          <p:cNvSpPr>
            <a:spLocks noGrp="1"/>
          </p:cNvSpPr>
          <p:nvPr>
            <p:ph sz="quarter" idx="1"/>
          </p:nvPr>
        </p:nvSpPr>
        <p:spPr>
          <a:xfrm>
            <a:off x="612775" y="1600200"/>
            <a:ext cx="8153400" cy="4495800"/>
          </a:xfrm>
          <a:solidFill>
            <a:schemeClr val="accent3">
              <a:lumMod val="40000"/>
              <a:lumOff val="60000"/>
            </a:schemeClr>
          </a:solidFill>
        </p:spPr>
        <p:txBody>
          <a:bodyPr/>
          <a:lstStyle/>
          <a:p>
            <a:pPr algn="just">
              <a:buFont typeface="Wingdings" pitchFamily="2" charset="2"/>
              <a:buChar char="§"/>
              <a:defRPr/>
            </a:pPr>
            <a:r>
              <a:rPr lang="pt-BR" sz="2400" dirty="0"/>
              <a:t>Art. 579.  O desconto da contribuição sindical está condicionado à autorização prévia e expressa dos que participarem de uma determinada categoria econômica ou profissional, ou de uma profissão liberal, em favor do sindicato representativo da mesma categoria ou profissão ou, inexistindo este, na conformidade do disposto no art. 591 desta Consolidação.                       (Redação dada pela Lei nº 13.467, de 2017)</a:t>
            </a:r>
          </a:p>
          <a:p>
            <a:pPr algn="just" eaLnBrk="1" hangingPunct="1">
              <a:buFont typeface="Wingdings" pitchFamily="2" charset="2"/>
              <a:buChar char="§"/>
              <a:defRPr/>
            </a:pPr>
            <a:endParaRPr lang="pt-BR" sz="2400" dirty="0"/>
          </a:p>
        </p:txBody>
      </p:sp>
    </p:spTree>
    <p:extLst>
      <p:ext uri="{BB962C8B-B14F-4D97-AF65-F5344CB8AC3E}">
        <p14:creationId xmlns:p14="http://schemas.microsoft.com/office/powerpoint/2010/main" val="4123889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18:58</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F679486B-9CC5-468C-A937-E6B14C396958}" type="slidenum">
              <a:rPr lang="pt-BR" smtClean="0"/>
              <a:pPr>
                <a:defRPr/>
              </a:pPr>
              <a:t>21</a:t>
            </a:fld>
            <a:endParaRPr lang="pt-BR"/>
          </a:p>
        </p:txBody>
      </p:sp>
      <p:sp>
        <p:nvSpPr>
          <p:cNvPr id="39938" name="Espaço Reservado para Conteúdo 2"/>
          <p:cNvSpPr>
            <a:spLocks noGrp="1"/>
          </p:cNvSpPr>
          <p:nvPr>
            <p:ph sz="quarter" idx="1"/>
          </p:nvPr>
        </p:nvSpPr>
        <p:spPr>
          <a:xfrm>
            <a:off x="612775" y="1600200"/>
            <a:ext cx="8153400" cy="4495800"/>
          </a:xfrm>
        </p:spPr>
        <p:txBody>
          <a:bodyPr/>
          <a:lstStyle/>
          <a:p>
            <a:pPr algn="just"/>
            <a:endParaRPr lang="pt-BR" sz="2000" dirty="0" smtClean="0"/>
          </a:p>
          <a:p>
            <a:pPr algn="just"/>
            <a:r>
              <a:rPr lang="pt-BR" sz="2000" dirty="0" smtClean="0"/>
              <a:t>Art. 580. A contribuição sindical será recolhida, de uma só vez, anualmente, e consistirá:</a:t>
            </a:r>
          </a:p>
          <a:p>
            <a:pPr algn="just"/>
            <a:r>
              <a:rPr lang="pt-BR" sz="2000" dirty="0" smtClean="0"/>
              <a:t>I - Na importância correspondente à remuneração de um dia de trabalho, para os empregados, qualquer que seja a forma da referida remuneração; </a:t>
            </a:r>
          </a:p>
          <a:p>
            <a:pPr algn="just"/>
            <a:r>
              <a:rPr lang="pt-BR" sz="2000" dirty="0" smtClean="0"/>
              <a:t>II </a:t>
            </a:r>
            <a:r>
              <a:rPr lang="pt-BR" sz="2000" dirty="0"/>
              <a:t>-</a:t>
            </a:r>
            <a:r>
              <a:rPr lang="pt-BR" sz="2000" dirty="0" smtClean="0"/>
              <a:t> </a:t>
            </a:r>
            <a:r>
              <a:rPr lang="pt-BR" sz="2000" dirty="0"/>
              <a:t>para os agentes ou trabalhadores autônomos e para os profissionais liberais, numa importância correspondente a 30% </a:t>
            </a:r>
            <a:r>
              <a:rPr lang="pt-BR" sz="2000" dirty="0" smtClean="0"/>
              <a:t>do </a:t>
            </a:r>
            <a:r>
              <a:rPr lang="pt-BR" sz="2000" dirty="0"/>
              <a:t>maior valor-de-referência fixado pelo Poder Executivo, vigente à época em que é devida a contribuição sindical, arredondada para Cr$ 1,00 (um cruzeiro) a fração porventura existente; </a:t>
            </a:r>
          </a:p>
          <a:p>
            <a:pPr algn="just"/>
            <a:r>
              <a:rPr lang="pt-BR" sz="2000" dirty="0"/>
              <a:t>III - </a:t>
            </a:r>
            <a:r>
              <a:rPr lang="pt-BR" sz="2000" dirty="0" smtClean="0"/>
              <a:t>para </a:t>
            </a:r>
            <a:r>
              <a:rPr lang="pt-BR" sz="2000" dirty="0"/>
              <a:t>os empregadores, numa importância proporcional ao capital social da firma ou empresa, registrado nas respectivas Juntas Comerciais ou órgãos equivalentes, mediante a aplicação de alíquotas, conforme a seguinte tabela </a:t>
            </a:r>
            <a:r>
              <a:rPr lang="pt-BR" sz="2000" dirty="0" smtClean="0"/>
              <a:t>progressiva. </a:t>
            </a:r>
            <a:endParaRPr lang="pt-BR" sz="2000" dirty="0" smtClean="0"/>
          </a:p>
        </p:txBody>
      </p:sp>
      <p:sp>
        <p:nvSpPr>
          <p:cNvPr id="7" name="Seta para a direita 6"/>
          <p:cNvSpPr/>
          <p:nvPr/>
        </p:nvSpPr>
        <p:spPr>
          <a:xfrm>
            <a:off x="7668344" y="5705475"/>
            <a:ext cx="785812"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p14="http://schemas.microsoft.com/office/powerpoint/2010/main" val="1505495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bg2">
              <a:lumMod val="50000"/>
            </a:schemeClr>
          </a:solidFill>
        </p:spPr>
        <p:txBody>
          <a:bodyPr/>
          <a:lstStyle/>
          <a:p>
            <a:pPr algn="ctr" eaLnBrk="1" hangingPunct="1">
              <a:defRPr/>
            </a:pPr>
            <a:r>
              <a:rPr lang="pt-BR" b="1" dirty="0" smtClean="0">
                <a:solidFill>
                  <a:srgbClr val="FFFF00"/>
                </a:solidFill>
              </a:rPr>
              <a:t>Contribuição Confederativa</a:t>
            </a:r>
            <a:endParaRPr lang="pt-BR" b="1" dirty="0">
              <a:solidFill>
                <a:srgbClr val="FFFF00"/>
              </a:solidFill>
            </a:endParaRPr>
          </a:p>
        </p:txBody>
      </p:sp>
      <p:sp>
        <p:nvSpPr>
          <p:cNvPr id="4" name="Espaço Reservado para Data 3"/>
          <p:cNvSpPr>
            <a:spLocks noGrp="1"/>
          </p:cNvSpPr>
          <p:nvPr>
            <p:ph type="dt" sz="half" idx="10"/>
          </p:nvPr>
        </p:nvSpPr>
        <p:spPr/>
        <p:txBody>
          <a:bodyPr/>
          <a:lstStyle/>
          <a:p>
            <a:pPr algn="ctr">
              <a:defRPr/>
            </a:pPr>
            <a:fld id="{1700A4D7-41D9-4E7B-AC1C-9141457C0F51}" type="datetime8">
              <a:rPr lang="pt-BR"/>
              <a:pPr algn="ctr">
                <a:defRPr/>
              </a:pPr>
              <a:t>03/07/2019 18:10</a:t>
            </a:fld>
            <a:endParaRPr lang="pt-BR"/>
          </a:p>
        </p:txBody>
      </p:sp>
      <p:sp>
        <p:nvSpPr>
          <p:cNvPr id="5" name="Espaço Reservado para Rodapé 4"/>
          <p:cNvSpPr>
            <a:spLocks noGrp="1"/>
          </p:cNvSpPr>
          <p:nvPr>
            <p:ph type="ftr" sz="quarter" idx="11"/>
          </p:nvPr>
        </p:nvSpPr>
        <p:spPr/>
        <p:txBody>
          <a:bodyPr/>
          <a:lstStyle/>
          <a:p>
            <a:pPr algn="ct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41955250-5A2B-43D5-A536-5DBEA52F4D7A}" type="slidenum">
              <a:rPr lang="pt-BR" smtClean="0"/>
              <a:pPr>
                <a:defRPr/>
              </a:pPr>
              <a:t>22</a:t>
            </a:fld>
            <a:endParaRPr lang="pt-BR"/>
          </a:p>
        </p:txBody>
      </p:sp>
      <p:sp>
        <p:nvSpPr>
          <p:cNvPr id="3" name="Espaço Reservado para Conteúdo 2"/>
          <p:cNvSpPr>
            <a:spLocks noGrp="1"/>
          </p:cNvSpPr>
          <p:nvPr>
            <p:ph sz="quarter" idx="1"/>
          </p:nvPr>
        </p:nvSpPr>
        <p:spPr>
          <a:xfrm>
            <a:off x="612775" y="1600200"/>
            <a:ext cx="8153400" cy="4495800"/>
          </a:xfrm>
          <a:solidFill>
            <a:schemeClr val="tx2">
              <a:lumMod val="20000"/>
              <a:lumOff val="80000"/>
            </a:schemeClr>
          </a:solidFill>
        </p:spPr>
        <p:txBody>
          <a:bodyPr/>
          <a:lstStyle/>
          <a:p>
            <a:pPr algn="just" eaLnBrk="1" hangingPunct="1">
              <a:defRPr/>
            </a:pPr>
            <a:r>
              <a:rPr lang="pt-BR" sz="2800" dirty="0" smtClean="0"/>
              <a:t>Trata-se de contribuição </a:t>
            </a:r>
            <a:r>
              <a:rPr lang="pt-BR" sz="2800" b="1" dirty="0" smtClean="0"/>
              <a:t>fixada pela assembléia geral </a:t>
            </a:r>
            <a:r>
              <a:rPr lang="pt-BR" sz="2800" dirty="0" smtClean="0"/>
              <a:t>do sindicato.</a:t>
            </a:r>
          </a:p>
          <a:p>
            <a:pPr algn="just" eaLnBrk="1" hangingPunct="1">
              <a:buFont typeface="Wingdings" pitchFamily="2" charset="2"/>
              <a:buNone/>
              <a:defRPr/>
            </a:pPr>
            <a:endParaRPr lang="pt-BR" sz="2800" dirty="0" smtClean="0"/>
          </a:p>
          <a:p>
            <a:pPr algn="just" eaLnBrk="1" hangingPunct="1">
              <a:defRPr/>
            </a:pPr>
            <a:r>
              <a:rPr lang="pt-BR" sz="2800" dirty="0" smtClean="0"/>
              <a:t>Em se tratando de categoria profissional será descontada em folha para custeio do sistema confederativo da federação da representação sindical respectiva.</a:t>
            </a:r>
          </a:p>
          <a:p>
            <a:pPr algn="just" eaLnBrk="1" hangingPunct="1">
              <a:buFont typeface="Wingdings" pitchFamily="2" charset="2"/>
              <a:buNone/>
              <a:defRPr/>
            </a:pPr>
            <a:endParaRPr lang="pt-BR" sz="2800" dirty="0" smtClean="0"/>
          </a:p>
          <a:p>
            <a:pPr algn="just" eaLnBrk="1" hangingPunct="1">
              <a:defRPr/>
            </a:pPr>
            <a:r>
              <a:rPr lang="pt-BR" sz="2800" dirty="0" smtClean="0"/>
              <a:t>Só é exigível de trabalhadores filiados ao sindicato.</a:t>
            </a:r>
            <a:endParaRPr lang="pt-BR" sz="2800" dirty="0"/>
          </a:p>
        </p:txBody>
      </p:sp>
    </p:spTree>
    <p:extLst>
      <p:ext uri="{BB962C8B-B14F-4D97-AF65-F5344CB8AC3E}">
        <p14:creationId xmlns:p14="http://schemas.microsoft.com/office/powerpoint/2010/main" val="3647776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2">
              <a:lumMod val="20000"/>
              <a:lumOff val="80000"/>
            </a:schemeClr>
          </a:solidFill>
        </p:spPr>
        <p:txBody>
          <a:bodyPr/>
          <a:lstStyle/>
          <a:p>
            <a:pPr algn="ctr" eaLnBrk="1" hangingPunct="1">
              <a:defRPr/>
            </a:pPr>
            <a:r>
              <a:rPr lang="pt-BR" b="1" dirty="0" smtClean="0"/>
              <a:t>Contribuição Assistencial</a:t>
            </a:r>
            <a:endParaRPr lang="pt-BR" b="1" dirty="0"/>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03/07/2019 19:00</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4D6BE0C9-A963-44DE-B957-20E2D0F116CD}" type="slidenum">
              <a:rPr lang="pt-BR" smtClean="0"/>
              <a:pPr>
                <a:defRPr/>
              </a:pPr>
              <a:t>23</a:t>
            </a:fld>
            <a:endParaRPr lang="pt-BR"/>
          </a:p>
        </p:txBody>
      </p:sp>
      <p:sp>
        <p:nvSpPr>
          <p:cNvPr id="46083" name="Espaço Reservado para Conteúdo 2"/>
          <p:cNvSpPr>
            <a:spLocks noGrp="1"/>
          </p:cNvSpPr>
          <p:nvPr>
            <p:ph sz="quarter" idx="1"/>
          </p:nvPr>
        </p:nvSpPr>
        <p:spPr>
          <a:xfrm>
            <a:off x="612775" y="1600200"/>
            <a:ext cx="8153400" cy="4495800"/>
          </a:xfrm>
        </p:spPr>
        <p:txBody>
          <a:bodyPr>
            <a:normAutofit fontScale="77500" lnSpcReduction="20000"/>
          </a:bodyPr>
          <a:lstStyle/>
          <a:p>
            <a:pPr algn="just" eaLnBrk="1" hangingPunct="1"/>
            <a:r>
              <a:rPr lang="pt-BR" dirty="0" smtClean="0"/>
              <a:t>Recebe diferentes denominações (taxas, contribuição de fortalecimento).</a:t>
            </a:r>
          </a:p>
          <a:p>
            <a:pPr algn="just" eaLnBrk="1" hangingPunct="1">
              <a:buFont typeface="Wingdings" pitchFamily="2" charset="2"/>
              <a:buNone/>
            </a:pPr>
            <a:endParaRPr lang="pt-BR" dirty="0" smtClean="0"/>
          </a:p>
          <a:p>
            <a:pPr algn="just" eaLnBrk="1" hangingPunct="1"/>
            <a:r>
              <a:rPr lang="pt-BR" b="1" dirty="0" smtClean="0"/>
              <a:t>É estabelecido pelas Convenções e Acordos Coletivos</a:t>
            </a:r>
            <a:r>
              <a:rPr lang="pt-BR" dirty="0" smtClean="0"/>
              <a:t>, preveem uma contribuição  a ser descontada  do empregado pelo empregador a ser repassada pelo sindicato profissional.</a:t>
            </a:r>
          </a:p>
          <a:p>
            <a:pPr marL="0" indent="0" algn="just" eaLnBrk="1" hangingPunct="1">
              <a:buNone/>
            </a:pPr>
            <a:endParaRPr lang="pt-BR" dirty="0" smtClean="0"/>
          </a:p>
          <a:p>
            <a:pPr algn="just"/>
            <a:r>
              <a:rPr lang="pt-BR" dirty="0">
                <a:solidFill>
                  <a:srgbClr val="000000"/>
                </a:solidFill>
                <a:latin typeface="Arial" panose="020B0604020202020204" pitchFamily="34" charset="0"/>
              </a:rPr>
              <a:t>Art. 545.  Os empregadores ficam obrigados a descontar da folha de pagamento dos seus empregados, desde que por eles devidamente autorizados, as contribuições devidas ao sindicato, quando por este notificados.               </a:t>
            </a:r>
            <a:r>
              <a:rPr lang="pt-BR" dirty="0">
                <a:solidFill>
                  <a:srgbClr val="000000"/>
                </a:solidFill>
                <a:latin typeface="Arial" panose="020B0604020202020204" pitchFamily="34" charset="0"/>
                <a:hlinkClick r:id="rId2"/>
              </a:rPr>
              <a:t>(Redação dada pela Lei nº 13.467, de 2017)</a:t>
            </a:r>
            <a:endParaRPr lang="pt-BR" dirty="0">
              <a:solidFill>
                <a:srgbClr val="000000"/>
              </a:solidFill>
              <a:latin typeface="Times New Roman" panose="02020603050405020304" pitchFamily="18" charset="0"/>
            </a:endParaRPr>
          </a:p>
          <a:p>
            <a:pPr algn="just"/>
            <a:r>
              <a:rPr lang="pt-BR" dirty="0">
                <a:solidFill>
                  <a:srgbClr val="000000"/>
                </a:solidFill>
                <a:latin typeface="Arial" panose="020B0604020202020204" pitchFamily="34" charset="0"/>
              </a:rPr>
              <a:t>Parágrafo único - O recolhimento à entidade sindical beneficiária do importe descontado deverá ser feito até o décimo dia </a:t>
            </a:r>
            <a:r>
              <a:rPr lang="pt-BR" dirty="0" err="1">
                <a:solidFill>
                  <a:srgbClr val="000000"/>
                </a:solidFill>
                <a:latin typeface="Arial" panose="020B0604020202020204" pitchFamily="34" charset="0"/>
              </a:rPr>
              <a:t>subseqüente</a:t>
            </a:r>
            <a:r>
              <a:rPr lang="pt-BR" dirty="0">
                <a:solidFill>
                  <a:srgbClr val="000000"/>
                </a:solidFill>
                <a:latin typeface="Arial" panose="020B0604020202020204" pitchFamily="34" charset="0"/>
              </a:rPr>
              <a:t> ao do desconto, sob pena de juros de mora no valor de </a:t>
            </a:r>
            <a:r>
              <a:rPr lang="pt-BR" dirty="0" smtClean="0">
                <a:solidFill>
                  <a:srgbClr val="000000"/>
                </a:solidFill>
                <a:latin typeface="Arial" panose="020B0604020202020204" pitchFamily="34" charset="0"/>
              </a:rPr>
              <a:t>10% </a:t>
            </a:r>
            <a:r>
              <a:rPr lang="pt-BR" dirty="0">
                <a:solidFill>
                  <a:srgbClr val="000000"/>
                </a:solidFill>
                <a:latin typeface="Arial" panose="020B0604020202020204" pitchFamily="34" charset="0"/>
              </a:rPr>
              <a:t>sobre o montante retido, sem prejuízo da multa prevista no art. 553 e das cominações penais relativas à apropriação indébita. </a:t>
            </a:r>
            <a:endParaRPr lang="pt-BR" dirty="0">
              <a:solidFill>
                <a:srgbClr val="000000"/>
              </a:solidFill>
              <a:latin typeface="Times New Roman" panose="02020603050405020304" pitchFamily="18" charset="0"/>
            </a:endParaRPr>
          </a:p>
          <a:p>
            <a:pPr algn="just" eaLnBrk="1" hangingPunct="1"/>
            <a:endParaRPr lang="pt-BR" dirty="0" smtClean="0"/>
          </a:p>
        </p:txBody>
      </p:sp>
    </p:spTree>
    <p:extLst>
      <p:ext uri="{BB962C8B-B14F-4D97-AF65-F5344CB8AC3E}">
        <p14:creationId xmlns:p14="http://schemas.microsoft.com/office/powerpoint/2010/main" val="2522384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775" y="228600"/>
            <a:ext cx="8153400" cy="990600"/>
          </a:xfrm>
          <a:solidFill>
            <a:schemeClr val="accent3">
              <a:lumMod val="40000"/>
              <a:lumOff val="60000"/>
            </a:schemeClr>
          </a:solidFill>
        </p:spPr>
        <p:txBody>
          <a:bodyPr/>
          <a:lstStyle/>
          <a:p>
            <a:pPr algn="ctr" eaLnBrk="1" hangingPunct="1">
              <a:defRPr/>
            </a:pPr>
            <a:r>
              <a:rPr lang="pt-BR" b="1" dirty="0" smtClean="0"/>
              <a:t>Mensalidades Sindicais</a:t>
            </a:r>
            <a:endParaRPr lang="pt-BR" b="1" dirty="0"/>
          </a:p>
        </p:txBody>
      </p:sp>
      <p:sp>
        <p:nvSpPr>
          <p:cNvPr id="4" name="Espaço Reservado para Data 3"/>
          <p:cNvSpPr>
            <a:spLocks noGrp="1"/>
          </p:cNvSpPr>
          <p:nvPr>
            <p:ph type="dt" sz="half" idx="10"/>
          </p:nvPr>
        </p:nvSpPr>
        <p:spPr/>
        <p:txBody>
          <a:bodyPr/>
          <a:lstStyle/>
          <a:p>
            <a:pPr>
              <a:defRPr/>
            </a:pPr>
            <a:fld id="{1700A4D7-41D9-4E7B-AC1C-9141457C0F51}" type="datetime8">
              <a:rPr lang="pt-BR"/>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906F141E-F24F-45E8-87DB-CC6AC0F03362}" type="slidenum">
              <a:rPr lang="pt-BR" smtClean="0"/>
              <a:pPr>
                <a:defRPr/>
              </a:pPr>
              <a:t>24</a:t>
            </a:fld>
            <a:endParaRPr lang="pt-BR"/>
          </a:p>
        </p:txBody>
      </p:sp>
      <p:sp>
        <p:nvSpPr>
          <p:cNvPr id="3" name="Espaço Reservado para Conteúdo 2"/>
          <p:cNvSpPr>
            <a:spLocks noGrp="1"/>
          </p:cNvSpPr>
          <p:nvPr>
            <p:ph sz="quarter" idx="1"/>
          </p:nvPr>
        </p:nvSpPr>
        <p:spPr>
          <a:xfrm>
            <a:off x="612775" y="1600200"/>
            <a:ext cx="8153400" cy="4495800"/>
          </a:xfrm>
          <a:solidFill>
            <a:schemeClr val="tx2">
              <a:lumMod val="20000"/>
              <a:lumOff val="80000"/>
            </a:schemeClr>
          </a:solidFill>
        </p:spPr>
        <p:txBody>
          <a:bodyPr/>
          <a:lstStyle/>
          <a:p>
            <a:pPr algn="just" eaLnBrk="1" hangingPunct="1">
              <a:defRPr/>
            </a:pPr>
            <a:endParaRPr lang="pt-BR" dirty="0" smtClean="0"/>
          </a:p>
          <a:p>
            <a:pPr algn="just" eaLnBrk="1" hangingPunct="1">
              <a:defRPr/>
            </a:pPr>
            <a:r>
              <a:rPr lang="pt-BR" dirty="0" smtClean="0"/>
              <a:t>Nada impede que o estatuto sindical preveja o pagamento de mensalidades sindicais.</a:t>
            </a:r>
          </a:p>
          <a:p>
            <a:pPr algn="just" eaLnBrk="1" hangingPunct="1">
              <a:buFont typeface="Wingdings" pitchFamily="2" charset="2"/>
              <a:buNone/>
              <a:defRPr/>
            </a:pPr>
            <a:endParaRPr lang="pt-BR" dirty="0" smtClean="0"/>
          </a:p>
          <a:p>
            <a:pPr algn="just" eaLnBrk="1" hangingPunct="1">
              <a:defRPr/>
            </a:pPr>
            <a:r>
              <a:rPr lang="pt-BR" dirty="0" err="1" smtClean="0"/>
              <a:t>Obs</a:t>
            </a:r>
            <a:r>
              <a:rPr lang="pt-BR" dirty="0" smtClean="0"/>
              <a:t>: por vezes os sindicatos estabelecem taxas a serem cobradas em razão e assessoria jurídica ou homologação de rescisões contratuais. Tais cobranças são indevidas, já que a prestação de tais serviços é uma das finalidades sindicais básicas. </a:t>
            </a:r>
          </a:p>
          <a:p>
            <a:pPr algn="just" eaLnBrk="1" hangingPunct="1">
              <a:defRPr/>
            </a:pPr>
            <a:endParaRPr lang="pt-BR" dirty="0"/>
          </a:p>
        </p:txBody>
      </p:sp>
      <p:sp>
        <p:nvSpPr>
          <p:cNvPr id="7" name="Seta para a direita 6"/>
          <p:cNvSpPr/>
          <p:nvPr/>
        </p:nvSpPr>
        <p:spPr>
          <a:xfrm>
            <a:off x="7679531" y="5124882"/>
            <a:ext cx="642938"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Tree>
    <p:extLst>
      <p:ext uri="{BB962C8B-B14F-4D97-AF65-F5344CB8AC3E}">
        <p14:creationId xmlns:p14="http://schemas.microsoft.com/office/powerpoint/2010/main" val="17517327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1700A4D7-41D9-4E7B-AC1C-9141457C0F51}" type="datetime8">
              <a:rPr lang="pt-BR"/>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a:t>Prof. Danielly Borguezan</a:t>
            </a:r>
          </a:p>
        </p:txBody>
      </p:sp>
      <p:sp>
        <p:nvSpPr>
          <p:cNvPr id="6" name="Espaço Reservado para Número de Slide 5"/>
          <p:cNvSpPr>
            <a:spLocks noGrp="1"/>
          </p:cNvSpPr>
          <p:nvPr>
            <p:ph type="sldNum" sz="quarter" idx="12"/>
          </p:nvPr>
        </p:nvSpPr>
        <p:spPr/>
        <p:txBody>
          <a:bodyPr>
            <a:normAutofit/>
          </a:bodyPr>
          <a:lstStyle/>
          <a:p>
            <a:pPr>
              <a:defRPr/>
            </a:pPr>
            <a:fld id="{37E60827-D8C2-4B9C-80B8-DEB479BE8D87}" type="slidenum">
              <a:rPr lang="pt-BR" smtClean="0"/>
              <a:pPr>
                <a:defRPr/>
              </a:pPr>
              <a:t>25</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3622986150"/>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tângulo 7"/>
          <p:cNvSpPr/>
          <p:nvPr/>
        </p:nvSpPr>
        <p:spPr>
          <a:xfrm>
            <a:off x="5292080" y="782783"/>
            <a:ext cx="3354710"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b="1" dirty="0">
                <a:solidFill>
                  <a:srgbClr val="FFFF00"/>
                </a:solidFill>
              </a:rPr>
              <a:t>CENTRAIS SINDICIAIS</a:t>
            </a:r>
          </a:p>
        </p:txBody>
      </p:sp>
      <p:sp>
        <p:nvSpPr>
          <p:cNvPr id="9" name="Título 2"/>
          <p:cNvSpPr>
            <a:spLocks noGrp="1"/>
          </p:cNvSpPr>
          <p:nvPr>
            <p:ph type="title"/>
          </p:nvPr>
        </p:nvSpPr>
        <p:spPr>
          <a:xfrm>
            <a:off x="251520" y="620688"/>
            <a:ext cx="6192688" cy="786011"/>
          </a:xfrm>
        </p:spPr>
        <p:txBody>
          <a:bodyPr>
            <a:normAutofit fontScale="90000"/>
          </a:bodyPr>
          <a:lstStyle/>
          <a:p>
            <a:pPr eaLnBrk="1" hangingPunct="1"/>
            <a:r>
              <a:rPr lang="pt-BR" sz="3200" b="1" dirty="0" smtClean="0">
                <a:solidFill>
                  <a:srgbClr val="002060"/>
                </a:solidFill>
              </a:rPr>
              <a:t>CONSTITUIÇÃO  DE</a:t>
            </a:r>
            <a:br>
              <a:rPr lang="pt-BR" sz="3200" b="1" dirty="0" smtClean="0">
                <a:solidFill>
                  <a:srgbClr val="002060"/>
                </a:solidFill>
              </a:rPr>
            </a:br>
            <a:r>
              <a:rPr lang="pt-BR" sz="3200" b="1" dirty="0" smtClean="0">
                <a:solidFill>
                  <a:srgbClr val="002060"/>
                </a:solidFill>
              </a:rPr>
              <a:t>ÓRGÃOS   SUPERIORES</a:t>
            </a:r>
          </a:p>
        </p:txBody>
      </p:sp>
    </p:spTree>
    <p:extLst>
      <p:ext uri="{BB962C8B-B14F-4D97-AF65-F5344CB8AC3E}">
        <p14:creationId xmlns:p14="http://schemas.microsoft.com/office/powerpoint/2010/main" val="561764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79C7F37-C2D6-4D57-8339-F2E2AEDF8A22}" type="slidenum">
              <a:rPr lang="pt-BR" smtClean="0"/>
              <a:pPr>
                <a:defRPr/>
              </a:pPr>
              <a:t>26</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3766651680"/>
              </p:ext>
            </p:extLst>
          </p:nvPr>
        </p:nvGraphicFramePr>
        <p:xfrm>
          <a:off x="214282" y="214290"/>
          <a:ext cx="8715436"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85854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2E66C28-08E8-4A1E-83D3-7CF47F9C09F0}" type="slidenum">
              <a:rPr lang="pt-BR" smtClean="0"/>
              <a:pPr>
                <a:defRPr/>
              </a:pPr>
              <a:t>27</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856222630"/>
              </p:ext>
            </p:extLst>
          </p:nvPr>
        </p:nvGraphicFramePr>
        <p:xfrm>
          <a:off x="214313" y="332656"/>
          <a:ext cx="6357981" cy="5453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tângulo 7"/>
          <p:cNvSpPr/>
          <p:nvPr/>
        </p:nvSpPr>
        <p:spPr>
          <a:xfrm>
            <a:off x="7000875" y="2178194"/>
            <a:ext cx="1928813" cy="178593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600" b="1" dirty="0">
                <a:solidFill>
                  <a:schemeClr val="tx1"/>
                </a:solidFill>
              </a:rPr>
              <a:t>DISSÍDIO COLETIVO</a:t>
            </a:r>
          </a:p>
          <a:p>
            <a:pPr algn="ctr">
              <a:defRPr/>
            </a:pPr>
            <a:endParaRPr lang="pt-BR" sz="1600" b="1" dirty="0">
              <a:solidFill>
                <a:schemeClr val="tx1"/>
              </a:solidFill>
            </a:endParaRPr>
          </a:p>
          <a:p>
            <a:pPr algn="ctr">
              <a:defRPr/>
            </a:pPr>
            <a:r>
              <a:rPr lang="pt-BR" sz="1600" b="1" dirty="0">
                <a:solidFill>
                  <a:schemeClr val="tx1"/>
                </a:solidFill>
              </a:rPr>
              <a:t>(SENTENÇA NORMATIVA)</a:t>
            </a:r>
          </a:p>
        </p:txBody>
      </p:sp>
      <p:sp>
        <p:nvSpPr>
          <p:cNvPr id="11" name="Chave direita 10"/>
          <p:cNvSpPr/>
          <p:nvPr/>
        </p:nvSpPr>
        <p:spPr>
          <a:xfrm>
            <a:off x="6643688" y="2480397"/>
            <a:ext cx="285750" cy="14287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BR"/>
          </a:p>
        </p:txBody>
      </p:sp>
    </p:spTree>
    <p:extLst>
      <p:ext uri="{BB962C8B-B14F-4D97-AF65-F5344CB8AC3E}">
        <p14:creationId xmlns:p14="http://schemas.microsoft.com/office/powerpoint/2010/main" val="4440378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BIBLIOGRAFIA</a:t>
            </a:r>
            <a:endParaRPr lang="pt-BR" dirty="0"/>
          </a:p>
        </p:txBody>
      </p:sp>
      <p:sp>
        <p:nvSpPr>
          <p:cNvPr id="3" name="Espaço Reservado para Conteúdo 2"/>
          <p:cNvSpPr>
            <a:spLocks noGrp="1"/>
          </p:cNvSpPr>
          <p:nvPr>
            <p:ph sz="quarter" idx="1"/>
          </p:nvPr>
        </p:nvSpPr>
        <p:spPr/>
        <p:txBody>
          <a:bodyPr/>
          <a:lstStyle/>
          <a:p>
            <a:pPr marL="342900" lvl="0" indent="-342900" algn="just" eaLnBrk="0" fontAlgn="base" hangingPunct="0">
              <a:spcAft>
                <a:spcPts val="0"/>
              </a:spcAft>
              <a:buFont typeface="Arial" panose="020B0604020202020204" pitchFamily="34" charset="0"/>
              <a:buChar char="•"/>
              <a:tabLst>
                <a:tab pos="180340" algn="l"/>
                <a:tab pos="457200" algn="l"/>
              </a:tabLst>
            </a:pPr>
            <a:endParaRPr lang="pt-BR" sz="280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eaLnBrk="0" fontAlgn="base" hangingPunct="0">
              <a:spcAft>
                <a:spcPts val="0"/>
              </a:spcAft>
              <a:buFont typeface="Arial" panose="020B0604020202020204" pitchFamily="34" charset="0"/>
              <a:buChar char="•"/>
              <a:tabLst>
                <a:tab pos="180340" algn="l"/>
                <a:tab pos="457200" algn="l"/>
              </a:tabLst>
            </a:pPr>
            <a:r>
              <a:rPr lang="pt-BR" sz="2800" smtClean="0">
                <a:latin typeface="Calibri" panose="020F0502020204030204" pitchFamily="34" charset="0"/>
                <a:ea typeface="Calibri" panose="020F0502020204030204" pitchFamily="34" charset="0"/>
                <a:cs typeface="Times New Roman" panose="02020603050405020304" pitchFamily="18" charset="0"/>
              </a:rPr>
              <a:t>BRASIL</a:t>
            </a:r>
            <a:r>
              <a:rPr lang="pt-BR" sz="2800" dirty="0">
                <a:latin typeface="Calibri" panose="020F0502020204030204" pitchFamily="34" charset="0"/>
                <a:ea typeface="Calibri" panose="020F0502020204030204" pitchFamily="34" charset="0"/>
                <a:cs typeface="Times New Roman" panose="02020603050405020304" pitchFamily="18" charset="0"/>
              </a:rPr>
              <a:t>. Decreto Lei n. 5.452, de 01 de maio de 1943. </a:t>
            </a:r>
            <a:r>
              <a:rPr lang="pt-BR" sz="2800" b="1" dirty="0">
                <a:latin typeface="Calibri" panose="020F0502020204030204" pitchFamily="34" charset="0"/>
                <a:ea typeface="Calibri" panose="020F0502020204030204" pitchFamily="34" charset="0"/>
                <a:cs typeface="Times New Roman" panose="02020603050405020304" pitchFamily="18" charset="0"/>
              </a:rPr>
              <a:t>Consolidação das Leis do Trabalho</a:t>
            </a:r>
            <a:r>
              <a:rPr lang="pt-BR" sz="2800" dirty="0">
                <a:latin typeface="Calibri" panose="020F0502020204030204" pitchFamily="34" charset="0"/>
                <a:ea typeface="Calibri" panose="020F0502020204030204" pitchFamily="34" charset="0"/>
                <a:cs typeface="Times New Roman" panose="02020603050405020304" pitchFamily="18" charset="0"/>
              </a:rPr>
              <a:t>. Sítio eletrônico internet – planalto.gov.br</a:t>
            </a:r>
            <a:endParaRPr lang="pt-BR" dirty="0">
              <a:cs typeface="Times New Roman" panose="02020603050405020304" pitchFamily="18" charset="0"/>
            </a:endParaRPr>
          </a:p>
          <a:p>
            <a:pPr marL="342900" lvl="0" indent="-342900" algn="just" eaLnBrk="0" fontAlgn="base" hangingPunct="0">
              <a:spcAft>
                <a:spcPts val="0"/>
              </a:spcAft>
              <a:buFont typeface="Arial" panose="020B0604020202020204" pitchFamily="34" charset="0"/>
              <a:buChar char="•"/>
              <a:tabLst>
                <a:tab pos="457200" algn="l"/>
              </a:tabLst>
            </a:pPr>
            <a:r>
              <a:rPr lang="pt-BR" sz="2800" dirty="0" smtClean="0">
                <a:latin typeface="Calibri" panose="020F0502020204030204" pitchFamily="34" charset="0"/>
                <a:ea typeface="Calibri" panose="020F0502020204030204" pitchFamily="34" charset="0"/>
                <a:cs typeface="Times New Roman" panose="02020603050405020304" pitchFamily="18" charset="0"/>
              </a:rPr>
              <a:t>MARTINEZ</a:t>
            </a:r>
            <a:r>
              <a:rPr lang="pt-BR" sz="2800" dirty="0">
                <a:latin typeface="Calibri" panose="020F0502020204030204" pitchFamily="34" charset="0"/>
                <a:ea typeface="Calibri" panose="020F0502020204030204" pitchFamily="34" charset="0"/>
                <a:cs typeface="Times New Roman" panose="02020603050405020304" pitchFamily="18" charset="0"/>
              </a:rPr>
              <a:t>, Luciano. Reforma Trabalhista entenda o que mudou. Saraiva: São Paulo, 2018</a:t>
            </a:r>
            <a:endParaRPr lang="pt-BR" dirty="0">
              <a:cs typeface="Times New Roman" panose="02020603050405020304" pitchFamily="18" charset="0"/>
            </a:endParaRPr>
          </a:p>
          <a:p>
            <a:endParaRPr lang="pt-BR" dirty="0"/>
          </a:p>
        </p:txBody>
      </p:sp>
    </p:spTree>
    <p:extLst>
      <p:ext uri="{BB962C8B-B14F-4D97-AF65-F5344CB8AC3E}">
        <p14:creationId xmlns:p14="http://schemas.microsoft.com/office/powerpoint/2010/main" val="20622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612775" y="228600"/>
            <a:ext cx="8153400" cy="990600"/>
          </a:xfrm>
        </p:spPr>
        <p:txBody>
          <a:bodyPr/>
          <a:lstStyle/>
          <a:p>
            <a:pPr eaLnBrk="1" hangingPunct="1"/>
            <a:r>
              <a:rPr lang="pt-BR" b="1" dirty="0" smtClean="0"/>
              <a:t>Conceito</a:t>
            </a:r>
          </a:p>
        </p:txBody>
      </p:sp>
      <p:sp>
        <p:nvSpPr>
          <p:cNvPr id="4" name="Espaço Reservado para Data 3"/>
          <p:cNvSpPr>
            <a:spLocks noGrp="1"/>
          </p:cNvSpPr>
          <p:nvPr>
            <p:ph type="dt" sz="half" idx="10"/>
          </p:nvPr>
        </p:nvSpPr>
        <p:spPr/>
        <p:txBody>
          <a:bodyPr/>
          <a:lstStyle/>
          <a:p>
            <a:pPr>
              <a:defRPr/>
            </a:pPr>
            <a:fld id="{EF6EA4A4-D45A-4489-A0CB-ACCD8C374219}" type="datetime8">
              <a:rPr lang="pt-BR"/>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a:t>Prof. Danielly Borguezan</a:t>
            </a:r>
          </a:p>
        </p:txBody>
      </p:sp>
      <p:sp>
        <p:nvSpPr>
          <p:cNvPr id="5" name="Espaço Reservado para Número de Slide 4"/>
          <p:cNvSpPr>
            <a:spLocks noGrp="1"/>
          </p:cNvSpPr>
          <p:nvPr>
            <p:ph type="sldNum" sz="quarter" idx="12"/>
          </p:nvPr>
        </p:nvSpPr>
        <p:spPr/>
        <p:txBody>
          <a:bodyPr>
            <a:normAutofit/>
          </a:bodyPr>
          <a:lstStyle/>
          <a:p>
            <a:pPr>
              <a:defRPr/>
            </a:pPr>
            <a:fld id="{08C449B5-4D24-4B34-9BF7-91EDC2C88577}" type="slidenum">
              <a:rPr lang="pt-BR" smtClean="0"/>
              <a:pPr>
                <a:defRPr/>
              </a:pPr>
              <a:t>3</a:t>
            </a:fld>
            <a:endParaRPr lang="pt-BR"/>
          </a:p>
        </p:txBody>
      </p:sp>
      <p:sp>
        <p:nvSpPr>
          <p:cNvPr id="10243" name="Espaço Reservado para Conteúdo 2"/>
          <p:cNvSpPr>
            <a:spLocks noGrp="1"/>
          </p:cNvSpPr>
          <p:nvPr>
            <p:ph sz="quarter" idx="1"/>
          </p:nvPr>
        </p:nvSpPr>
        <p:spPr>
          <a:xfrm>
            <a:off x="612775" y="1600200"/>
            <a:ext cx="8153400" cy="4495800"/>
          </a:xfrm>
          <a:solidFill>
            <a:schemeClr val="accent1">
              <a:lumMod val="20000"/>
              <a:lumOff val="80000"/>
            </a:schemeClr>
          </a:solidFill>
        </p:spPr>
        <p:txBody>
          <a:bodyPr>
            <a:normAutofit/>
          </a:bodyPr>
          <a:lstStyle/>
          <a:p>
            <a:pPr algn="just" eaLnBrk="1" hangingPunct="1">
              <a:defRPr/>
            </a:pPr>
            <a:endParaRPr lang="pt-BR" dirty="0" smtClean="0"/>
          </a:p>
          <a:p>
            <a:pPr algn="just" eaLnBrk="1" hangingPunct="1">
              <a:defRPr/>
            </a:pPr>
            <a:r>
              <a:rPr lang="pt-BR" dirty="0" smtClean="0"/>
              <a:t>Sindicatos são entidades associativas permanentes que representam </a:t>
            </a:r>
            <a:r>
              <a:rPr lang="pt-BR" b="1" dirty="0" smtClean="0"/>
              <a:t>trabalhadores e empregadores</a:t>
            </a:r>
            <a:r>
              <a:rPr lang="pt-BR" dirty="0" smtClean="0"/>
              <a:t>, visando a defesa de seus correspondentes interesses coletivos.</a:t>
            </a:r>
          </a:p>
          <a:p>
            <a:pPr algn="just" eaLnBrk="1" hangingPunct="1">
              <a:defRPr/>
            </a:pPr>
            <a:endParaRPr lang="pt-BR" dirty="0" smtClean="0"/>
          </a:p>
          <a:p>
            <a:pPr algn="just" eaLnBrk="1" hangingPunct="1">
              <a:defRPr/>
            </a:pPr>
            <a:endParaRPr lang="pt-BR" dirty="0" smtClean="0"/>
          </a:p>
          <a:p>
            <a:pPr algn="ctr" eaLnBrk="1" hangingPunct="1">
              <a:buFont typeface="Wingdings" pitchFamily="2" charset="2"/>
              <a:buNone/>
              <a:defRPr/>
            </a:pPr>
            <a:r>
              <a:rPr lang="pt-BR" b="1" i="1" dirty="0" smtClean="0">
                <a:solidFill>
                  <a:srgbClr val="002060"/>
                </a:solidFill>
              </a:rPr>
              <a:t>Vide aspectos do registro – depósito do estatuto no MTE</a:t>
            </a:r>
          </a:p>
        </p:txBody>
      </p:sp>
    </p:spTree>
    <p:extLst>
      <p:ext uri="{BB962C8B-B14F-4D97-AF65-F5344CB8AC3E}">
        <p14:creationId xmlns:p14="http://schemas.microsoft.com/office/powerpoint/2010/main" val="3642174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D9A84486-85ED-41BE-9ED5-C1FB57FED69F}" type="slidenum">
              <a:rPr lang="pt-BR" smtClean="0"/>
              <a:pPr>
                <a:defRPr/>
              </a:pPr>
              <a:t>4</a:t>
            </a:fld>
            <a:endParaRPr lang="pt-BR"/>
          </a:p>
        </p:txBody>
      </p:sp>
      <p:sp>
        <p:nvSpPr>
          <p:cNvPr id="3" name="Espaço Reservado para Conteúdo 2"/>
          <p:cNvSpPr>
            <a:spLocks noGrp="1"/>
          </p:cNvSpPr>
          <p:nvPr>
            <p:ph sz="quarter" idx="1"/>
          </p:nvPr>
        </p:nvSpPr>
        <p:spPr>
          <a:xfrm>
            <a:off x="612775" y="1600200"/>
            <a:ext cx="8153400" cy="4495800"/>
          </a:xfrm>
          <a:solidFill>
            <a:schemeClr val="accent5">
              <a:lumMod val="20000"/>
              <a:lumOff val="80000"/>
            </a:schemeClr>
          </a:solidFill>
        </p:spPr>
        <p:txBody>
          <a:bodyPr>
            <a:normAutofit/>
          </a:bodyPr>
          <a:lstStyle/>
          <a:p>
            <a:pPr algn="just">
              <a:defRPr/>
            </a:pPr>
            <a:endParaRPr lang="pt-BR" sz="3200" i="1" dirty="0" smtClean="0"/>
          </a:p>
          <a:p>
            <a:pPr algn="just">
              <a:defRPr/>
            </a:pPr>
            <a:r>
              <a:rPr lang="pt-BR" sz="3200" i="1" dirty="0" smtClean="0"/>
              <a:t>Art. 511 CLT: É lícita a associação para fins de estudo, defesa e coordenação dos seus interesses econômicos ou profissionais de todos os que, como empregadores, empregados, agentes ou trabalhadores autônomos ou profissionais liberais exerçam, respectivamente, a mesma atividade ou profissão ou atividades ou profissões similares ou conexas.</a:t>
            </a:r>
          </a:p>
          <a:p>
            <a:pPr algn="just">
              <a:defRPr/>
            </a:pPr>
            <a:endParaRPr lang="pt-BR" sz="3200" i="1" dirty="0"/>
          </a:p>
        </p:txBody>
      </p:sp>
      <p:sp>
        <p:nvSpPr>
          <p:cNvPr id="7" name="Retângulo de cantos arredondados 6"/>
          <p:cNvSpPr/>
          <p:nvPr/>
        </p:nvSpPr>
        <p:spPr>
          <a:xfrm>
            <a:off x="857250" y="428625"/>
            <a:ext cx="7429500"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800" b="1" dirty="0">
                <a:solidFill>
                  <a:srgbClr val="FFFF00"/>
                </a:solidFill>
              </a:rPr>
              <a:t>DEFINIÇÃO</a:t>
            </a:r>
          </a:p>
        </p:txBody>
      </p:sp>
    </p:spTree>
    <p:extLst>
      <p:ext uri="{BB962C8B-B14F-4D97-AF65-F5344CB8AC3E}">
        <p14:creationId xmlns:p14="http://schemas.microsoft.com/office/powerpoint/2010/main" val="1895499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E454A2B0-79CE-49B4-A293-D4ACDE521F61}" type="slidenum">
              <a:rPr lang="pt-BR" smtClean="0"/>
              <a:pPr>
                <a:defRPr/>
              </a:pPr>
              <a:t>5</a:t>
            </a:fld>
            <a:endParaRPr lang="pt-BR"/>
          </a:p>
        </p:txBody>
      </p:sp>
      <p:graphicFrame>
        <p:nvGraphicFramePr>
          <p:cNvPr id="7" name="Espaço Reservado para Conteúdo 6"/>
          <p:cNvGraphicFramePr>
            <a:graphicFrameLocks noGrp="1"/>
          </p:cNvGraphicFramePr>
          <p:nvPr>
            <p:ph sz="quarter" idx="1"/>
            <p:extLst>
              <p:ext uri="{D42A27DB-BD31-4B8C-83A1-F6EECF244321}">
                <p14:modId xmlns:p14="http://schemas.microsoft.com/office/powerpoint/2010/main" val="1766779234"/>
              </p:ext>
            </p:extLst>
          </p:nvPr>
        </p:nvGraphicFramePr>
        <p:xfrm>
          <a:off x="214282" y="0"/>
          <a:ext cx="8715435"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996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ítulo 2"/>
          <p:cNvSpPr>
            <a:spLocks noGrp="1"/>
          </p:cNvSpPr>
          <p:nvPr>
            <p:ph type="title"/>
          </p:nvPr>
        </p:nvSpPr>
        <p:spPr/>
        <p:txBody>
          <a:bodyPr/>
          <a:lstStyle/>
          <a:p>
            <a:r>
              <a:rPr lang="pt-BR" sz="3600" b="1" smtClean="0">
                <a:solidFill>
                  <a:srgbClr val="C00000"/>
                </a:solidFill>
              </a:rPr>
              <a:t>Característica 1: Substituto Processual </a:t>
            </a:r>
          </a:p>
        </p:txBody>
      </p:sp>
      <p:sp>
        <p:nvSpPr>
          <p:cNvPr id="19458" name="Espaço Reservado para Texto 1"/>
          <p:cNvSpPr>
            <a:spLocks noGrp="1"/>
          </p:cNvSpPr>
          <p:nvPr>
            <p:ph type="body" idx="1"/>
          </p:nvPr>
        </p:nvSpPr>
        <p:spPr>
          <a:xfrm>
            <a:off x="1371600" y="2743200"/>
            <a:ext cx="7123113" cy="2614613"/>
          </a:xfrm>
        </p:spPr>
        <p:txBody>
          <a:bodyPr>
            <a:normAutofit/>
          </a:bodyPr>
          <a:lstStyle/>
          <a:p>
            <a:pPr algn="just"/>
            <a:r>
              <a:rPr lang="pt-BR" sz="2800" dirty="0" smtClean="0">
                <a:solidFill>
                  <a:schemeClr val="tx1"/>
                </a:solidFill>
              </a:rPr>
              <a:t>Art.8 CF/88</a:t>
            </a:r>
          </a:p>
          <a:p>
            <a:pPr algn="just"/>
            <a:r>
              <a:rPr lang="pt-BR" sz="2800" dirty="0" smtClean="0">
                <a:solidFill>
                  <a:schemeClr val="tx1"/>
                </a:solidFill>
              </a:rPr>
              <a:t>III - ao sindicato cabe a defesa dos direitos e interesses coletivos ou individuais da categoria, inclusive em questões judiciais ou administrativas; </a:t>
            </a:r>
          </a:p>
          <a:p>
            <a:pPr algn="just"/>
            <a:r>
              <a:rPr lang="pt-BR" sz="2800" dirty="0" smtClean="0">
                <a:solidFill>
                  <a:schemeClr val="tx1"/>
                </a:solidFill>
              </a:rPr>
              <a:t> </a:t>
            </a: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32BEDBC5-6BAA-4844-B890-C1B89B9534C2}" type="slidenum">
              <a:rPr lang="pt-BR" smtClean="0"/>
              <a:pPr>
                <a:defRPr/>
              </a:pPr>
              <a:t>6</a:t>
            </a:fld>
            <a:endParaRPr lang="pt-BR"/>
          </a:p>
        </p:txBody>
      </p:sp>
    </p:spTree>
    <p:extLst>
      <p:ext uri="{BB962C8B-B14F-4D97-AF65-F5344CB8AC3E}">
        <p14:creationId xmlns:p14="http://schemas.microsoft.com/office/powerpoint/2010/main" val="3185326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ítulo 2"/>
          <p:cNvSpPr>
            <a:spLocks noGrp="1"/>
          </p:cNvSpPr>
          <p:nvPr>
            <p:ph type="title"/>
          </p:nvPr>
        </p:nvSpPr>
        <p:spPr/>
        <p:txBody>
          <a:bodyPr/>
          <a:lstStyle/>
          <a:p>
            <a:r>
              <a:rPr lang="pt-BR" sz="3000" b="1" smtClean="0">
                <a:solidFill>
                  <a:srgbClr val="C00000"/>
                </a:solidFill>
              </a:rPr>
              <a:t>Característica 2: Representação Compulsária</a:t>
            </a:r>
          </a:p>
        </p:txBody>
      </p:sp>
      <p:sp>
        <p:nvSpPr>
          <p:cNvPr id="20482" name="Espaço Reservado para Texto 1"/>
          <p:cNvSpPr>
            <a:spLocks noGrp="1"/>
          </p:cNvSpPr>
          <p:nvPr>
            <p:ph type="body" idx="1"/>
          </p:nvPr>
        </p:nvSpPr>
        <p:spPr>
          <a:xfrm>
            <a:off x="785813" y="2743200"/>
            <a:ext cx="7929562" cy="3328988"/>
          </a:xfrm>
        </p:spPr>
        <p:txBody>
          <a:bodyPr>
            <a:normAutofit/>
          </a:bodyPr>
          <a:lstStyle/>
          <a:p>
            <a:pPr algn="just"/>
            <a:r>
              <a:rPr lang="pt-BR" sz="2600" i="1" dirty="0" smtClean="0">
                <a:solidFill>
                  <a:schemeClr val="tx1"/>
                </a:solidFill>
              </a:rPr>
              <a:t>Art. 8CF/88: (...)V - ninguém será obrigado a filiar-se ou a manter-se filiado a sindicato; </a:t>
            </a:r>
            <a:r>
              <a:rPr lang="pt-BR" sz="2600" dirty="0" smtClean="0">
                <a:solidFill>
                  <a:schemeClr val="tx1"/>
                </a:solidFill>
              </a:rPr>
              <a:t>LIBERDADE INDIVIDUAL</a:t>
            </a:r>
          </a:p>
          <a:p>
            <a:pPr algn="just">
              <a:buFont typeface="Wingdings" pitchFamily="2" charset="2"/>
              <a:buChar char="ü"/>
            </a:pPr>
            <a:r>
              <a:rPr lang="pt-BR" sz="2600" dirty="0" smtClean="0">
                <a:solidFill>
                  <a:schemeClr val="tx1"/>
                </a:solidFill>
              </a:rPr>
              <a:t> A REPRESENTAÇÃO SERÁ COMPULSÓRIA</a:t>
            </a:r>
          </a:p>
          <a:p>
            <a:pPr algn="just">
              <a:buFont typeface="Wingdings" pitchFamily="2" charset="2"/>
              <a:buChar char="ü"/>
            </a:pPr>
            <a:r>
              <a:rPr lang="pt-BR" sz="2600" dirty="0" smtClean="0">
                <a:solidFill>
                  <a:schemeClr val="tx1"/>
                </a:solidFill>
              </a:rPr>
              <a:t> Ex. se trabalho no comércio, só poderei ser representado pelo Sindicato do Comércio – (</a:t>
            </a:r>
            <a:r>
              <a:rPr lang="pt-BR" sz="2600" i="1" dirty="0" smtClean="0">
                <a:solidFill>
                  <a:schemeClr val="tx1"/>
                </a:solidFill>
              </a:rPr>
              <a:t>vide  contrato social)</a:t>
            </a:r>
          </a:p>
          <a:p>
            <a:pPr algn="just"/>
            <a:endParaRPr lang="pt-BR" sz="2600" dirty="0" smtClean="0">
              <a:solidFill>
                <a:schemeClr val="tx1"/>
              </a:solidFill>
            </a:endParaRPr>
          </a:p>
          <a:p>
            <a:pPr algn="just"/>
            <a:endParaRPr lang="pt-BR" sz="2600" dirty="0" smtClean="0">
              <a:solidFill>
                <a:schemeClr val="tx1"/>
              </a:solidFill>
            </a:endParaRP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F0C1F445-B420-4741-8761-C94E9DC6DA77}" type="slidenum">
              <a:rPr lang="pt-BR" smtClean="0"/>
              <a:pPr>
                <a:defRPr/>
              </a:pPr>
              <a:t>7</a:t>
            </a:fld>
            <a:endParaRPr lang="pt-BR"/>
          </a:p>
        </p:txBody>
      </p:sp>
    </p:spTree>
    <p:extLst>
      <p:ext uri="{BB962C8B-B14F-4D97-AF65-F5344CB8AC3E}">
        <p14:creationId xmlns:p14="http://schemas.microsoft.com/office/powerpoint/2010/main" val="3479477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Texto 1"/>
          <p:cNvSpPr>
            <a:spLocks noGrp="1"/>
          </p:cNvSpPr>
          <p:nvPr>
            <p:ph type="body" idx="1"/>
          </p:nvPr>
        </p:nvSpPr>
        <p:spPr>
          <a:xfrm>
            <a:off x="746831" y="2852936"/>
            <a:ext cx="7772400" cy="1338262"/>
          </a:xfrm>
        </p:spPr>
        <p:txBody>
          <a:bodyPr>
            <a:noAutofit/>
          </a:bodyPr>
          <a:lstStyle/>
          <a:p>
            <a:pPr algn="just"/>
            <a:r>
              <a:rPr lang="pt-BR" sz="2800" b="1" i="1" dirty="0" smtClean="0">
                <a:solidFill>
                  <a:schemeClr val="tx1"/>
                </a:solidFill>
              </a:rPr>
              <a:t>Art. 8 CF (...)</a:t>
            </a:r>
          </a:p>
          <a:p>
            <a:pPr algn="just"/>
            <a:r>
              <a:rPr lang="pt-BR" sz="2800" b="1" i="1" dirty="0" smtClean="0">
                <a:solidFill>
                  <a:schemeClr val="tx1"/>
                </a:solidFill>
              </a:rPr>
              <a:t>VI - é obrigatória a </a:t>
            </a:r>
            <a:r>
              <a:rPr lang="pt-BR" sz="2800" b="1" i="1" u="sng" dirty="0" smtClean="0">
                <a:solidFill>
                  <a:schemeClr val="tx1"/>
                </a:solidFill>
              </a:rPr>
              <a:t>participação</a:t>
            </a:r>
            <a:r>
              <a:rPr lang="pt-BR" sz="2800" b="1" i="1" dirty="0" smtClean="0">
                <a:solidFill>
                  <a:schemeClr val="tx1"/>
                </a:solidFill>
              </a:rPr>
              <a:t> dos sindicatos nas </a:t>
            </a:r>
            <a:r>
              <a:rPr lang="pt-BR" sz="2800" b="1" i="1" u="sng" dirty="0" smtClean="0">
                <a:solidFill>
                  <a:schemeClr val="tx1"/>
                </a:solidFill>
              </a:rPr>
              <a:t>negociações</a:t>
            </a:r>
            <a:r>
              <a:rPr lang="pt-BR" sz="2800" b="1" i="1" dirty="0" smtClean="0">
                <a:solidFill>
                  <a:schemeClr val="tx1"/>
                </a:solidFill>
              </a:rPr>
              <a:t> </a:t>
            </a:r>
            <a:r>
              <a:rPr lang="pt-BR" sz="2800" b="1" i="1" u="sng" dirty="0" smtClean="0">
                <a:solidFill>
                  <a:schemeClr val="tx1"/>
                </a:solidFill>
              </a:rPr>
              <a:t>coletivas </a:t>
            </a:r>
            <a:r>
              <a:rPr lang="pt-BR" sz="2800" b="1" i="1" dirty="0" smtClean="0">
                <a:solidFill>
                  <a:schemeClr val="tx1"/>
                </a:solidFill>
              </a:rPr>
              <a:t>de trabalho;</a:t>
            </a:r>
          </a:p>
          <a:p>
            <a:pPr algn="just"/>
            <a:endParaRPr lang="pt-BR" sz="2800" b="1" i="1" dirty="0" smtClean="0">
              <a:solidFill>
                <a:schemeClr val="tx1"/>
              </a:solidFill>
            </a:endParaRPr>
          </a:p>
          <a:p>
            <a:pPr algn="just"/>
            <a:endParaRPr lang="pt-BR" sz="2800" b="1" i="1" dirty="0" smtClean="0">
              <a:solidFill>
                <a:schemeClr val="tx1"/>
              </a:solidFill>
            </a:endParaRPr>
          </a:p>
          <a:p>
            <a:pPr algn="just"/>
            <a:endParaRPr lang="pt-BR" sz="2800" b="1" i="1" dirty="0" smtClean="0">
              <a:solidFill>
                <a:schemeClr val="tx1"/>
              </a:solidFill>
            </a:endParaRPr>
          </a:p>
        </p:txBody>
      </p:sp>
      <p:sp>
        <p:nvSpPr>
          <p:cNvPr id="4" name="Espaço Reservado para Data 3"/>
          <p:cNvSpPr>
            <a:spLocks noGrp="1"/>
          </p:cNvSpPr>
          <p:nvPr>
            <p:ph type="dt" sz="half" idx="10"/>
          </p:nvPr>
        </p:nvSpPr>
        <p:spPr/>
        <p:txBody>
          <a:bodyPr/>
          <a:lstStyle/>
          <a:p>
            <a:pPr>
              <a:defRPr/>
            </a:pPr>
            <a:fld id="{29DAD84D-A5F9-4DB6-9231-521A505F552B}" type="datetime8">
              <a:rPr lang="pt-BR" smtClean="0"/>
              <a:pPr>
                <a:defRPr/>
              </a:pPr>
              <a:t>03/07/2019 18:10</a:t>
            </a:fld>
            <a:endParaRPr lang="pt-BR"/>
          </a:p>
        </p:txBody>
      </p:sp>
      <p:sp>
        <p:nvSpPr>
          <p:cNvPr id="6" name="Espaço Reservado para Rodapé 5"/>
          <p:cNvSpPr>
            <a:spLocks noGrp="1"/>
          </p:cNvSpPr>
          <p:nvPr>
            <p:ph type="ftr" sz="quarter" idx="11"/>
          </p:nvPr>
        </p:nvSpPr>
        <p:spPr/>
        <p:txBody>
          <a:bodyPr/>
          <a:lstStyle/>
          <a:p>
            <a:pPr>
              <a:defRPr/>
            </a:pPr>
            <a:r>
              <a:rPr lang="pt-BR" smtClean="0"/>
              <a:t>Prof. Danielly Borguezan</a:t>
            </a:r>
            <a:endParaRPr lang="pt-BR"/>
          </a:p>
        </p:txBody>
      </p:sp>
      <p:sp>
        <p:nvSpPr>
          <p:cNvPr id="5" name="Espaço Reservado para Número de Slide 4"/>
          <p:cNvSpPr>
            <a:spLocks noGrp="1"/>
          </p:cNvSpPr>
          <p:nvPr>
            <p:ph type="sldNum" sz="quarter" idx="12"/>
          </p:nvPr>
        </p:nvSpPr>
        <p:spPr/>
        <p:txBody>
          <a:bodyPr/>
          <a:lstStyle/>
          <a:p>
            <a:pPr>
              <a:defRPr/>
            </a:pPr>
            <a:fld id="{4B60B931-1CA1-4D3B-9DB6-C306E852A508}" type="slidenum">
              <a:rPr lang="pt-BR" smtClean="0"/>
              <a:pPr>
                <a:defRPr/>
              </a:pPr>
              <a:t>8</a:t>
            </a:fld>
            <a:endParaRPr lang="pt-BR"/>
          </a:p>
        </p:txBody>
      </p:sp>
      <p:sp>
        <p:nvSpPr>
          <p:cNvPr id="21510" name="Retângulo 6"/>
          <p:cNvSpPr>
            <a:spLocks noChangeArrowheads="1"/>
          </p:cNvSpPr>
          <p:nvPr/>
        </p:nvSpPr>
        <p:spPr bwMode="auto">
          <a:xfrm>
            <a:off x="1632656" y="1196752"/>
            <a:ext cx="6000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sz="4800" b="1" dirty="0">
                <a:solidFill>
                  <a:srgbClr val="C00000"/>
                </a:solidFill>
              </a:rPr>
              <a:t>Característica 3</a:t>
            </a:r>
            <a:endParaRPr lang="pt-BR" sz="4800" dirty="0"/>
          </a:p>
        </p:txBody>
      </p:sp>
    </p:spTree>
    <p:extLst>
      <p:ext uri="{BB962C8B-B14F-4D97-AF65-F5344CB8AC3E}">
        <p14:creationId xmlns:p14="http://schemas.microsoft.com/office/powerpoint/2010/main" val="2126761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611560" y="692696"/>
            <a:ext cx="8153400" cy="990600"/>
          </a:xfrm>
        </p:spPr>
        <p:txBody>
          <a:bodyPr>
            <a:noAutofit/>
          </a:bodyPr>
          <a:lstStyle/>
          <a:p>
            <a:pPr algn="ctr"/>
            <a:r>
              <a:rPr lang="pt-BR" sz="3600" b="1" dirty="0" smtClean="0">
                <a:solidFill>
                  <a:srgbClr val="002060"/>
                </a:solidFill>
              </a:rPr>
              <a:t>DISSOCIAÇÃO  OU  DESMEMBRAMENTO</a:t>
            </a:r>
          </a:p>
        </p:txBody>
      </p:sp>
      <p:sp>
        <p:nvSpPr>
          <p:cNvPr id="4" name="Espaço Reservado para Data 3"/>
          <p:cNvSpPr>
            <a:spLocks noGrp="1"/>
          </p:cNvSpPr>
          <p:nvPr>
            <p:ph type="dt" sz="half" idx="10"/>
          </p:nvPr>
        </p:nvSpPr>
        <p:spPr/>
        <p:txBody>
          <a:bodyPr/>
          <a:lstStyle/>
          <a:p>
            <a:pPr>
              <a:defRPr/>
            </a:pPr>
            <a:fld id="{DA9F82D0-3352-4B30-9266-A29C0184A58D}" type="datetime8">
              <a:rPr lang="pt-BR" smtClean="0"/>
              <a:pPr>
                <a:defRPr/>
              </a:pPr>
              <a:t>03/07/2019 18:10</a:t>
            </a:fld>
            <a:endParaRPr lang="pt-BR"/>
          </a:p>
        </p:txBody>
      </p:sp>
      <p:sp>
        <p:nvSpPr>
          <p:cNvPr id="5" name="Espaço Reservado para Rodapé 4"/>
          <p:cNvSpPr>
            <a:spLocks noGrp="1"/>
          </p:cNvSpPr>
          <p:nvPr>
            <p:ph type="ftr" sz="quarter" idx="11"/>
          </p:nvPr>
        </p:nvSpPr>
        <p:spPr/>
        <p:txBody>
          <a:bodyPr/>
          <a:lstStyle/>
          <a:p>
            <a:pPr>
              <a:defRPr/>
            </a:pPr>
            <a:r>
              <a:rPr lang="pt-BR" smtClean="0"/>
              <a:t>Prof. Danielly Borguezan</a:t>
            </a:r>
            <a:endParaRPr lang="pt-BR"/>
          </a:p>
        </p:txBody>
      </p:sp>
      <p:sp>
        <p:nvSpPr>
          <p:cNvPr id="6" name="Espaço Reservado para Número de Slide 5"/>
          <p:cNvSpPr>
            <a:spLocks noGrp="1"/>
          </p:cNvSpPr>
          <p:nvPr>
            <p:ph type="sldNum" sz="quarter" idx="12"/>
          </p:nvPr>
        </p:nvSpPr>
        <p:spPr/>
        <p:txBody>
          <a:bodyPr>
            <a:normAutofit/>
          </a:bodyPr>
          <a:lstStyle/>
          <a:p>
            <a:pPr>
              <a:defRPr/>
            </a:pPr>
            <a:fld id="{9F994B71-B135-48D0-9D7C-99E19BC3F8EE}" type="slidenum">
              <a:rPr lang="pt-BR" smtClean="0"/>
              <a:pPr>
                <a:defRPr/>
              </a:pPr>
              <a:t>9</a:t>
            </a:fld>
            <a:endParaRPr lang="pt-BR"/>
          </a:p>
        </p:txBody>
      </p:sp>
      <p:sp>
        <p:nvSpPr>
          <p:cNvPr id="3" name="Espaço Reservado para Conteúdo 2"/>
          <p:cNvSpPr>
            <a:spLocks noGrp="1"/>
          </p:cNvSpPr>
          <p:nvPr>
            <p:ph sz="quarter" idx="1"/>
          </p:nvPr>
        </p:nvSpPr>
        <p:spPr>
          <a:xfrm>
            <a:off x="611560" y="1988840"/>
            <a:ext cx="8153400" cy="3603104"/>
          </a:xfrm>
          <a:solidFill>
            <a:schemeClr val="bg2"/>
          </a:solidFill>
        </p:spPr>
        <p:txBody>
          <a:bodyPr>
            <a:normAutofit/>
          </a:bodyPr>
          <a:lstStyle/>
          <a:p>
            <a:pPr algn="just">
              <a:defRPr/>
            </a:pPr>
            <a:endParaRPr lang="pt-BR" sz="3200" dirty="0" smtClean="0"/>
          </a:p>
          <a:p>
            <a:pPr algn="just">
              <a:defRPr/>
            </a:pPr>
            <a:r>
              <a:rPr lang="pt-BR" sz="3200" dirty="0" smtClean="0"/>
              <a:t>Independe de  prévia  anuência  do  Ministério  do  Trabalho,  bastando  que  os interessados,  em  assembléia  geral,  deliberem  favoravelmente  ao desmembramento, e </a:t>
            </a:r>
            <a:r>
              <a:rPr lang="pt-BR" sz="3200" dirty="0" smtClean="0"/>
              <a:t>consequente </a:t>
            </a:r>
            <a:r>
              <a:rPr lang="pt-BR" sz="3200" dirty="0" smtClean="0"/>
              <a:t>criação de sindicato novo.</a:t>
            </a:r>
          </a:p>
          <a:p>
            <a:pPr algn="just">
              <a:defRPr/>
            </a:pPr>
            <a:endParaRPr lang="pt-BR" sz="3200" dirty="0" smtClean="0"/>
          </a:p>
          <a:p>
            <a:pPr algn="just">
              <a:defRPr/>
            </a:pPr>
            <a:endParaRPr lang="pt-BR" sz="3200" dirty="0"/>
          </a:p>
        </p:txBody>
      </p:sp>
    </p:spTree>
    <p:extLst>
      <p:ext uri="{BB962C8B-B14F-4D97-AF65-F5344CB8AC3E}">
        <p14:creationId xmlns:p14="http://schemas.microsoft.com/office/powerpoint/2010/main" val="4963261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l Próprio">
  <a:themeElements>
    <a:clrScheme name="Capital Própri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l Própri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l Própri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412</TotalTime>
  <Words>1418</Words>
  <Application>Microsoft Office PowerPoint</Application>
  <PresentationFormat>Apresentação na tela (4:3)</PresentationFormat>
  <Paragraphs>235</Paragraphs>
  <Slides>28</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28</vt:i4>
      </vt:variant>
    </vt:vector>
  </HeadingPairs>
  <TitlesOfParts>
    <vt:vector size="36" baseType="lpstr">
      <vt:lpstr>Arial</vt:lpstr>
      <vt:lpstr>Calibri</vt:lpstr>
      <vt:lpstr>Franklin Gothic Book</vt:lpstr>
      <vt:lpstr>Perpetua</vt:lpstr>
      <vt:lpstr>Times New Roman</vt:lpstr>
      <vt:lpstr>Wingdings</vt:lpstr>
      <vt:lpstr>Wingdings 2</vt:lpstr>
      <vt:lpstr>Capital Próprio</vt:lpstr>
      <vt:lpstr>SINDICATOS</vt:lpstr>
      <vt:lpstr>Apresentação do PowerPoint</vt:lpstr>
      <vt:lpstr>Conceito</vt:lpstr>
      <vt:lpstr>Apresentação do PowerPoint</vt:lpstr>
      <vt:lpstr>Apresentação do PowerPoint</vt:lpstr>
      <vt:lpstr>Característica 1: Substituto Processual </vt:lpstr>
      <vt:lpstr>Característica 2: Representação Compulsária</vt:lpstr>
      <vt:lpstr>Apresentação do PowerPoint</vt:lpstr>
      <vt:lpstr>DISSOCIAÇÃO  OU  DESMEMBRAMENTO</vt:lpstr>
      <vt:lpstr>Apresentação do PowerPoint</vt:lpstr>
      <vt:lpstr>ENQUADRAMENTO SINDICAL </vt:lpstr>
      <vt:lpstr>Apresentação do PowerPoint</vt:lpstr>
      <vt:lpstr>I. POR OFÍCIO OU PROFISSÃO</vt:lpstr>
      <vt:lpstr>II. POR CATEGORIA ECONÔMICA</vt:lpstr>
      <vt:lpstr>III. POR CATEGORIAS DIFERENCIADAS</vt:lpstr>
      <vt:lpstr>IV. POR EMPRESA</vt:lpstr>
      <vt:lpstr>UNICIDADE  SINDICAL</vt:lpstr>
      <vt:lpstr>Apresentação do PowerPoint</vt:lpstr>
      <vt:lpstr>Apresentação do PowerPoint</vt:lpstr>
      <vt:lpstr>Contribuição Sindical</vt:lpstr>
      <vt:lpstr>Apresentação do PowerPoint</vt:lpstr>
      <vt:lpstr>Contribuição Confederativa</vt:lpstr>
      <vt:lpstr>Contribuição Assistencial</vt:lpstr>
      <vt:lpstr>Mensalidades Sindicais</vt:lpstr>
      <vt:lpstr>CONSTITUIÇÃO  DE ÓRGÃOS   SUPERIORES</vt:lpstr>
      <vt:lpstr>Apresentação do PowerPoint</vt:lpstr>
      <vt:lpstr>Apresentação do PowerPoint</vt:lpstr>
      <vt:lpstr>BIBLIOGRAFIA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SINDICATOS</dc:title>
  <dc:creator>Usuario</dc:creator>
  <cp:lastModifiedBy>Usuario</cp:lastModifiedBy>
  <cp:revision>19</cp:revision>
  <dcterms:created xsi:type="dcterms:W3CDTF">2014-06-02T00:30:08Z</dcterms:created>
  <dcterms:modified xsi:type="dcterms:W3CDTF">2019-07-03T23:09:24Z</dcterms:modified>
</cp:coreProperties>
</file>