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50" r:id="rId2"/>
    <p:sldId id="302" r:id="rId3"/>
    <p:sldId id="303" r:id="rId4"/>
    <p:sldId id="351" r:id="rId5"/>
    <p:sldId id="330" r:id="rId6"/>
    <p:sldId id="460" r:id="rId7"/>
    <p:sldId id="458" r:id="rId8"/>
    <p:sldId id="422" r:id="rId9"/>
    <p:sldId id="461" r:id="rId10"/>
    <p:sldId id="463" r:id="rId11"/>
    <p:sldId id="464" r:id="rId12"/>
    <p:sldId id="466" r:id="rId13"/>
    <p:sldId id="333" r:id="rId14"/>
    <p:sldId id="336" r:id="rId15"/>
    <p:sldId id="356" r:id="rId16"/>
    <p:sldId id="337" r:id="rId17"/>
    <p:sldId id="357" r:id="rId18"/>
    <p:sldId id="339" r:id="rId19"/>
    <p:sldId id="473" r:id="rId20"/>
    <p:sldId id="474" r:id="rId21"/>
    <p:sldId id="340" r:id="rId22"/>
    <p:sldId id="360" r:id="rId23"/>
    <p:sldId id="342" r:id="rId24"/>
    <p:sldId id="366" r:id="rId25"/>
    <p:sldId id="319" r:id="rId26"/>
    <p:sldId id="486" r:id="rId27"/>
    <p:sldId id="479" r:id="rId28"/>
    <p:sldId id="487" r:id="rId29"/>
    <p:sldId id="482" r:id="rId30"/>
    <p:sldId id="483" r:id="rId31"/>
    <p:sldId id="485" r:id="rId32"/>
    <p:sldId id="365" r:id="rId3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BC187F-EE3C-4E99-9D70-71DE9BB2505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FA383C1-40E2-4E95-8578-3BBC1F197A80}">
      <dgm:prSet custT="1"/>
      <dgm:spPr/>
      <dgm:t>
        <a:bodyPr/>
        <a:lstStyle/>
        <a:p>
          <a:r>
            <a:rPr lang="pt-BR" sz="2600" b="1" dirty="0"/>
            <a:t>Os SSVV  devem ser verificados a cada 06h;</a:t>
          </a:r>
          <a:endParaRPr lang="en-US" sz="2600" dirty="0"/>
        </a:p>
      </dgm:t>
    </dgm:pt>
    <dgm:pt modelId="{F7563664-0BEF-41B8-AE76-A155FA9656E9}" type="parTrans" cxnId="{C248DC9F-F566-4F40-90E2-9C066729B489}">
      <dgm:prSet/>
      <dgm:spPr/>
      <dgm:t>
        <a:bodyPr/>
        <a:lstStyle/>
        <a:p>
          <a:endParaRPr lang="en-US"/>
        </a:p>
      </dgm:t>
    </dgm:pt>
    <dgm:pt modelId="{7E888ADF-FEAE-4F5E-8D1D-6E54C0780D5D}" type="sibTrans" cxnId="{C248DC9F-F566-4F40-90E2-9C066729B489}">
      <dgm:prSet/>
      <dgm:spPr/>
      <dgm:t>
        <a:bodyPr/>
        <a:lstStyle/>
        <a:p>
          <a:endParaRPr lang="en-US"/>
        </a:p>
      </dgm:t>
    </dgm:pt>
    <dgm:pt modelId="{E9C284AC-D566-4E13-8620-2B49E5B1CBC0}">
      <dgm:prSet custT="1"/>
      <dgm:spPr/>
      <dgm:t>
        <a:bodyPr/>
        <a:lstStyle/>
        <a:p>
          <a:r>
            <a:rPr lang="pt-BR" sz="2600" b="1" dirty="0"/>
            <a:t>Quando o caso exigir deve ser visto quantas vezes for necessário;</a:t>
          </a:r>
          <a:endParaRPr lang="en-US" sz="2600" dirty="0"/>
        </a:p>
      </dgm:t>
    </dgm:pt>
    <dgm:pt modelId="{D107479A-E08B-4953-94DD-81B0E17899B0}" type="parTrans" cxnId="{2FEF354B-3A0F-48C0-B2D8-7711CFA77587}">
      <dgm:prSet/>
      <dgm:spPr/>
      <dgm:t>
        <a:bodyPr/>
        <a:lstStyle/>
        <a:p>
          <a:endParaRPr lang="en-US"/>
        </a:p>
      </dgm:t>
    </dgm:pt>
    <dgm:pt modelId="{C7E9FFC8-27D5-4602-936B-2F8EA0C39816}" type="sibTrans" cxnId="{2FEF354B-3A0F-48C0-B2D8-7711CFA77587}">
      <dgm:prSet/>
      <dgm:spPr/>
      <dgm:t>
        <a:bodyPr/>
        <a:lstStyle/>
        <a:p>
          <a:endParaRPr lang="en-US"/>
        </a:p>
      </dgm:t>
    </dgm:pt>
    <dgm:pt modelId="{A40CA0D8-0D25-49D4-8B29-66C418E8FA5E}">
      <dgm:prSet custT="1"/>
      <dgm:spPr/>
      <dgm:t>
        <a:bodyPr/>
        <a:lstStyle/>
        <a:p>
          <a:r>
            <a:rPr lang="pt-BR" sz="2600" b="1" dirty="0"/>
            <a:t>Ao verificar os SSVV deve ser explicado ao paciente o que vai ser realizado;</a:t>
          </a:r>
          <a:endParaRPr lang="en-US" sz="2600" dirty="0"/>
        </a:p>
      </dgm:t>
    </dgm:pt>
    <dgm:pt modelId="{C6232A60-3CD7-4085-879B-92DFB04E1F9E}" type="parTrans" cxnId="{46FCDE5E-95AC-4E13-A8D1-F5DEB1A359C5}">
      <dgm:prSet/>
      <dgm:spPr/>
      <dgm:t>
        <a:bodyPr/>
        <a:lstStyle/>
        <a:p>
          <a:endParaRPr lang="en-US"/>
        </a:p>
      </dgm:t>
    </dgm:pt>
    <dgm:pt modelId="{3389D5A2-EC49-4396-AE3D-BCB366D5197D}" type="sibTrans" cxnId="{46FCDE5E-95AC-4E13-A8D1-F5DEB1A359C5}">
      <dgm:prSet/>
      <dgm:spPr/>
      <dgm:t>
        <a:bodyPr/>
        <a:lstStyle/>
        <a:p>
          <a:endParaRPr lang="en-US"/>
        </a:p>
      </dgm:t>
    </dgm:pt>
    <dgm:pt modelId="{C78EF95F-6746-42DF-BABA-E8B712BDB904}">
      <dgm:prSet/>
      <dgm:spPr/>
      <dgm:t>
        <a:bodyPr/>
        <a:lstStyle/>
        <a:p>
          <a:r>
            <a:rPr lang="pt-BR" b="1" dirty="0"/>
            <a:t>Quando houver alteração de algum dos SSVV a enfermeira da unidade e o médico assistente devem ser comunicados.</a:t>
          </a:r>
          <a:endParaRPr lang="en-US" dirty="0"/>
        </a:p>
      </dgm:t>
    </dgm:pt>
    <dgm:pt modelId="{626ACA7E-D703-4E56-B0F5-96BCD727CD9E}" type="parTrans" cxnId="{F0E7A679-F5AC-4EDC-9624-772049532C88}">
      <dgm:prSet/>
      <dgm:spPr/>
      <dgm:t>
        <a:bodyPr/>
        <a:lstStyle/>
        <a:p>
          <a:endParaRPr lang="en-US"/>
        </a:p>
      </dgm:t>
    </dgm:pt>
    <dgm:pt modelId="{863C5172-C979-4DA8-953F-84B282A3BB0D}" type="sibTrans" cxnId="{F0E7A679-F5AC-4EDC-9624-772049532C88}">
      <dgm:prSet/>
      <dgm:spPr/>
      <dgm:t>
        <a:bodyPr/>
        <a:lstStyle/>
        <a:p>
          <a:endParaRPr lang="en-US"/>
        </a:p>
      </dgm:t>
    </dgm:pt>
    <dgm:pt modelId="{C80B0058-AA63-4037-9A87-D6DAD146AF36}" type="pres">
      <dgm:prSet presAssocID="{35BC187F-EE3C-4E99-9D70-71DE9BB25050}" presName="linear" presStyleCnt="0">
        <dgm:presLayoutVars>
          <dgm:animLvl val="lvl"/>
          <dgm:resizeHandles val="exact"/>
        </dgm:presLayoutVars>
      </dgm:prSet>
      <dgm:spPr/>
    </dgm:pt>
    <dgm:pt modelId="{86BA88E7-077F-4129-A497-CC44A09BA121}" type="pres">
      <dgm:prSet presAssocID="{6FA383C1-40E2-4E95-8578-3BBC1F197A80}" presName="parentText" presStyleLbl="node1" presStyleIdx="0" presStyleCnt="4" custLinFactY="-15048" custLinFactNeighborY="-100000">
        <dgm:presLayoutVars>
          <dgm:chMax val="0"/>
          <dgm:bulletEnabled val="1"/>
        </dgm:presLayoutVars>
      </dgm:prSet>
      <dgm:spPr/>
    </dgm:pt>
    <dgm:pt modelId="{D5AA654B-4AC6-4AA1-9B17-64368D4CC1BF}" type="pres">
      <dgm:prSet presAssocID="{7E888ADF-FEAE-4F5E-8D1D-6E54C0780D5D}" presName="spacer" presStyleCnt="0"/>
      <dgm:spPr/>
    </dgm:pt>
    <dgm:pt modelId="{86D3AC8E-318E-4A89-AB61-C4601731A955}" type="pres">
      <dgm:prSet presAssocID="{E9C284AC-D566-4E13-8620-2B49E5B1CBC0}" presName="parentText" presStyleLbl="node1" presStyleIdx="1" presStyleCnt="4" custLinFactY="-16916" custLinFactNeighborX="-209" custLinFactNeighborY="-100000">
        <dgm:presLayoutVars>
          <dgm:chMax val="0"/>
          <dgm:bulletEnabled val="1"/>
        </dgm:presLayoutVars>
      </dgm:prSet>
      <dgm:spPr/>
    </dgm:pt>
    <dgm:pt modelId="{44454C3A-FC7C-47FB-BD78-400288A3E28D}" type="pres">
      <dgm:prSet presAssocID="{C7E9FFC8-27D5-4602-936B-2F8EA0C39816}" presName="spacer" presStyleCnt="0"/>
      <dgm:spPr/>
    </dgm:pt>
    <dgm:pt modelId="{76548FE5-C61D-45CC-B9C3-38B6E590299D}" type="pres">
      <dgm:prSet presAssocID="{A40CA0D8-0D25-49D4-8B29-66C418E8FA5E}" presName="parentText" presStyleLbl="node1" presStyleIdx="2" presStyleCnt="4" custLinFactY="-21706" custLinFactNeighborX="-648" custLinFactNeighborY="-100000">
        <dgm:presLayoutVars>
          <dgm:chMax val="0"/>
          <dgm:bulletEnabled val="1"/>
        </dgm:presLayoutVars>
      </dgm:prSet>
      <dgm:spPr/>
    </dgm:pt>
    <dgm:pt modelId="{5CD80CA7-F21A-4CB6-BB11-F8B1059354F8}" type="pres">
      <dgm:prSet presAssocID="{3389D5A2-EC49-4396-AE3D-BCB366D5197D}" presName="spacer" presStyleCnt="0"/>
      <dgm:spPr/>
    </dgm:pt>
    <dgm:pt modelId="{FFD04455-C34A-40DA-B87C-99208C0A6A12}" type="pres">
      <dgm:prSet presAssocID="{C78EF95F-6746-42DF-BABA-E8B712BDB904}" presName="parentText" presStyleLbl="node1" presStyleIdx="3" presStyleCnt="4" custScaleY="136983" custLinFactY="-26496" custLinFactNeighborX="2385" custLinFactNeighborY="-100000">
        <dgm:presLayoutVars>
          <dgm:chMax val="0"/>
          <dgm:bulletEnabled val="1"/>
        </dgm:presLayoutVars>
      </dgm:prSet>
      <dgm:spPr/>
    </dgm:pt>
  </dgm:ptLst>
  <dgm:cxnLst>
    <dgm:cxn modelId="{20F95007-94E7-45D9-B00B-62997BC5E2EF}" type="presOf" srcId="{6FA383C1-40E2-4E95-8578-3BBC1F197A80}" destId="{86BA88E7-077F-4129-A497-CC44A09BA121}" srcOrd="0" destOrd="0" presId="urn:microsoft.com/office/officeart/2005/8/layout/vList2"/>
    <dgm:cxn modelId="{46FCDE5E-95AC-4E13-A8D1-F5DEB1A359C5}" srcId="{35BC187F-EE3C-4E99-9D70-71DE9BB25050}" destId="{A40CA0D8-0D25-49D4-8B29-66C418E8FA5E}" srcOrd="2" destOrd="0" parTransId="{C6232A60-3CD7-4085-879B-92DFB04E1F9E}" sibTransId="{3389D5A2-EC49-4396-AE3D-BCB366D5197D}"/>
    <dgm:cxn modelId="{9301B442-5BA4-499D-AF0E-FBE3369788AC}" type="presOf" srcId="{E9C284AC-D566-4E13-8620-2B49E5B1CBC0}" destId="{86D3AC8E-318E-4A89-AB61-C4601731A955}" srcOrd="0" destOrd="0" presId="urn:microsoft.com/office/officeart/2005/8/layout/vList2"/>
    <dgm:cxn modelId="{2FEF354B-3A0F-48C0-B2D8-7711CFA77587}" srcId="{35BC187F-EE3C-4E99-9D70-71DE9BB25050}" destId="{E9C284AC-D566-4E13-8620-2B49E5B1CBC0}" srcOrd="1" destOrd="0" parTransId="{D107479A-E08B-4953-94DD-81B0E17899B0}" sibTransId="{C7E9FFC8-27D5-4602-936B-2F8EA0C39816}"/>
    <dgm:cxn modelId="{B8EA734C-898A-497D-BE69-B85413C15319}" type="presOf" srcId="{C78EF95F-6746-42DF-BABA-E8B712BDB904}" destId="{FFD04455-C34A-40DA-B87C-99208C0A6A12}" srcOrd="0" destOrd="0" presId="urn:microsoft.com/office/officeart/2005/8/layout/vList2"/>
    <dgm:cxn modelId="{F0E7A679-F5AC-4EDC-9624-772049532C88}" srcId="{35BC187F-EE3C-4E99-9D70-71DE9BB25050}" destId="{C78EF95F-6746-42DF-BABA-E8B712BDB904}" srcOrd="3" destOrd="0" parTransId="{626ACA7E-D703-4E56-B0F5-96BCD727CD9E}" sibTransId="{863C5172-C979-4DA8-953F-84B282A3BB0D}"/>
    <dgm:cxn modelId="{033ACE80-A61E-4C28-AC48-CA3E4CC54D95}" type="presOf" srcId="{35BC187F-EE3C-4E99-9D70-71DE9BB25050}" destId="{C80B0058-AA63-4037-9A87-D6DAD146AF36}" srcOrd="0" destOrd="0" presId="urn:microsoft.com/office/officeart/2005/8/layout/vList2"/>
    <dgm:cxn modelId="{C248DC9F-F566-4F40-90E2-9C066729B489}" srcId="{35BC187F-EE3C-4E99-9D70-71DE9BB25050}" destId="{6FA383C1-40E2-4E95-8578-3BBC1F197A80}" srcOrd="0" destOrd="0" parTransId="{F7563664-0BEF-41B8-AE76-A155FA9656E9}" sibTransId="{7E888ADF-FEAE-4F5E-8D1D-6E54C0780D5D}"/>
    <dgm:cxn modelId="{9C1D57F8-FB84-46EE-805C-593F2ED4704D}" type="presOf" srcId="{A40CA0D8-0D25-49D4-8B29-66C418E8FA5E}" destId="{76548FE5-C61D-45CC-B9C3-38B6E590299D}" srcOrd="0" destOrd="0" presId="urn:microsoft.com/office/officeart/2005/8/layout/vList2"/>
    <dgm:cxn modelId="{1AE45144-1AA0-43FB-A254-BF570AE9479A}" type="presParOf" srcId="{C80B0058-AA63-4037-9A87-D6DAD146AF36}" destId="{86BA88E7-077F-4129-A497-CC44A09BA121}" srcOrd="0" destOrd="0" presId="urn:microsoft.com/office/officeart/2005/8/layout/vList2"/>
    <dgm:cxn modelId="{68EC340F-76F3-40CB-AA5D-F8860883D0D5}" type="presParOf" srcId="{C80B0058-AA63-4037-9A87-D6DAD146AF36}" destId="{D5AA654B-4AC6-4AA1-9B17-64368D4CC1BF}" srcOrd="1" destOrd="0" presId="urn:microsoft.com/office/officeart/2005/8/layout/vList2"/>
    <dgm:cxn modelId="{2410076D-51FA-4EFC-A3F9-258C1C462FF0}" type="presParOf" srcId="{C80B0058-AA63-4037-9A87-D6DAD146AF36}" destId="{86D3AC8E-318E-4A89-AB61-C4601731A955}" srcOrd="2" destOrd="0" presId="urn:microsoft.com/office/officeart/2005/8/layout/vList2"/>
    <dgm:cxn modelId="{AC4DED32-F47D-4E0D-A530-A1D24898DF7C}" type="presParOf" srcId="{C80B0058-AA63-4037-9A87-D6DAD146AF36}" destId="{44454C3A-FC7C-47FB-BD78-400288A3E28D}" srcOrd="3" destOrd="0" presId="urn:microsoft.com/office/officeart/2005/8/layout/vList2"/>
    <dgm:cxn modelId="{9082B4DE-9EFF-4544-8254-5E026A6D11A0}" type="presParOf" srcId="{C80B0058-AA63-4037-9A87-D6DAD146AF36}" destId="{76548FE5-C61D-45CC-B9C3-38B6E590299D}" srcOrd="4" destOrd="0" presId="urn:microsoft.com/office/officeart/2005/8/layout/vList2"/>
    <dgm:cxn modelId="{4102D85F-FD15-4486-A23D-E831FBF7BCEE}" type="presParOf" srcId="{C80B0058-AA63-4037-9A87-D6DAD146AF36}" destId="{5CD80CA7-F21A-4CB6-BB11-F8B1059354F8}" srcOrd="5" destOrd="0" presId="urn:microsoft.com/office/officeart/2005/8/layout/vList2"/>
    <dgm:cxn modelId="{DE9A36DD-4920-4946-8E15-BF995C1A864F}" type="presParOf" srcId="{C80B0058-AA63-4037-9A87-D6DAD146AF36}" destId="{FFD04455-C34A-40DA-B87C-99208C0A6A1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6A1A52C-58E1-4D2D-AD61-D83447C5E860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DD09C8A6-1482-4598-BB47-1C646F0E1B61}">
      <dgm:prSet custT="1"/>
      <dgm:spPr/>
      <dgm:t>
        <a:bodyPr/>
        <a:lstStyle/>
        <a:p>
          <a:r>
            <a:rPr lang="pt-BR" sz="3200" b="1" dirty="0"/>
            <a:t>Cuidados:</a:t>
          </a:r>
          <a:endParaRPr lang="en-US" sz="3200" b="1" dirty="0"/>
        </a:p>
      </dgm:t>
    </dgm:pt>
    <dgm:pt modelId="{8995ADF4-E527-4126-924F-A67F055AFE3C}" type="parTrans" cxnId="{4691DAA9-0BA7-4E7A-9E4D-3632A5326738}">
      <dgm:prSet/>
      <dgm:spPr/>
      <dgm:t>
        <a:bodyPr/>
        <a:lstStyle/>
        <a:p>
          <a:endParaRPr lang="en-US"/>
        </a:p>
      </dgm:t>
    </dgm:pt>
    <dgm:pt modelId="{E3887765-B546-40CD-90AD-BC84363C47E8}" type="sibTrans" cxnId="{4691DAA9-0BA7-4E7A-9E4D-3632A5326738}">
      <dgm:prSet/>
      <dgm:spPr/>
      <dgm:t>
        <a:bodyPr/>
        <a:lstStyle/>
        <a:p>
          <a:endParaRPr lang="en-US"/>
        </a:p>
      </dgm:t>
    </dgm:pt>
    <dgm:pt modelId="{9A23C307-E475-4D3C-ABF7-B6A24172121B}">
      <dgm:prSet/>
      <dgm:spPr/>
      <dgm:t>
        <a:bodyPr/>
        <a:lstStyle/>
        <a:p>
          <a:r>
            <a:rPr lang="pt-BR" dirty="0"/>
            <a:t>Evitar verificar FC em membros afetados de pacientes neurológicos e vasculares;</a:t>
          </a:r>
          <a:endParaRPr lang="en-US" dirty="0"/>
        </a:p>
      </dgm:t>
    </dgm:pt>
    <dgm:pt modelId="{CD2606B9-B655-4CBB-AD92-ADF452FF3F7A}" type="parTrans" cxnId="{4DC96ADC-97FC-4756-8DF7-EF201937092B}">
      <dgm:prSet/>
      <dgm:spPr/>
      <dgm:t>
        <a:bodyPr/>
        <a:lstStyle/>
        <a:p>
          <a:endParaRPr lang="en-US"/>
        </a:p>
      </dgm:t>
    </dgm:pt>
    <dgm:pt modelId="{19151586-7327-45E8-B2A6-D65A20B77385}" type="sibTrans" cxnId="{4DC96ADC-97FC-4756-8DF7-EF201937092B}">
      <dgm:prSet/>
      <dgm:spPr/>
      <dgm:t>
        <a:bodyPr/>
        <a:lstStyle/>
        <a:p>
          <a:endParaRPr lang="en-US"/>
        </a:p>
      </dgm:t>
    </dgm:pt>
    <dgm:pt modelId="{32942CD6-840D-40A9-BC2E-07D470DDF812}">
      <dgm:prSet/>
      <dgm:spPr/>
      <dgm:t>
        <a:bodyPr/>
        <a:lstStyle/>
        <a:p>
          <a:r>
            <a:rPr lang="pt-BR" dirty="0"/>
            <a:t>Não verificar FC em membro com fístula arteriovenosa (FAV);</a:t>
          </a:r>
          <a:endParaRPr lang="en-US" dirty="0"/>
        </a:p>
      </dgm:t>
    </dgm:pt>
    <dgm:pt modelId="{210AA067-A790-49FA-8446-CCED70966616}" type="parTrans" cxnId="{55F5D222-DBC8-45F9-8E2A-38F1C103052B}">
      <dgm:prSet/>
      <dgm:spPr/>
      <dgm:t>
        <a:bodyPr/>
        <a:lstStyle/>
        <a:p>
          <a:endParaRPr lang="en-US"/>
        </a:p>
      </dgm:t>
    </dgm:pt>
    <dgm:pt modelId="{3C111AD0-9C9E-4FA1-A7F9-D7198F15F8DC}" type="sibTrans" cxnId="{55F5D222-DBC8-45F9-8E2A-38F1C103052B}">
      <dgm:prSet/>
      <dgm:spPr/>
      <dgm:t>
        <a:bodyPr/>
        <a:lstStyle/>
        <a:p>
          <a:endParaRPr lang="en-US"/>
        </a:p>
      </dgm:t>
    </dgm:pt>
    <dgm:pt modelId="{3C9D9BAD-C846-4AAD-A7BD-A7D25091F729}">
      <dgm:prSet/>
      <dgm:spPr/>
      <dgm:t>
        <a:bodyPr/>
        <a:lstStyle/>
        <a:p>
          <a:r>
            <a:rPr lang="pt-BR"/>
            <a:t>Verificar FC sem usar o dedo polegar, pois estará contando a própria FC e não a do paciente.</a:t>
          </a:r>
          <a:endParaRPr lang="en-US"/>
        </a:p>
      </dgm:t>
    </dgm:pt>
    <dgm:pt modelId="{467E6995-3CA9-45D5-AF26-0AC9DDAA9F4E}" type="parTrans" cxnId="{5115CC19-BA98-4B5D-929F-A66D452F5F51}">
      <dgm:prSet/>
      <dgm:spPr/>
      <dgm:t>
        <a:bodyPr/>
        <a:lstStyle/>
        <a:p>
          <a:endParaRPr lang="en-US"/>
        </a:p>
      </dgm:t>
    </dgm:pt>
    <dgm:pt modelId="{6F867EDB-E7C0-4660-BB14-B909C84E8274}" type="sibTrans" cxnId="{5115CC19-BA98-4B5D-929F-A66D452F5F51}">
      <dgm:prSet/>
      <dgm:spPr/>
      <dgm:t>
        <a:bodyPr/>
        <a:lstStyle/>
        <a:p>
          <a:endParaRPr lang="en-US"/>
        </a:p>
      </dgm:t>
    </dgm:pt>
    <dgm:pt modelId="{00A0E73C-9B04-466F-937E-C2D4A0E9BDB4}" type="pres">
      <dgm:prSet presAssocID="{A6A1A52C-58E1-4D2D-AD61-D83447C5E860}" presName="vert0" presStyleCnt="0">
        <dgm:presLayoutVars>
          <dgm:dir/>
          <dgm:animOne val="branch"/>
          <dgm:animLvl val="lvl"/>
        </dgm:presLayoutVars>
      </dgm:prSet>
      <dgm:spPr/>
    </dgm:pt>
    <dgm:pt modelId="{C35222B2-DC89-4668-AFDD-551BE99CD3D7}" type="pres">
      <dgm:prSet presAssocID="{DD09C8A6-1482-4598-BB47-1C646F0E1B61}" presName="thickLine" presStyleLbl="alignNode1" presStyleIdx="0" presStyleCnt="4"/>
      <dgm:spPr/>
    </dgm:pt>
    <dgm:pt modelId="{A5107624-496B-4F1C-B753-3FB04F2E0117}" type="pres">
      <dgm:prSet presAssocID="{DD09C8A6-1482-4598-BB47-1C646F0E1B61}" presName="horz1" presStyleCnt="0"/>
      <dgm:spPr/>
    </dgm:pt>
    <dgm:pt modelId="{3A33F013-5578-4D3A-B791-642A96EE1C66}" type="pres">
      <dgm:prSet presAssocID="{DD09C8A6-1482-4598-BB47-1C646F0E1B61}" presName="tx1" presStyleLbl="revTx" presStyleIdx="0" presStyleCnt="4" custScaleY="51007"/>
      <dgm:spPr/>
    </dgm:pt>
    <dgm:pt modelId="{AE7E1255-8498-42B1-9E05-F8A7B5130DC9}" type="pres">
      <dgm:prSet presAssocID="{DD09C8A6-1482-4598-BB47-1C646F0E1B61}" presName="vert1" presStyleCnt="0"/>
      <dgm:spPr/>
    </dgm:pt>
    <dgm:pt modelId="{C5C16EC3-414A-4A78-BC57-9002D8961BE4}" type="pres">
      <dgm:prSet presAssocID="{9A23C307-E475-4D3C-ABF7-B6A24172121B}" presName="thickLine" presStyleLbl="alignNode1" presStyleIdx="1" presStyleCnt="4"/>
      <dgm:spPr/>
    </dgm:pt>
    <dgm:pt modelId="{65C8058B-3FCF-4E4F-984E-13AA872994E6}" type="pres">
      <dgm:prSet presAssocID="{9A23C307-E475-4D3C-ABF7-B6A24172121B}" presName="horz1" presStyleCnt="0"/>
      <dgm:spPr/>
    </dgm:pt>
    <dgm:pt modelId="{3F6285ED-2095-4BC6-B832-562870A6EB90}" type="pres">
      <dgm:prSet presAssocID="{9A23C307-E475-4D3C-ABF7-B6A24172121B}" presName="tx1" presStyleLbl="revTx" presStyleIdx="1" presStyleCnt="4"/>
      <dgm:spPr/>
    </dgm:pt>
    <dgm:pt modelId="{910EE816-D823-49A0-896B-79CAD7349EF7}" type="pres">
      <dgm:prSet presAssocID="{9A23C307-E475-4D3C-ABF7-B6A24172121B}" presName="vert1" presStyleCnt="0"/>
      <dgm:spPr/>
    </dgm:pt>
    <dgm:pt modelId="{84FA1EDD-154C-4C68-BEC6-EC6554BBA6B3}" type="pres">
      <dgm:prSet presAssocID="{32942CD6-840D-40A9-BC2E-07D470DDF812}" presName="thickLine" presStyleLbl="alignNode1" presStyleIdx="2" presStyleCnt="4"/>
      <dgm:spPr/>
    </dgm:pt>
    <dgm:pt modelId="{24A90336-269B-4F59-9388-9F5868D04CDA}" type="pres">
      <dgm:prSet presAssocID="{32942CD6-840D-40A9-BC2E-07D470DDF812}" presName="horz1" presStyleCnt="0"/>
      <dgm:spPr/>
    </dgm:pt>
    <dgm:pt modelId="{3E78CE00-B00D-4D0A-9A44-D80F0DCFEE5F}" type="pres">
      <dgm:prSet presAssocID="{32942CD6-840D-40A9-BC2E-07D470DDF812}" presName="tx1" presStyleLbl="revTx" presStyleIdx="2" presStyleCnt="4" custScaleY="68750"/>
      <dgm:spPr/>
    </dgm:pt>
    <dgm:pt modelId="{AB016B45-91FE-4AC3-9ABB-40F8889328D9}" type="pres">
      <dgm:prSet presAssocID="{32942CD6-840D-40A9-BC2E-07D470DDF812}" presName="vert1" presStyleCnt="0"/>
      <dgm:spPr/>
    </dgm:pt>
    <dgm:pt modelId="{6BBED397-23AE-4C3E-9461-59CC716B304E}" type="pres">
      <dgm:prSet presAssocID="{3C9D9BAD-C846-4AAD-A7BD-A7D25091F729}" presName="thickLine" presStyleLbl="alignNode1" presStyleIdx="3" presStyleCnt="4"/>
      <dgm:spPr/>
    </dgm:pt>
    <dgm:pt modelId="{3B0471C0-17C3-4F8A-A234-E895933DF45A}" type="pres">
      <dgm:prSet presAssocID="{3C9D9BAD-C846-4AAD-A7BD-A7D25091F729}" presName="horz1" presStyleCnt="0"/>
      <dgm:spPr/>
    </dgm:pt>
    <dgm:pt modelId="{0E3B8E30-0497-432F-BEC1-DFE8E6C593D0}" type="pres">
      <dgm:prSet presAssocID="{3C9D9BAD-C846-4AAD-A7BD-A7D25091F729}" presName="tx1" presStyleLbl="revTx" presStyleIdx="3" presStyleCnt="4"/>
      <dgm:spPr/>
    </dgm:pt>
    <dgm:pt modelId="{8E92131D-A61F-44E4-A0D2-E4E5289F45BC}" type="pres">
      <dgm:prSet presAssocID="{3C9D9BAD-C846-4AAD-A7BD-A7D25091F729}" presName="vert1" presStyleCnt="0"/>
      <dgm:spPr/>
    </dgm:pt>
  </dgm:ptLst>
  <dgm:cxnLst>
    <dgm:cxn modelId="{4F209C06-A985-48BE-A981-FD4D8326FE71}" type="presOf" srcId="{DD09C8A6-1482-4598-BB47-1C646F0E1B61}" destId="{3A33F013-5578-4D3A-B791-642A96EE1C66}" srcOrd="0" destOrd="0" presId="urn:microsoft.com/office/officeart/2008/layout/LinedList"/>
    <dgm:cxn modelId="{5115CC19-BA98-4B5D-929F-A66D452F5F51}" srcId="{A6A1A52C-58E1-4D2D-AD61-D83447C5E860}" destId="{3C9D9BAD-C846-4AAD-A7BD-A7D25091F729}" srcOrd="3" destOrd="0" parTransId="{467E6995-3CA9-45D5-AF26-0AC9DDAA9F4E}" sibTransId="{6F867EDB-E7C0-4660-BB14-B909C84E8274}"/>
    <dgm:cxn modelId="{55F5D222-DBC8-45F9-8E2A-38F1C103052B}" srcId="{A6A1A52C-58E1-4D2D-AD61-D83447C5E860}" destId="{32942CD6-840D-40A9-BC2E-07D470DDF812}" srcOrd="2" destOrd="0" parTransId="{210AA067-A790-49FA-8446-CCED70966616}" sibTransId="{3C111AD0-9C9E-4FA1-A7F9-D7198F15F8DC}"/>
    <dgm:cxn modelId="{8442B528-BA97-4F21-9693-EA98C3681435}" type="presOf" srcId="{32942CD6-840D-40A9-BC2E-07D470DDF812}" destId="{3E78CE00-B00D-4D0A-9A44-D80F0DCFEE5F}" srcOrd="0" destOrd="0" presId="urn:microsoft.com/office/officeart/2008/layout/LinedList"/>
    <dgm:cxn modelId="{CFBC085E-E2A6-4B55-8A17-3B25BA2610E7}" type="presOf" srcId="{3C9D9BAD-C846-4AAD-A7BD-A7D25091F729}" destId="{0E3B8E30-0497-432F-BEC1-DFE8E6C593D0}" srcOrd="0" destOrd="0" presId="urn:microsoft.com/office/officeart/2008/layout/LinedList"/>
    <dgm:cxn modelId="{33C8B155-3B7B-4EC0-8A83-E4F629B6EF5B}" type="presOf" srcId="{A6A1A52C-58E1-4D2D-AD61-D83447C5E860}" destId="{00A0E73C-9B04-466F-937E-C2D4A0E9BDB4}" srcOrd="0" destOrd="0" presId="urn:microsoft.com/office/officeart/2008/layout/LinedList"/>
    <dgm:cxn modelId="{89DF7E99-B2B1-4605-856D-D8B83838862F}" type="presOf" srcId="{9A23C307-E475-4D3C-ABF7-B6A24172121B}" destId="{3F6285ED-2095-4BC6-B832-562870A6EB90}" srcOrd="0" destOrd="0" presId="urn:microsoft.com/office/officeart/2008/layout/LinedList"/>
    <dgm:cxn modelId="{4691DAA9-0BA7-4E7A-9E4D-3632A5326738}" srcId="{A6A1A52C-58E1-4D2D-AD61-D83447C5E860}" destId="{DD09C8A6-1482-4598-BB47-1C646F0E1B61}" srcOrd="0" destOrd="0" parTransId="{8995ADF4-E527-4126-924F-A67F055AFE3C}" sibTransId="{E3887765-B546-40CD-90AD-BC84363C47E8}"/>
    <dgm:cxn modelId="{4DC96ADC-97FC-4756-8DF7-EF201937092B}" srcId="{A6A1A52C-58E1-4D2D-AD61-D83447C5E860}" destId="{9A23C307-E475-4D3C-ABF7-B6A24172121B}" srcOrd="1" destOrd="0" parTransId="{CD2606B9-B655-4CBB-AD92-ADF452FF3F7A}" sibTransId="{19151586-7327-45E8-B2A6-D65A20B77385}"/>
    <dgm:cxn modelId="{B29418AD-C99C-42DF-9737-0F0E88AFC10C}" type="presParOf" srcId="{00A0E73C-9B04-466F-937E-C2D4A0E9BDB4}" destId="{C35222B2-DC89-4668-AFDD-551BE99CD3D7}" srcOrd="0" destOrd="0" presId="urn:microsoft.com/office/officeart/2008/layout/LinedList"/>
    <dgm:cxn modelId="{F1DB60E7-134F-43AF-B35F-0BEA7E6CBA7A}" type="presParOf" srcId="{00A0E73C-9B04-466F-937E-C2D4A0E9BDB4}" destId="{A5107624-496B-4F1C-B753-3FB04F2E0117}" srcOrd="1" destOrd="0" presId="urn:microsoft.com/office/officeart/2008/layout/LinedList"/>
    <dgm:cxn modelId="{26023407-2E74-410C-973A-13FE2E3908D9}" type="presParOf" srcId="{A5107624-496B-4F1C-B753-3FB04F2E0117}" destId="{3A33F013-5578-4D3A-B791-642A96EE1C66}" srcOrd="0" destOrd="0" presId="urn:microsoft.com/office/officeart/2008/layout/LinedList"/>
    <dgm:cxn modelId="{61B24E53-5512-4724-8E15-EDD85AB8979F}" type="presParOf" srcId="{A5107624-496B-4F1C-B753-3FB04F2E0117}" destId="{AE7E1255-8498-42B1-9E05-F8A7B5130DC9}" srcOrd="1" destOrd="0" presId="urn:microsoft.com/office/officeart/2008/layout/LinedList"/>
    <dgm:cxn modelId="{5C72C8F1-DD06-4559-9AFC-6860993726B8}" type="presParOf" srcId="{00A0E73C-9B04-466F-937E-C2D4A0E9BDB4}" destId="{C5C16EC3-414A-4A78-BC57-9002D8961BE4}" srcOrd="2" destOrd="0" presId="urn:microsoft.com/office/officeart/2008/layout/LinedList"/>
    <dgm:cxn modelId="{1597BD0A-C434-4FB2-B689-7C2484A8A6A5}" type="presParOf" srcId="{00A0E73C-9B04-466F-937E-C2D4A0E9BDB4}" destId="{65C8058B-3FCF-4E4F-984E-13AA872994E6}" srcOrd="3" destOrd="0" presId="urn:microsoft.com/office/officeart/2008/layout/LinedList"/>
    <dgm:cxn modelId="{C75CFF52-752E-4FF4-A415-30D79F66B50F}" type="presParOf" srcId="{65C8058B-3FCF-4E4F-984E-13AA872994E6}" destId="{3F6285ED-2095-4BC6-B832-562870A6EB90}" srcOrd="0" destOrd="0" presId="urn:microsoft.com/office/officeart/2008/layout/LinedList"/>
    <dgm:cxn modelId="{665BE434-80B7-499F-A26A-92A5E1C7B9D4}" type="presParOf" srcId="{65C8058B-3FCF-4E4F-984E-13AA872994E6}" destId="{910EE816-D823-49A0-896B-79CAD7349EF7}" srcOrd="1" destOrd="0" presId="urn:microsoft.com/office/officeart/2008/layout/LinedList"/>
    <dgm:cxn modelId="{4589A12C-042D-46AC-8571-9AFE25A79209}" type="presParOf" srcId="{00A0E73C-9B04-466F-937E-C2D4A0E9BDB4}" destId="{84FA1EDD-154C-4C68-BEC6-EC6554BBA6B3}" srcOrd="4" destOrd="0" presId="urn:microsoft.com/office/officeart/2008/layout/LinedList"/>
    <dgm:cxn modelId="{57A116D7-BA12-494B-B279-06FAF08A7CD3}" type="presParOf" srcId="{00A0E73C-9B04-466F-937E-C2D4A0E9BDB4}" destId="{24A90336-269B-4F59-9388-9F5868D04CDA}" srcOrd="5" destOrd="0" presId="urn:microsoft.com/office/officeart/2008/layout/LinedList"/>
    <dgm:cxn modelId="{6B5BE195-7B80-492D-9BC6-1A906F769956}" type="presParOf" srcId="{24A90336-269B-4F59-9388-9F5868D04CDA}" destId="{3E78CE00-B00D-4D0A-9A44-D80F0DCFEE5F}" srcOrd="0" destOrd="0" presId="urn:microsoft.com/office/officeart/2008/layout/LinedList"/>
    <dgm:cxn modelId="{21E1EC46-B789-49EF-B4E2-A9B5D4979F66}" type="presParOf" srcId="{24A90336-269B-4F59-9388-9F5868D04CDA}" destId="{AB016B45-91FE-4AC3-9ABB-40F8889328D9}" srcOrd="1" destOrd="0" presId="urn:microsoft.com/office/officeart/2008/layout/LinedList"/>
    <dgm:cxn modelId="{A0A49C13-D012-4DAF-8BEC-4E2EFCF62DB4}" type="presParOf" srcId="{00A0E73C-9B04-466F-937E-C2D4A0E9BDB4}" destId="{6BBED397-23AE-4C3E-9461-59CC716B304E}" srcOrd="6" destOrd="0" presId="urn:microsoft.com/office/officeart/2008/layout/LinedList"/>
    <dgm:cxn modelId="{9AA4E1B4-2B1E-4B7B-BB3B-2BE1D641A2DC}" type="presParOf" srcId="{00A0E73C-9B04-466F-937E-C2D4A0E9BDB4}" destId="{3B0471C0-17C3-4F8A-A234-E895933DF45A}" srcOrd="7" destOrd="0" presId="urn:microsoft.com/office/officeart/2008/layout/LinedList"/>
    <dgm:cxn modelId="{C3C447E0-BAD5-427C-812C-07813A50EA63}" type="presParOf" srcId="{3B0471C0-17C3-4F8A-A234-E895933DF45A}" destId="{0E3B8E30-0497-432F-BEC1-DFE8E6C593D0}" srcOrd="0" destOrd="0" presId="urn:microsoft.com/office/officeart/2008/layout/LinedList"/>
    <dgm:cxn modelId="{80AE8619-2AC1-4E02-8767-BFC1DD740EB3}" type="presParOf" srcId="{3B0471C0-17C3-4F8A-A234-E895933DF45A}" destId="{8E92131D-A61F-44E4-A0D2-E4E5289F45B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BEDAD84-9AA1-4B13-B768-C9DB0E1045B6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B55E2AD7-8FCB-4CCB-9AE2-4378908B2AC6}">
      <dgm:prSet custT="1"/>
      <dgm:spPr/>
      <dgm:t>
        <a:bodyPr/>
        <a:lstStyle/>
        <a:p>
          <a:r>
            <a:rPr lang="pt-BR" sz="1800" dirty="0"/>
            <a:t>1.  </a:t>
          </a:r>
          <a:r>
            <a:rPr lang="pt-BR" sz="2600" dirty="0"/>
            <a:t> Preparar o cliente emocionalmente;</a:t>
          </a:r>
          <a:endParaRPr lang="en-US" sz="2600" dirty="0"/>
        </a:p>
      </dgm:t>
    </dgm:pt>
    <dgm:pt modelId="{03716DA8-E7B7-450A-AE5A-1091C489F1D7}" type="parTrans" cxnId="{AE4F0418-7A20-4D08-BE7B-B3DDBB528D4B}">
      <dgm:prSet/>
      <dgm:spPr/>
      <dgm:t>
        <a:bodyPr/>
        <a:lstStyle/>
        <a:p>
          <a:endParaRPr lang="en-US"/>
        </a:p>
      </dgm:t>
    </dgm:pt>
    <dgm:pt modelId="{6B0573B2-06F0-49AC-B70D-68B4C82EA870}" type="sibTrans" cxnId="{AE4F0418-7A20-4D08-BE7B-B3DDBB528D4B}">
      <dgm:prSet/>
      <dgm:spPr/>
      <dgm:t>
        <a:bodyPr/>
        <a:lstStyle/>
        <a:p>
          <a:endParaRPr lang="en-US"/>
        </a:p>
      </dgm:t>
    </dgm:pt>
    <dgm:pt modelId="{DDA0AAA5-498A-4D26-AF36-CB41FEED7F4B}">
      <dgm:prSet custT="1"/>
      <dgm:spPr/>
      <dgm:t>
        <a:bodyPr/>
        <a:lstStyle/>
        <a:p>
          <a:r>
            <a:rPr lang="pt-BR" sz="1800" dirty="0"/>
            <a:t>2.  </a:t>
          </a:r>
          <a:r>
            <a:rPr lang="pt-BR" sz="2600" dirty="0"/>
            <a:t> Preparar o material;</a:t>
          </a:r>
          <a:endParaRPr lang="en-US" sz="2600" dirty="0"/>
        </a:p>
      </dgm:t>
    </dgm:pt>
    <dgm:pt modelId="{0A081D18-674B-45B3-9D80-9B91EA4A18F5}" type="parTrans" cxnId="{6FFC362F-525E-4980-83A0-6DE25B94A4FC}">
      <dgm:prSet/>
      <dgm:spPr/>
      <dgm:t>
        <a:bodyPr/>
        <a:lstStyle/>
        <a:p>
          <a:endParaRPr lang="en-US"/>
        </a:p>
      </dgm:t>
    </dgm:pt>
    <dgm:pt modelId="{AA7C8DAD-121F-4BCD-8D15-10EBC4A14204}" type="sibTrans" cxnId="{6FFC362F-525E-4980-83A0-6DE25B94A4FC}">
      <dgm:prSet/>
      <dgm:spPr/>
      <dgm:t>
        <a:bodyPr/>
        <a:lstStyle/>
        <a:p>
          <a:endParaRPr lang="en-US"/>
        </a:p>
      </dgm:t>
    </dgm:pt>
    <dgm:pt modelId="{BEFF36D0-014E-419F-8367-D9EFE5441444}">
      <dgm:prSet custT="1"/>
      <dgm:spPr/>
      <dgm:t>
        <a:bodyPr/>
        <a:lstStyle/>
        <a:p>
          <a:r>
            <a:rPr lang="pt-BR" sz="1800" dirty="0"/>
            <a:t>3.    </a:t>
          </a:r>
          <a:r>
            <a:rPr lang="pt-BR" sz="2600" dirty="0"/>
            <a:t>Lavar as mãos;</a:t>
          </a:r>
          <a:endParaRPr lang="en-US" sz="2600" dirty="0"/>
        </a:p>
      </dgm:t>
    </dgm:pt>
    <dgm:pt modelId="{5F2ADB5B-1EAC-4DEA-B1AB-429F6EBD67A1}" type="parTrans" cxnId="{0EDCCD08-8984-4FA2-873C-75F24C68DBF8}">
      <dgm:prSet/>
      <dgm:spPr/>
      <dgm:t>
        <a:bodyPr/>
        <a:lstStyle/>
        <a:p>
          <a:endParaRPr lang="en-US"/>
        </a:p>
      </dgm:t>
    </dgm:pt>
    <dgm:pt modelId="{FDEC6DDE-8F41-4263-8C70-A6006E2F32CA}" type="sibTrans" cxnId="{0EDCCD08-8984-4FA2-873C-75F24C68DBF8}">
      <dgm:prSet/>
      <dgm:spPr/>
      <dgm:t>
        <a:bodyPr/>
        <a:lstStyle/>
        <a:p>
          <a:endParaRPr lang="en-US"/>
        </a:p>
      </dgm:t>
    </dgm:pt>
    <dgm:pt modelId="{4B8447AF-7D3A-40AA-9651-B7DEA58AE526}">
      <dgm:prSet custT="1"/>
      <dgm:spPr/>
      <dgm:t>
        <a:bodyPr/>
        <a:lstStyle/>
        <a:p>
          <a:r>
            <a:rPr lang="pt-BR" sz="1800" dirty="0"/>
            <a:t>4.    </a:t>
          </a:r>
          <a:r>
            <a:rPr lang="pt-BR" sz="2600" dirty="0"/>
            <a:t>O cliente é posicionado deitado, sentado, ou </a:t>
          </a:r>
          <a:r>
            <a:rPr lang="pt-BR" sz="2600" dirty="0" err="1"/>
            <a:t>semi-sentado</a:t>
          </a:r>
          <a:r>
            <a:rPr lang="pt-BR" sz="2600" dirty="0"/>
            <a:t>, mantendo o braço confortável.</a:t>
          </a:r>
          <a:endParaRPr lang="en-US" sz="2600" dirty="0"/>
        </a:p>
      </dgm:t>
    </dgm:pt>
    <dgm:pt modelId="{7C40D0A0-3014-40C4-8539-E17E4542AA2C}" type="parTrans" cxnId="{1295E7DF-3167-4920-98E6-8F3BFC480C43}">
      <dgm:prSet/>
      <dgm:spPr/>
      <dgm:t>
        <a:bodyPr/>
        <a:lstStyle/>
        <a:p>
          <a:endParaRPr lang="en-US"/>
        </a:p>
      </dgm:t>
    </dgm:pt>
    <dgm:pt modelId="{FF553B22-36D2-4E9F-B074-CA7F7024FD18}" type="sibTrans" cxnId="{1295E7DF-3167-4920-98E6-8F3BFC480C43}">
      <dgm:prSet/>
      <dgm:spPr/>
      <dgm:t>
        <a:bodyPr/>
        <a:lstStyle/>
        <a:p>
          <a:endParaRPr lang="en-US"/>
        </a:p>
      </dgm:t>
    </dgm:pt>
    <dgm:pt modelId="{3773E054-AB61-465C-AF28-D04C22858CB2}">
      <dgm:prSet custT="1"/>
      <dgm:spPr/>
      <dgm:t>
        <a:bodyPr/>
        <a:lstStyle/>
        <a:p>
          <a:r>
            <a:rPr lang="pt-BR" sz="2200" dirty="0"/>
            <a:t>5. </a:t>
          </a:r>
          <a:r>
            <a:rPr lang="pt-BR" sz="2600" dirty="0"/>
            <a:t>  Usar as pontas de dois dos dedos da mão sobre a artéria radial, fazendo ligeira pressão.</a:t>
          </a:r>
          <a:endParaRPr lang="en-US" sz="2600" dirty="0"/>
        </a:p>
      </dgm:t>
    </dgm:pt>
    <dgm:pt modelId="{9D2CCFDE-45CD-49F3-A3F0-A2B34521D79E}" type="parTrans" cxnId="{B1F14796-2B97-44F1-A7C5-2568F36DBB19}">
      <dgm:prSet/>
      <dgm:spPr/>
      <dgm:t>
        <a:bodyPr/>
        <a:lstStyle/>
        <a:p>
          <a:endParaRPr lang="en-US"/>
        </a:p>
      </dgm:t>
    </dgm:pt>
    <dgm:pt modelId="{65645AFC-F33D-4F1E-A544-5A3B8CA9F777}" type="sibTrans" cxnId="{B1F14796-2B97-44F1-A7C5-2568F36DBB19}">
      <dgm:prSet/>
      <dgm:spPr/>
      <dgm:t>
        <a:bodyPr/>
        <a:lstStyle/>
        <a:p>
          <a:endParaRPr lang="en-US"/>
        </a:p>
      </dgm:t>
    </dgm:pt>
    <dgm:pt modelId="{CB3124BD-148A-4E9B-8B12-1D3736437E3A}">
      <dgm:prSet custT="1"/>
      <dgm:spPr/>
      <dgm:t>
        <a:bodyPr/>
        <a:lstStyle/>
        <a:p>
          <a:r>
            <a:rPr lang="pt-BR" sz="2200" dirty="0"/>
            <a:t>6.   </a:t>
          </a:r>
          <a:r>
            <a:rPr lang="pt-BR" sz="2600" dirty="0"/>
            <a:t>Observar o relógio e contar durante 1 minuto.</a:t>
          </a:r>
          <a:endParaRPr lang="en-US" sz="2600" dirty="0"/>
        </a:p>
      </dgm:t>
    </dgm:pt>
    <dgm:pt modelId="{5D4AA670-9BD2-4059-A966-66706DC306D2}" type="parTrans" cxnId="{F3883E57-DA91-4179-A26E-5DE59FC2AA98}">
      <dgm:prSet/>
      <dgm:spPr/>
      <dgm:t>
        <a:bodyPr/>
        <a:lstStyle/>
        <a:p>
          <a:endParaRPr lang="en-US"/>
        </a:p>
      </dgm:t>
    </dgm:pt>
    <dgm:pt modelId="{497DA5E4-B289-4538-8135-B4803766D157}" type="sibTrans" cxnId="{F3883E57-DA91-4179-A26E-5DE59FC2AA98}">
      <dgm:prSet/>
      <dgm:spPr/>
      <dgm:t>
        <a:bodyPr/>
        <a:lstStyle/>
        <a:p>
          <a:endParaRPr lang="en-US"/>
        </a:p>
      </dgm:t>
    </dgm:pt>
    <dgm:pt modelId="{66B1E3C4-3C7C-458E-A98D-9B6C88CC2720}">
      <dgm:prSet custT="1"/>
      <dgm:spPr/>
      <dgm:t>
        <a:bodyPr/>
        <a:lstStyle/>
        <a:p>
          <a:r>
            <a:rPr lang="pt-BR" sz="2200" dirty="0"/>
            <a:t>7.         </a:t>
          </a:r>
          <a:r>
            <a:rPr lang="pt-BR" sz="2600" dirty="0"/>
            <a:t>Quando o paciente apresenta pulso regular é possível verificar por 30 segundos e  multiplicar por dois</a:t>
          </a:r>
          <a:r>
            <a:rPr lang="pt-BR" sz="2200" dirty="0"/>
            <a:t>.</a:t>
          </a:r>
          <a:endParaRPr lang="en-US" sz="2200" dirty="0"/>
        </a:p>
      </dgm:t>
    </dgm:pt>
    <dgm:pt modelId="{266A114D-23F4-45A4-A8B5-3DF4C7633ADF}" type="parTrans" cxnId="{9DD2E59A-D989-4635-B4D7-A017FDBE60A7}">
      <dgm:prSet/>
      <dgm:spPr/>
      <dgm:t>
        <a:bodyPr/>
        <a:lstStyle/>
        <a:p>
          <a:endParaRPr lang="en-US"/>
        </a:p>
      </dgm:t>
    </dgm:pt>
    <dgm:pt modelId="{7C8A0D3F-6071-4929-90D9-45D363A1EE8C}" type="sibTrans" cxnId="{9DD2E59A-D989-4635-B4D7-A017FDBE60A7}">
      <dgm:prSet/>
      <dgm:spPr/>
      <dgm:t>
        <a:bodyPr/>
        <a:lstStyle/>
        <a:p>
          <a:endParaRPr lang="en-US"/>
        </a:p>
      </dgm:t>
    </dgm:pt>
    <dgm:pt modelId="{1FB5875E-8A98-4E86-90F6-C34517C8AD89}" type="pres">
      <dgm:prSet presAssocID="{EBEDAD84-9AA1-4B13-B768-C9DB0E1045B6}" presName="vert0" presStyleCnt="0">
        <dgm:presLayoutVars>
          <dgm:dir/>
          <dgm:animOne val="branch"/>
          <dgm:animLvl val="lvl"/>
        </dgm:presLayoutVars>
      </dgm:prSet>
      <dgm:spPr/>
    </dgm:pt>
    <dgm:pt modelId="{2B5E3701-C6FF-492B-A8E6-99461AEED410}" type="pres">
      <dgm:prSet presAssocID="{B55E2AD7-8FCB-4CCB-9AE2-4378908B2AC6}" presName="thickLine" presStyleLbl="alignNode1" presStyleIdx="0" presStyleCnt="7"/>
      <dgm:spPr/>
    </dgm:pt>
    <dgm:pt modelId="{2A7A621D-32C4-4A6B-8C76-3DEFBB15430E}" type="pres">
      <dgm:prSet presAssocID="{B55E2AD7-8FCB-4CCB-9AE2-4378908B2AC6}" presName="horz1" presStyleCnt="0"/>
      <dgm:spPr/>
    </dgm:pt>
    <dgm:pt modelId="{20254F02-A9CD-476A-85CD-CAED76844C50}" type="pres">
      <dgm:prSet presAssocID="{B55E2AD7-8FCB-4CCB-9AE2-4378908B2AC6}" presName="tx1" presStyleLbl="revTx" presStyleIdx="0" presStyleCnt="7" custScaleY="58721"/>
      <dgm:spPr/>
    </dgm:pt>
    <dgm:pt modelId="{CA0C0DA7-C840-4CBB-8441-AB2E7E63928F}" type="pres">
      <dgm:prSet presAssocID="{B55E2AD7-8FCB-4CCB-9AE2-4378908B2AC6}" presName="vert1" presStyleCnt="0"/>
      <dgm:spPr/>
    </dgm:pt>
    <dgm:pt modelId="{E880ADCA-59D6-4C43-A36C-5AA23476C6D8}" type="pres">
      <dgm:prSet presAssocID="{DDA0AAA5-498A-4D26-AF36-CB41FEED7F4B}" presName="thickLine" presStyleLbl="alignNode1" presStyleIdx="1" presStyleCnt="7"/>
      <dgm:spPr/>
    </dgm:pt>
    <dgm:pt modelId="{1C4A891D-A230-42FD-9A66-ACB60BC5307F}" type="pres">
      <dgm:prSet presAssocID="{DDA0AAA5-498A-4D26-AF36-CB41FEED7F4B}" presName="horz1" presStyleCnt="0"/>
      <dgm:spPr/>
    </dgm:pt>
    <dgm:pt modelId="{3E7C7CC6-C571-4C8C-A845-985C947BC88B}" type="pres">
      <dgm:prSet presAssocID="{DDA0AAA5-498A-4D26-AF36-CB41FEED7F4B}" presName="tx1" presStyleLbl="revTx" presStyleIdx="1" presStyleCnt="7" custScaleY="65653"/>
      <dgm:spPr/>
    </dgm:pt>
    <dgm:pt modelId="{B5F8BA63-D721-45D2-AAE1-54AAEBF617FB}" type="pres">
      <dgm:prSet presAssocID="{DDA0AAA5-498A-4D26-AF36-CB41FEED7F4B}" presName="vert1" presStyleCnt="0"/>
      <dgm:spPr/>
    </dgm:pt>
    <dgm:pt modelId="{A673ABB5-F439-4567-B1D1-975A1AD76B0B}" type="pres">
      <dgm:prSet presAssocID="{BEFF36D0-014E-419F-8367-D9EFE5441444}" presName="thickLine" presStyleLbl="alignNode1" presStyleIdx="2" presStyleCnt="7"/>
      <dgm:spPr/>
    </dgm:pt>
    <dgm:pt modelId="{8C18424C-102E-4BEF-B850-9EE854AF998A}" type="pres">
      <dgm:prSet presAssocID="{BEFF36D0-014E-419F-8367-D9EFE5441444}" presName="horz1" presStyleCnt="0"/>
      <dgm:spPr/>
    </dgm:pt>
    <dgm:pt modelId="{E38F53E1-7C92-4286-A55F-F33813848B14}" type="pres">
      <dgm:prSet presAssocID="{BEFF36D0-014E-419F-8367-D9EFE5441444}" presName="tx1" presStyleLbl="revTx" presStyleIdx="2" presStyleCnt="7" custScaleY="54204" custLinFactNeighborX="403" custLinFactNeighborY="-8962"/>
      <dgm:spPr/>
    </dgm:pt>
    <dgm:pt modelId="{48B5215F-2C47-4281-AA51-F5D1E3782B7A}" type="pres">
      <dgm:prSet presAssocID="{BEFF36D0-014E-419F-8367-D9EFE5441444}" presName="vert1" presStyleCnt="0"/>
      <dgm:spPr/>
    </dgm:pt>
    <dgm:pt modelId="{DA41C118-76B4-4313-95C0-F5266E3222F4}" type="pres">
      <dgm:prSet presAssocID="{4B8447AF-7D3A-40AA-9651-B7DEA58AE526}" presName="thickLine" presStyleLbl="alignNode1" presStyleIdx="3" presStyleCnt="7"/>
      <dgm:spPr/>
    </dgm:pt>
    <dgm:pt modelId="{269353BA-81A1-4D5A-B952-19CF30365421}" type="pres">
      <dgm:prSet presAssocID="{4B8447AF-7D3A-40AA-9651-B7DEA58AE526}" presName="horz1" presStyleCnt="0"/>
      <dgm:spPr/>
    </dgm:pt>
    <dgm:pt modelId="{86BFCEB8-E001-42EF-BC63-12A651761B1E}" type="pres">
      <dgm:prSet presAssocID="{4B8447AF-7D3A-40AA-9651-B7DEA58AE526}" presName="tx1" presStyleLbl="revTx" presStyleIdx="3" presStyleCnt="7"/>
      <dgm:spPr/>
    </dgm:pt>
    <dgm:pt modelId="{0A2329C1-03D7-4128-A698-C5880511025B}" type="pres">
      <dgm:prSet presAssocID="{4B8447AF-7D3A-40AA-9651-B7DEA58AE526}" presName="vert1" presStyleCnt="0"/>
      <dgm:spPr/>
    </dgm:pt>
    <dgm:pt modelId="{BF9650A4-C33F-4F3E-AC7C-2E50673273B3}" type="pres">
      <dgm:prSet presAssocID="{3773E054-AB61-465C-AF28-D04C22858CB2}" presName="thickLine" presStyleLbl="alignNode1" presStyleIdx="4" presStyleCnt="7"/>
      <dgm:spPr/>
    </dgm:pt>
    <dgm:pt modelId="{9A39B708-00AF-43F8-9E59-7792433756EB}" type="pres">
      <dgm:prSet presAssocID="{3773E054-AB61-465C-AF28-D04C22858CB2}" presName="horz1" presStyleCnt="0"/>
      <dgm:spPr/>
    </dgm:pt>
    <dgm:pt modelId="{F98F4544-BFAD-4DF0-A37E-57C5AB4FC561}" type="pres">
      <dgm:prSet presAssocID="{3773E054-AB61-465C-AF28-D04C22858CB2}" presName="tx1" presStyleLbl="revTx" presStyleIdx="4" presStyleCnt="7"/>
      <dgm:spPr/>
    </dgm:pt>
    <dgm:pt modelId="{E32F4548-AFDC-4B19-8286-3E2A2B3B5BBA}" type="pres">
      <dgm:prSet presAssocID="{3773E054-AB61-465C-AF28-D04C22858CB2}" presName="vert1" presStyleCnt="0"/>
      <dgm:spPr/>
    </dgm:pt>
    <dgm:pt modelId="{BF55E3E6-2ADF-4FC4-98FB-5CEE85BEA0AF}" type="pres">
      <dgm:prSet presAssocID="{CB3124BD-148A-4E9B-8B12-1D3736437E3A}" presName="thickLine" presStyleLbl="alignNode1" presStyleIdx="5" presStyleCnt="7"/>
      <dgm:spPr/>
    </dgm:pt>
    <dgm:pt modelId="{E1569329-A936-43F7-B93D-C8A4129A6CDF}" type="pres">
      <dgm:prSet presAssocID="{CB3124BD-148A-4E9B-8B12-1D3736437E3A}" presName="horz1" presStyleCnt="0"/>
      <dgm:spPr/>
    </dgm:pt>
    <dgm:pt modelId="{5851D998-06BC-4003-977B-0804C9CF4E38}" type="pres">
      <dgm:prSet presAssocID="{CB3124BD-148A-4E9B-8B12-1D3736437E3A}" presName="tx1" presStyleLbl="revTx" presStyleIdx="5" presStyleCnt="7" custScaleY="74295"/>
      <dgm:spPr/>
    </dgm:pt>
    <dgm:pt modelId="{56B6F886-0946-42F1-A2EC-2666EE2DB648}" type="pres">
      <dgm:prSet presAssocID="{CB3124BD-148A-4E9B-8B12-1D3736437E3A}" presName="vert1" presStyleCnt="0"/>
      <dgm:spPr/>
    </dgm:pt>
    <dgm:pt modelId="{5DE78A45-41A4-48AC-A54E-BF8CD6CD141B}" type="pres">
      <dgm:prSet presAssocID="{66B1E3C4-3C7C-458E-A98D-9B6C88CC2720}" presName="thickLine" presStyleLbl="alignNode1" presStyleIdx="6" presStyleCnt="7"/>
      <dgm:spPr/>
    </dgm:pt>
    <dgm:pt modelId="{F3E315FE-368F-4568-9A9C-72AE46CE37EA}" type="pres">
      <dgm:prSet presAssocID="{66B1E3C4-3C7C-458E-A98D-9B6C88CC2720}" presName="horz1" presStyleCnt="0"/>
      <dgm:spPr/>
    </dgm:pt>
    <dgm:pt modelId="{E8209446-23FF-4CCD-A23D-B21E8F6461EC}" type="pres">
      <dgm:prSet presAssocID="{66B1E3C4-3C7C-458E-A98D-9B6C88CC2720}" presName="tx1" presStyleLbl="revTx" presStyleIdx="6" presStyleCnt="7"/>
      <dgm:spPr/>
    </dgm:pt>
    <dgm:pt modelId="{FCE3290F-2DA5-4003-B180-B84FA47E2FB9}" type="pres">
      <dgm:prSet presAssocID="{66B1E3C4-3C7C-458E-A98D-9B6C88CC2720}" presName="vert1" presStyleCnt="0"/>
      <dgm:spPr/>
    </dgm:pt>
  </dgm:ptLst>
  <dgm:cxnLst>
    <dgm:cxn modelId="{4585F901-1FFF-4055-BEB3-397C0DABCA61}" type="presOf" srcId="{CB3124BD-148A-4E9B-8B12-1D3736437E3A}" destId="{5851D998-06BC-4003-977B-0804C9CF4E38}" srcOrd="0" destOrd="0" presId="urn:microsoft.com/office/officeart/2008/layout/LinedList"/>
    <dgm:cxn modelId="{0EDCCD08-8984-4FA2-873C-75F24C68DBF8}" srcId="{EBEDAD84-9AA1-4B13-B768-C9DB0E1045B6}" destId="{BEFF36D0-014E-419F-8367-D9EFE5441444}" srcOrd="2" destOrd="0" parTransId="{5F2ADB5B-1EAC-4DEA-B1AB-429F6EBD67A1}" sibTransId="{FDEC6DDE-8F41-4263-8C70-A6006E2F32CA}"/>
    <dgm:cxn modelId="{AE4F0418-7A20-4D08-BE7B-B3DDBB528D4B}" srcId="{EBEDAD84-9AA1-4B13-B768-C9DB0E1045B6}" destId="{B55E2AD7-8FCB-4CCB-9AE2-4378908B2AC6}" srcOrd="0" destOrd="0" parTransId="{03716DA8-E7B7-450A-AE5A-1091C489F1D7}" sibTransId="{6B0573B2-06F0-49AC-B70D-68B4C82EA870}"/>
    <dgm:cxn modelId="{D86D3118-92CC-4019-83FB-579F4A3AEED4}" type="presOf" srcId="{B55E2AD7-8FCB-4CCB-9AE2-4378908B2AC6}" destId="{20254F02-A9CD-476A-85CD-CAED76844C50}" srcOrd="0" destOrd="0" presId="urn:microsoft.com/office/officeart/2008/layout/LinedList"/>
    <dgm:cxn modelId="{34A13523-E5C4-4E5C-9CF4-50013942F252}" type="presOf" srcId="{3773E054-AB61-465C-AF28-D04C22858CB2}" destId="{F98F4544-BFAD-4DF0-A37E-57C5AB4FC561}" srcOrd="0" destOrd="0" presId="urn:microsoft.com/office/officeart/2008/layout/LinedList"/>
    <dgm:cxn modelId="{6FFC362F-525E-4980-83A0-6DE25B94A4FC}" srcId="{EBEDAD84-9AA1-4B13-B768-C9DB0E1045B6}" destId="{DDA0AAA5-498A-4D26-AF36-CB41FEED7F4B}" srcOrd="1" destOrd="0" parTransId="{0A081D18-674B-45B3-9D80-9B91EA4A18F5}" sibTransId="{AA7C8DAD-121F-4BCD-8D15-10EBC4A14204}"/>
    <dgm:cxn modelId="{F3883E57-DA91-4179-A26E-5DE59FC2AA98}" srcId="{EBEDAD84-9AA1-4B13-B768-C9DB0E1045B6}" destId="{CB3124BD-148A-4E9B-8B12-1D3736437E3A}" srcOrd="5" destOrd="0" parTransId="{5D4AA670-9BD2-4059-A966-66706DC306D2}" sibTransId="{497DA5E4-B289-4538-8135-B4803766D157}"/>
    <dgm:cxn modelId="{A805AD5A-1771-4FF4-9B3C-02446F46506C}" type="presOf" srcId="{DDA0AAA5-498A-4D26-AF36-CB41FEED7F4B}" destId="{3E7C7CC6-C571-4C8C-A845-985C947BC88B}" srcOrd="0" destOrd="0" presId="urn:microsoft.com/office/officeart/2008/layout/LinedList"/>
    <dgm:cxn modelId="{B1F14796-2B97-44F1-A7C5-2568F36DBB19}" srcId="{EBEDAD84-9AA1-4B13-B768-C9DB0E1045B6}" destId="{3773E054-AB61-465C-AF28-D04C22858CB2}" srcOrd="4" destOrd="0" parTransId="{9D2CCFDE-45CD-49F3-A3F0-A2B34521D79E}" sibTransId="{65645AFC-F33D-4F1E-A544-5A3B8CA9F777}"/>
    <dgm:cxn modelId="{9DD2E59A-D989-4635-B4D7-A017FDBE60A7}" srcId="{EBEDAD84-9AA1-4B13-B768-C9DB0E1045B6}" destId="{66B1E3C4-3C7C-458E-A98D-9B6C88CC2720}" srcOrd="6" destOrd="0" parTransId="{266A114D-23F4-45A4-A8B5-3DF4C7633ADF}" sibTransId="{7C8A0D3F-6071-4929-90D9-45D363A1EE8C}"/>
    <dgm:cxn modelId="{24263ED3-13FC-421A-A4E9-339391A68CAF}" type="presOf" srcId="{BEFF36D0-014E-419F-8367-D9EFE5441444}" destId="{E38F53E1-7C92-4286-A55F-F33813848B14}" srcOrd="0" destOrd="0" presId="urn:microsoft.com/office/officeart/2008/layout/LinedList"/>
    <dgm:cxn modelId="{8767F6D8-BFAA-4720-98A5-949BC24FFC05}" type="presOf" srcId="{EBEDAD84-9AA1-4B13-B768-C9DB0E1045B6}" destId="{1FB5875E-8A98-4E86-90F6-C34517C8AD89}" srcOrd="0" destOrd="0" presId="urn:microsoft.com/office/officeart/2008/layout/LinedList"/>
    <dgm:cxn modelId="{1295E7DF-3167-4920-98E6-8F3BFC480C43}" srcId="{EBEDAD84-9AA1-4B13-B768-C9DB0E1045B6}" destId="{4B8447AF-7D3A-40AA-9651-B7DEA58AE526}" srcOrd="3" destOrd="0" parTransId="{7C40D0A0-3014-40C4-8539-E17E4542AA2C}" sibTransId="{FF553B22-36D2-4E9F-B074-CA7F7024FD18}"/>
    <dgm:cxn modelId="{C693E6E8-FE92-4DAA-8104-5B9E1102A5FA}" type="presOf" srcId="{4B8447AF-7D3A-40AA-9651-B7DEA58AE526}" destId="{86BFCEB8-E001-42EF-BC63-12A651761B1E}" srcOrd="0" destOrd="0" presId="urn:microsoft.com/office/officeart/2008/layout/LinedList"/>
    <dgm:cxn modelId="{070155F4-D1E6-4519-977F-20DC2A456C67}" type="presOf" srcId="{66B1E3C4-3C7C-458E-A98D-9B6C88CC2720}" destId="{E8209446-23FF-4CCD-A23D-B21E8F6461EC}" srcOrd="0" destOrd="0" presId="urn:microsoft.com/office/officeart/2008/layout/LinedList"/>
    <dgm:cxn modelId="{8FD202C5-031D-4176-872C-36A5D5695BA2}" type="presParOf" srcId="{1FB5875E-8A98-4E86-90F6-C34517C8AD89}" destId="{2B5E3701-C6FF-492B-A8E6-99461AEED410}" srcOrd="0" destOrd="0" presId="urn:microsoft.com/office/officeart/2008/layout/LinedList"/>
    <dgm:cxn modelId="{6033A83A-26AD-4D30-A1F6-80EA583A313C}" type="presParOf" srcId="{1FB5875E-8A98-4E86-90F6-C34517C8AD89}" destId="{2A7A621D-32C4-4A6B-8C76-3DEFBB15430E}" srcOrd="1" destOrd="0" presId="urn:microsoft.com/office/officeart/2008/layout/LinedList"/>
    <dgm:cxn modelId="{1087B454-EEB0-4F35-A202-A041EA04A937}" type="presParOf" srcId="{2A7A621D-32C4-4A6B-8C76-3DEFBB15430E}" destId="{20254F02-A9CD-476A-85CD-CAED76844C50}" srcOrd="0" destOrd="0" presId="urn:microsoft.com/office/officeart/2008/layout/LinedList"/>
    <dgm:cxn modelId="{87225B72-DF6E-4DBC-B321-90A1F7D0D476}" type="presParOf" srcId="{2A7A621D-32C4-4A6B-8C76-3DEFBB15430E}" destId="{CA0C0DA7-C840-4CBB-8441-AB2E7E63928F}" srcOrd="1" destOrd="0" presId="urn:microsoft.com/office/officeart/2008/layout/LinedList"/>
    <dgm:cxn modelId="{CF6A5768-4820-4467-B422-4C15179921F8}" type="presParOf" srcId="{1FB5875E-8A98-4E86-90F6-C34517C8AD89}" destId="{E880ADCA-59D6-4C43-A36C-5AA23476C6D8}" srcOrd="2" destOrd="0" presId="urn:microsoft.com/office/officeart/2008/layout/LinedList"/>
    <dgm:cxn modelId="{BA9A5A1D-64E1-4BD1-B5C3-39B2E34A1AB0}" type="presParOf" srcId="{1FB5875E-8A98-4E86-90F6-C34517C8AD89}" destId="{1C4A891D-A230-42FD-9A66-ACB60BC5307F}" srcOrd="3" destOrd="0" presId="urn:microsoft.com/office/officeart/2008/layout/LinedList"/>
    <dgm:cxn modelId="{F960A9FA-2C2E-4D26-875B-CD92E5FC7457}" type="presParOf" srcId="{1C4A891D-A230-42FD-9A66-ACB60BC5307F}" destId="{3E7C7CC6-C571-4C8C-A845-985C947BC88B}" srcOrd="0" destOrd="0" presId="urn:microsoft.com/office/officeart/2008/layout/LinedList"/>
    <dgm:cxn modelId="{320E1A24-5A32-4A67-8417-D18AF40B7CFA}" type="presParOf" srcId="{1C4A891D-A230-42FD-9A66-ACB60BC5307F}" destId="{B5F8BA63-D721-45D2-AAE1-54AAEBF617FB}" srcOrd="1" destOrd="0" presId="urn:microsoft.com/office/officeart/2008/layout/LinedList"/>
    <dgm:cxn modelId="{6709ED8E-AFB8-4C01-BD48-02F645146EE4}" type="presParOf" srcId="{1FB5875E-8A98-4E86-90F6-C34517C8AD89}" destId="{A673ABB5-F439-4567-B1D1-975A1AD76B0B}" srcOrd="4" destOrd="0" presId="urn:microsoft.com/office/officeart/2008/layout/LinedList"/>
    <dgm:cxn modelId="{02BE8DBF-8272-4F80-BE94-1F6140F71198}" type="presParOf" srcId="{1FB5875E-8A98-4E86-90F6-C34517C8AD89}" destId="{8C18424C-102E-4BEF-B850-9EE854AF998A}" srcOrd="5" destOrd="0" presId="urn:microsoft.com/office/officeart/2008/layout/LinedList"/>
    <dgm:cxn modelId="{1704B83D-8B8B-4146-B372-3FEA74DC1EEB}" type="presParOf" srcId="{8C18424C-102E-4BEF-B850-9EE854AF998A}" destId="{E38F53E1-7C92-4286-A55F-F33813848B14}" srcOrd="0" destOrd="0" presId="urn:microsoft.com/office/officeart/2008/layout/LinedList"/>
    <dgm:cxn modelId="{7CF07488-F3B9-4702-9A0B-80E7F21B0D87}" type="presParOf" srcId="{8C18424C-102E-4BEF-B850-9EE854AF998A}" destId="{48B5215F-2C47-4281-AA51-F5D1E3782B7A}" srcOrd="1" destOrd="0" presId="urn:microsoft.com/office/officeart/2008/layout/LinedList"/>
    <dgm:cxn modelId="{B6B03832-F4D7-4F53-A983-02F91629CEDD}" type="presParOf" srcId="{1FB5875E-8A98-4E86-90F6-C34517C8AD89}" destId="{DA41C118-76B4-4313-95C0-F5266E3222F4}" srcOrd="6" destOrd="0" presId="urn:microsoft.com/office/officeart/2008/layout/LinedList"/>
    <dgm:cxn modelId="{32636A0E-EB9C-4CBE-8389-BF4ABA8912CF}" type="presParOf" srcId="{1FB5875E-8A98-4E86-90F6-C34517C8AD89}" destId="{269353BA-81A1-4D5A-B952-19CF30365421}" srcOrd="7" destOrd="0" presId="urn:microsoft.com/office/officeart/2008/layout/LinedList"/>
    <dgm:cxn modelId="{FA191C9F-1FBA-442E-8648-0F2F3F93BBDB}" type="presParOf" srcId="{269353BA-81A1-4D5A-B952-19CF30365421}" destId="{86BFCEB8-E001-42EF-BC63-12A651761B1E}" srcOrd="0" destOrd="0" presId="urn:microsoft.com/office/officeart/2008/layout/LinedList"/>
    <dgm:cxn modelId="{B11C0D8A-C03D-4EBA-AF94-10B100FD530F}" type="presParOf" srcId="{269353BA-81A1-4D5A-B952-19CF30365421}" destId="{0A2329C1-03D7-4128-A698-C5880511025B}" srcOrd="1" destOrd="0" presId="urn:microsoft.com/office/officeart/2008/layout/LinedList"/>
    <dgm:cxn modelId="{B92714B7-D827-4D95-930B-348BD9F3A100}" type="presParOf" srcId="{1FB5875E-8A98-4E86-90F6-C34517C8AD89}" destId="{BF9650A4-C33F-4F3E-AC7C-2E50673273B3}" srcOrd="8" destOrd="0" presId="urn:microsoft.com/office/officeart/2008/layout/LinedList"/>
    <dgm:cxn modelId="{627BB249-CF13-4431-B809-F8CF75542FB6}" type="presParOf" srcId="{1FB5875E-8A98-4E86-90F6-C34517C8AD89}" destId="{9A39B708-00AF-43F8-9E59-7792433756EB}" srcOrd="9" destOrd="0" presId="urn:microsoft.com/office/officeart/2008/layout/LinedList"/>
    <dgm:cxn modelId="{B6F0EE5B-132C-4BE3-8349-EABCDF79204D}" type="presParOf" srcId="{9A39B708-00AF-43F8-9E59-7792433756EB}" destId="{F98F4544-BFAD-4DF0-A37E-57C5AB4FC561}" srcOrd="0" destOrd="0" presId="urn:microsoft.com/office/officeart/2008/layout/LinedList"/>
    <dgm:cxn modelId="{9CAAE6BC-C2C5-4EC4-8C4B-B15F42329BA0}" type="presParOf" srcId="{9A39B708-00AF-43F8-9E59-7792433756EB}" destId="{E32F4548-AFDC-4B19-8286-3E2A2B3B5BBA}" srcOrd="1" destOrd="0" presId="urn:microsoft.com/office/officeart/2008/layout/LinedList"/>
    <dgm:cxn modelId="{F1344BBA-D69D-468F-8314-4EDEE00A691C}" type="presParOf" srcId="{1FB5875E-8A98-4E86-90F6-C34517C8AD89}" destId="{BF55E3E6-2ADF-4FC4-98FB-5CEE85BEA0AF}" srcOrd="10" destOrd="0" presId="urn:microsoft.com/office/officeart/2008/layout/LinedList"/>
    <dgm:cxn modelId="{A8D74743-208E-4FAF-9E7D-063F426053E9}" type="presParOf" srcId="{1FB5875E-8A98-4E86-90F6-C34517C8AD89}" destId="{E1569329-A936-43F7-B93D-C8A4129A6CDF}" srcOrd="11" destOrd="0" presId="urn:microsoft.com/office/officeart/2008/layout/LinedList"/>
    <dgm:cxn modelId="{39A17214-8A86-4780-B126-A5B3E2610086}" type="presParOf" srcId="{E1569329-A936-43F7-B93D-C8A4129A6CDF}" destId="{5851D998-06BC-4003-977B-0804C9CF4E38}" srcOrd="0" destOrd="0" presId="urn:microsoft.com/office/officeart/2008/layout/LinedList"/>
    <dgm:cxn modelId="{0B60A177-03EC-49A1-B9D5-4DF19D56F91C}" type="presParOf" srcId="{E1569329-A936-43F7-B93D-C8A4129A6CDF}" destId="{56B6F886-0946-42F1-A2EC-2666EE2DB648}" srcOrd="1" destOrd="0" presId="urn:microsoft.com/office/officeart/2008/layout/LinedList"/>
    <dgm:cxn modelId="{342869F3-9E17-4606-B192-256F7ED88070}" type="presParOf" srcId="{1FB5875E-8A98-4E86-90F6-C34517C8AD89}" destId="{5DE78A45-41A4-48AC-A54E-BF8CD6CD141B}" srcOrd="12" destOrd="0" presId="urn:microsoft.com/office/officeart/2008/layout/LinedList"/>
    <dgm:cxn modelId="{5D19F015-441B-4607-A34A-57160C9A40AA}" type="presParOf" srcId="{1FB5875E-8A98-4E86-90F6-C34517C8AD89}" destId="{F3E315FE-368F-4568-9A9C-72AE46CE37EA}" srcOrd="13" destOrd="0" presId="urn:microsoft.com/office/officeart/2008/layout/LinedList"/>
    <dgm:cxn modelId="{304E8355-B232-4A30-875B-09B347D37FAA}" type="presParOf" srcId="{F3E315FE-368F-4568-9A9C-72AE46CE37EA}" destId="{E8209446-23FF-4CCD-A23D-B21E8F6461EC}" srcOrd="0" destOrd="0" presId="urn:microsoft.com/office/officeart/2008/layout/LinedList"/>
    <dgm:cxn modelId="{2F299152-4806-432D-BE83-C0462BB0C044}" type="presParOf" srcId="{F3E315FE-368F-4568-9A9C-72AE46CE37EA}" destId="{FCE3290F-2DA5-4003-B180-B84FA47E2FB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30AD55A-28CF-47EB-B972-47766C46F1E5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24A0B0CB-ECAB-49EC-848E-8FB01035ABB9}">
      <dgm:prSet custT="1"/>
      <dgm:spPr/>
      <dgm:t>
        <a:bodyPr/>
        <a:lstStyle/>
        <a:p>
          <a:r>
            <a:rPr lang="pt-BR" sz="2600" b="1" dirty="0"/>
            <a:t>Ventilação</a:t>
          </a:r>
          <a:r>
            <a:rPr lang="pt-BR" sz="2600" dirty="0"/>
            <a:t> é o movimento dos gases para dentro e fora dos pulmões.</a:t>
          </a:r>
          <a:endParaRPr lang="en-US" sz="2600" dirty="0"/>
        </a:p>
      </dgm:t>
    </dgm:pt>
    <dgm:pt modelId="{F93D9957-099E-42A7-8495-E2DF00663283}" type="parTrans" cxnId="{E26F5F3C-C9F5-4A31-AA32-3CE8A43B2168}">
      <dgm:prSet/>
      <dgm:spPr/>
      <dgm:t>
        <a:bodyPr/>
        <a:lstStyle/>
        <a:p>
          <a:endParaRPr lang="en-US"/>
        </a:p>
      </dgm:t>
    </dgm:pt>
    <dgm:pt modelId="{630C5670-DBFB-432D-8D55-578222CD1CA5}" type="sibTrans" cxnId="{E26F5F3C-C9F5-4A31-AA32-3CE8A43B2168}">
      <dgm:prSet/>
      <dgm:spPr/>
      <dgm:t>
        <a:bodyPr/>
        <a:lstStyle/>
        <a:p>
          <a:endParaRPr lang="en-US"/>
        </a:p>
      </dgm:t>
    </dgm:pt>
    <dgm:pt modelId="{B801DAF5-B899-421B-B283-D5E02F3D86CE}">
      <dgm:prSet custT="1"/>
      <dgm:spPr/>
      <dgm:t>
        <a:bodyPr/>
        <a:lstStyle/>
        <a:p>
          <a:r>
            <a:rPr lang="pt-BR" sz="2600" b="1" dirty="0"/>
            <a:t>Difusão</a:t>
          </a:r>
          <a:r>
            <a:rPr lang="pt-BR" sz="2600" dirty="0"/>
            <a:t> é o movimento do oxigênio e dióxido de carbono entre os alvéolos e as células vermelhas do sangue.</a:t>
          </a:r>
          <a:endParaRPr lang="en-US" sz="2600" dirty="0"/>
        </a:p>
      </dgm:t>
    </dgm:pt>
    <dgm:pt modelId="{00C461E5-8B40-4AE7-9CBA-E5A980415D20}" type="parTrans" cxnId="{D47DDC23-67C8-4839-A880-2C6193805C8A}">
      <dgm:prSet/>
      <dgm:spPr/>
      <dgm:t>
        <a:bodyPr/>
        <a:lstStyle/>
        <a:p>
          <a:endParaRPr lang="en-US"/>
        </a:p>
      </dgm:t>
    </dgm:pt>
    <dgm:pt modelId="{2E2F3F51-3A75-4945-8A5A-034A031F66FF}" type="sibTrans" cxnId="{D47DDC23-67C8-4839-A880-2C6193805C8A}">
      <dgm:prSet/>
      <dgm:spPr/>
      <dgm:t>
        <a:bodyPr/>
        <a:lstStyle/>
        <a:p>
          <a:endParaRPr lang="en-US"/>
        </a:p>
      </dgm:t>
    </dgm:pt>
    <dgm:pt modelId="{13D4C0F7-4842-485A-9673-C1E14149D45F}">
      <dgm:prSet custT="1"/>
      <dgm:spPr/>
      <dgm:t>
        <a:bodyPr/>
        <a:lstStyle/>
        <a:p>
          <a:r>
            <a:rPr lang="pt-BR" sz="2600" b="1" dirty="0"/>
            <a:t>Controle fisiológico</a:t>
          </a:r>
          <a:endParaRPr lang="en-US" sz="2600" b="1" dirty="0"/>
        </a:p>
      </dgm:t>
    </dgm:pt>
    <dgm:pt modelId="{7B7558A8-7498-4B10-81D3-F4EDB31EDB16}" type="parTrans" cxnId="{0F58AFD5-C03D-401F-9CA1-F58FC1AB1B77}">
      <dgm:prSet/>
      <dgm:spPr/>
      <dgm:t>
        <a:bodyPr/>
        <a:lstStyle/>
        <a:p>
          <a:endParaRPr lang="en-US"/>
        </a:p>
      </dgm:t>
    </dgm:pt>
    <dgm:pt modelId="{DEA65C30-9A5C-446E-B728-AB41029E1FF3}" type="sibTrans" cxnId="{0F58AFD5-C03D-401F-9CA1-F58FC1AB1B77}">
      <dgm:prSet/>
      <dgm:spPr/>
      <dgm:t>
        <a:bodyPr/>
        <a:lstStyle/>
        <a:p>
          <a:endParaRPr lang="en-US"/>
        </a:p>
      </dgm:t>
    </dgm:pt>
    <dgm:pt modelId="{CA6D427C-12EE-4B65-A14B-55D706BA1296}">
      <dgm:prSet custT="1"/>
      <dgm:spPr/>
      <dgm:t>
        <a:bodyPr/>
        <a:lstStyle/>
        <a:p>
          <a:r>
            <a:rPr lang="pt-BR" sz="2600" dirty="0"/>
            <a:t>O controle é feito pelos níveis de concentração de CO² no sangue</a:t>
          </a:r>
          <a:r>
            <a:rPr lang="pt-BR" sz="2500" dirty="0"/>
            <a:t>.</a:t>
          </a:r>
          <a:endParaRPr lang="en-US" sz="2500" dirty="0"/>
        </a:p>
      </dgm:t>
    </dgm:pt>
    <dgm:pt modelId="{E6B5FBCF-B3CC-4514-A5BB-69E438EA96BD}" type="parTrans" cxnId="{8D7E1F19-D5DA-49A9-AA2F-9E1A169025E5}">
      <dgm:prSet/>
      <dgm:spPr/>
      <dgm:t>
        <a:bodyPr/>
        <a:lstStyle/>
        <a:p>
          <a:endParaRPr lang="en-US"/>
        </a:p>
      </dgm:t>
    </dgm:pt>
    <dgm:pt modelId="{650FF443-B19F-4DF0-8DA7-861E47225BD4}" type="sibTrans" cxnId="{8D7E1F19-D5DA-49A9-AA2F-9E1A169025E5}">
      <dgm:prSet/>
      <dgm:spPr/>
      <dgm:t>
        <a:bodyPr/>
        <a:lstStyle/>
        <a:p>
          <a:endParaRPr lang="en-US"/>
        </a:p>
      </dgm:t>
    </dgm:pt>
    <dgm:pt modelId="{CDF7391A-8B3A-49D7-97DD-EAAEEFD33CF0}">
      <dgm:prSet custT="1"/>
      <dgm:spPr/>
      <dgm:t>
        <a:bodyPr/>
        <a:lstStyle/>
        <a:p>
          <a:r>
            <a:rPr lang="pt-BR" sz="2600" dirty="0"/>
            <a:t>Exame das respirações</a:t>
          </a:r>
          <a:endParaRPr lang="en-US" sz="2600" dirty="0"/>
        </a:p>
      </dgm:t>
    </dgm:pt>
    <dgm:pt modelId="{B5903E1C-D891-477B-960F-5D27FCFCD3AE}" type="parTrans" cxnId="{8E53B305-0C2F-4CEA-A400-04DEA8ECA774}">
      <dgm:prSet/>
      <dgm:spPr/>
      <dgm:t>
        <a:bodyPr/>
        <a:lstStyle/>
        <a:p>
          <a:endParaRPr lang="en-US"/>
        </a:p>
      </dgm:t>
    </dgm:pt>
    <dgm:pt modelId="{0B595E93-72AE-4951-BE99-0377CF18BB6B}" type="sibTrans" cxnId="{8E53B305-0C2F-4CEA-A400-04DEA8ECA774}">
      <dgm:prSet/>
      <dgm:spPr/>
      <dgm:t>
        <a:bodyPr/>
        <a:lstStyle/>
        <a:p>
          <a:endParaRPr lang="en-US"/>
        </a:p>
      </dgm:t>
    </dgm:pt>
    <dgm:pt modelId="{9144A07F-6D2E-4728-B0A9-4F459B26DEF9}">
      <dgm:prSet custT="1"/>
      <dgm:spPr/>
      <dgm:t>
        <a:bodyPr/>
        <a:lstStyle/>
        <a:p>
          <a:r>
            <a:rPr lang="pt-BR" sz="2600" dirty="0"/>
            <a:t>A medida exige observação e palpação do movimento da parede torácica</a:t>
          </a:r>
          <a:r>
            <a:rPr lang="pt-BR" sz="2500" dirty="0"/>
            <a:t>.</a:t>
          </a:r>
          <a:endParaRPr lang="en-US" sz="2500" dirty="0"/>
        </a:p>
      </dgm:t>
    </dgm:pt>
    <dgm:pt modelId="{CEF01215-AB6B-4A02-87D5-AB019B612A2C}" type="parTrans" cxnId="{74500072-8391-44B5-94AB-4D4A51E892B9}">
      <dgm:prSet/>
      <dgm:spPr/>
      <dgm:t>
        <a:bodyPr/>
        <a:lstStyle/>
        <a:p>
          <a:endParaRPr lang="en-US"/>
        </a:p>
      </dgm:t>
    </dgm:pt>
    <dgm:pt modelId="{9AD19B51-F89B-4EB6-BFF6-8A87F766C2CA}" type="sibTrans" cxnId="{74500072-8391-44B5-94AB-4D4A51E892B9}">
      <dgm:prSet/>
      <dgm:spPr/>
      <dgm:t>
        <a:bodyPr/>
        <a:lstStyle/>
        <a:p>
          <a:endParaRPr lang="en-US"/>
        </a:p>
      </dgm:t>
    </dgm:pt>
    <dgm:pt modelId="{B43584FA-A78D-48F9-B9A8-1D7CAF0FE3D3}" type="pres">
      <dgm:prSet presAssocID="{730AD55A-28CF-47EB-B972-47766C46F1E5}" presName="vert0" presStyleCnt="0">
        <dgm:presLayoutVars>
          <dgm:dir/>
          <dgm:animOne val="branch"/>
          <dgm:animLvl val="lvl"/>
        </dgm:presLayoutVars>
      </dgm:prSet>
      <dgm:spPr/>
    </dgm:pt>
    <dgm:pt modelId="{A2763C89-7E93-49D9-863E-E48B60B2DC0B}" type="pres">
      <dgm:prSet presAssocID="{24A0B0CB-ECAB-49EC-848E-8FB01035ABB9}" presName="thickLine" presStyleLbl="alignNode1" presStyleIdx="0" presStyleCnt="6"/>
      <dgm:spPr/>
    </dgm:pt>
    <dgm:pt modelId="{74D8B2AF-8E03-45F2-96B8-D8D0116A5901}" type="pres">
      <dgm:prSet presAssocID="{24A0B0CB-ECAB-49EC-848E-8FB01035ABB9}" presName="horz1" presStyleCnt="0"/>
      <dgm:spPr/>
    </dgm:pt>
    <dgm:pt modelId="{E0164FAB-4FC0-4E26-BC94-2C1B89280932}" type="pres">
      <dgm:prSet presAssocID="{24A0B0CB-ECAB-49EC-848E-8FB01035ABB9}" presName="tx1" presStyleLbl="revTx" presStyleIdx="0" presStyleCnt="6"/>
      <dgm:spPr/>
    </dgm:pt>
    <dgm:pt modelId="{24E906B5-7166-41AB-BC88-61AC586B7292}" type="pres">
      <dgm:prSet presAssocID="{24A0B0CB-ECAB-49EC-848E-8FB01035ABB9}" presName="vert1" presStyleCnt="0"/>
      <dgm:spPr/>
    </dgm:pt>
    <dgm:pt modelId="{87D6D556-DC78-416F-B865-78B27F4D9D3F}" type="pres">
      <dgm:prSet presAssocID="{B801DAF5-B899-421B-B283-D5E02F3D86CE}" presName="thickLine" presStyleLbl="alignNode1" presStyleIdx="1" presStyleCnt="6"/>
      <dgm:spPr/>
    </dgm:pt>
    <dgm:pt modelId="{396386EB-A5AA-4DC6-A5F3-888EC916421B}" type="pres">
      <dgm:prSet presAssocID="{B801DAF5-B899-421B-B283-D5E02F3D86CE}" presName="horz1" presStyleCnt="0"/>
      <dgm:spPr/>
    </dgm:pt>
    <dgm:pt modelId="{F85C9ACC-5B07-4B43-A403-A89296D8C517}" type="pres">
      <dgm:prSet presAssocID="{B801DAF5-B899-421B-B283-D5E02F3D86CE}" presName="tx1" presStyleLbl="revTx" presStyleIdx="1" presStyleCnt="6" custScaleY="119190"/>
      <dgm:spPr/>
    </dgm:pt>
    <dgm:pt modelId="{3FF89344-D1E1-4AF2-BE33-C84FA1DC55BC}" type="pres">
      <dgm:prSet presAssocID="{B801DAF5-B899-421B-B283-D5E02F3D86CE}" presName="vert1" presStyleCnt="0"/>
      <dgm:spPr/>
    </dgm:pt>
    <dgm:pt modelId="{12A41C17-3E0B-4FCC-823D-A2111AD9943B}" type="pres">
      <dgm:prSet presAssocID="{13D4C0F7-4842-485A-9673-C1E14149D45F}" presName="thickLine" presStyleLbl="alignNode1" presStyleIdx="2" presStyleCnt="6"/>
      <dgm:spPr/>
    </dgm:pt>
    <dgm:pt modelId="{C4AE83A3-E40B-4F4A-BCA4-854BFB49B138}" type="pres">
      <dgm:prSet presAssocID="{13D4C0F7-4842-485A-9673-C1E14149D45F}" presName="horz1" presStyleCnt="0"/>
      <dgm:spPr/>
    </dgm:pt>
    <dgm:pt modelId="{0DFBC343-8D7F-4E4A-83CD-AE9F4C7227A0}" type="pres">
      <dgm:prSet presAssocID="{13D4C0F7-4842-485A-9673-C1E14149D45F}" presName="tx1" presStyleLbl="revTx" presStyleIdx="2" presStyleCnt="6" custScaleY="59645"/>
      <dgm:spPr/>
    </dgm:pt>
    <dgm:pt modelId="{94A9FB14-A98B-40A0-B935-5841EC603153}" type="pres">
      <dgm:prSet presAssocID="{13D4C0F7-4842-485A-9673-C1E14149D45F}" presName="vert1" presStyleCnt="0"/>
      <dgm:spPr/>
    </dgm:pt>
    <dgm:pt modelId="{B14C9188-B31C-4150-9167-D11A2E66E73E}" type="pres">
      <dgm:prSet presAssocID="{CA6D427C-12EE-4B65-A14B-55D706BA1296}" presName="thickLine" presStyleLbl="alignNode1" presStyleIdx="3" presStyleCnt="6"/>
      <dgm:spPr/>
    </dgm:pt>
    <dgm:pt modelId="{508E0676-1DD7-45E3-9343-F1C2B7577471}" type="pres">
      <dgm:prSet presAssocID="{CA6D427C-12EE-4B65-A14B-55D706BA1296}" presName="horz1" presStyleCnt="0"/>
      <dgm:spPr/>
    </dgm:pt>
    <dgm:pt modelId="{E750CA61-2D11-44A3-8AB5-5DA00214829D}" type="pres">
      <dgm:prSet presAssocID="{CA6D427C-12EE-4B65-A14B-55D706BA1296}" presName="tx1" presStyleLbl="revTx" presStyleIdx="3" presStyleCnt="6"/>
      <dgm:spPr/>
    </dgm:pt>
    <dgm:pt modelId="{C5B2A36B-74AA-478B-A43F-E47CA08B9338}" type="pres">
      <dgm:prSet presAssocID="{CA6D427C-12EE-4B65-A14B-55D706BA1296}" presName="vert1" presStyleCnt="0"/>
      <dgm:spPr/>
    </dgm:pt>
    <dgm:pt modelId="{00C63556-DF28-4749-8AA0-608EE389A382}" type="pres">
      <dgm:prSet presAssocID="{CDF7391A-8B3A-49D7-97DD-EAAEEFD33CF0}" presName="thickLine" presStyleLbl="alignNode1" presStyleIdx="4" presStyleCnt="6"/>
      <dgm:spPr/>
    </dgm:pt>
    <dgm:pt modelId="{03590639-F2F8-4B7E-97F6-90CB519DAC37}" type="pres">
      <dgm:prSet presAssocID="{CDF7391A-8B3A-49D7-97DD-EAAEEFD33CF0}" presName="horz1" presStyleCnt="0"/>
      <dgm:spPr/>
    </dgm:pt>
    <dgm:pt modelId="{757ACF05-4A96-4820-AFF8-A6CAA2205EBD}" type="pres">
      <dgm:prSet presAssocID="{CDF7391A-8B3A-49D7-97DD-EAAEEFD33CF0}" presName="tx1" presStyleLbl="revTx" presStyleIdx="4" presStyleCnt="6" custScaleY="67577"/>
      <dgm:spPr/>
    </dgm:pt>
    <dgm:pt modelId="{88126E14-E392-4954-A315-5DC393B15BEC}" type="pres">
      <dgm:prSet presAssocID="{CDF7391A-8B3A-49D7-97DD-EAAEEFD33CF0}" presName="vert1" presStyleCnt="0"/>
      <dgm:spPr/>
    </dgm:pt>
    <dgm:pt modelId="{CF5570A9-71DC-43BE-91DB-301CC107315E}" type="pres">
      <dgm:prSet presAssocID="{9144A07F-6D2E-4728-B0A9-4F459B26DEF9}" presName="thickLine" presStyleLbl="alignNode1" presStyleIdx="5" presStyleCnt="6"/>
      <dgm:spPr/>
    </dgm:pt>
    <dgm:pt modelId="{E59A8E87-2D6E-4AF7-B4E6-9BBB883D22DA}" type="pres">
      <dgm:prSet presAssocID="{9144A07F-6D2E-4728-B0A9-4F459B26DEF9}" presName="horz1" presStyleCnt="0"/>
      <dgm:spPr/>
    </dgm:pt>
    <dgm:pt modelId="{11DF6EAF-83A7-4578-BBAE-3B9550F2B8D5}" type="pres">
      <dgm:prSet presAssocID="{9144A07F-6D2E-4728-B0A9-4F459B26DEF9}" presName="tx1" presStyleLbl="revTx" presStyleIdx="5" presStyleCnt="6"/>
      <dgm:spPr/>
    </dgm:pt>
    <dgm:pt modelId="{92F39991-4FFC-4CDC-9D72-0A54E1474064}" type="pres">
      <dgm:prSet presAssocID="{9144A07F-6D2E-4728-B0A9-4F459B26DEF9}" presName="vert1" presStyleCnt="0"/>
      <dgm:spPr/>
    </dgm:pt>
  </dgm:ptLst>
  <dgm:cxnLst>
    <dgm:cxn modelId="{8E53B305-0C2F-4CEA-A400-04DEA8ECA774}" srcId="{730AD55A-28CF-47EB-B972-47766C46F1E5}" destId="{CDF7391A-8B3A-49D7-97DD-EAAEEFD33CF0}" srcOrd="4" destOrd="0" parTransId="{B5903E1C-D891-477B-960F-5D27FCFCD3AE}" sibTransId="{0B595E93-72AE-4951-BE99-0377CF18BB6B}"/>
    <dgm:cxn modelId="{8D7E1F19-D5DA-49A9-AA2F-9E1A169025E5}" srcId="{730AD55A-28CF-47EB-B972-47766C46F1E5}" destId="{CA6D427C-12EE-4B65-A14B-55D706BA1296}" srcOrd="3" destOrd="0" parTransId="{E6B5FBCF-B3CC-4514-A5BB-69E438EA96BD}" sibTransId="{650FF443-B19F-4DF0-8DA7-861E47225BD4}"/>
    <dgm:cxn modelId="{D47DDC23-67C8-4839-A880-2C6193805C8A}" srcId="{730AD55A-28CF-47EB-B972-47766C46F1E5}" destId="{B801DAF5-B899-421B-B283-D5E02F3D86CE}" srcOrd="1" destOrd="0" parTransId="{00C461E5-8B40-4AE7-9CBA-E5A980415D20}" sibTransId="{2E2F3F51-3A75-4945-8A5A-034A031F66FF}"/>
    <dgm:cxn modelId="{CFA4EF34-96FF-4439-818D-B1DD1B60DB71}" type="presOf" srcId="{B801DAF5-B899-421B-B283-D5E02F3D86CE}" destId="{F85C9ACC-5B07-4B43-A403-A89296D8C517}" srcOrd="0" destOrd="0" presId="urn:microsoft.com/office/officeart/2008/layout/LinedList"/>
    <dgm:cxn modelId="{E26F5F3C-C9F5-4A31-AA32-3CE8A43B2168}" srcId="{730AD55A-28CF-47EB-B972-47766C46F1E5}" destId="{24A0B0CB-ECAB-49EC-848E-8FB01035ABB9}" srcOrd="0" destOrd="0" parTransId="{F93D9957-099E-42A7-8495-E2DF00663283}" sibTransId="{630C5670-DBFB-432D-8D55-578222CD1CA5}"/>
    <dgm:cxn modelId="{105BF13C-02F8-479C-8637-5C7783C92CBC}" type="presOf" srcId="{9144A07F-6D2E-4728-B0A9-4F459B26DEF9}" destId="{11DF6EAF-83A7-4578-BBAE-3B9550F2B8D5}" srcOrd="0" destOrd="0" presId="urn:microsoft.com/office/officeart/2008/layout/LinedList"/>
    <dgm:cxn modelId="{74500072-8391-44B5-94AB-4D4A51E892B9}" srcId="{730AD55A-28CF-47EB-B972-47766C46F1E5}" destId="{9144A07F-6D2E-4728-B0A9-4F459B26DEF9}" srcOrd="5" destOrd="0" parTransId="{CEF01215-AB6B-4A02-87D5-AB019B612A2C}" sibTransId="{9AD19B51-F89B-4EB6-BFF6-8A87F766C2CA}"/>
    <dgm:cxn modelId="{5E50CF84-4C0F-4653-BE8B-0F62292EDB04}" type="presOf" srcId="{13D4C0F7-4842-485A-9673-C1E14149D45F}" destId="{0DFBC343-8D7F-4E4A-83CD-AE9F4C7227A0}" srcOrd="0" destOrd="0" presId="urn:microsoft.com/office/officeart/2008/layout/LinedList"/>
    <dgm:cxn modelId="{BF8172BA-9D72-4E50-9B70-CFFB824B06D6}" type="presOf" srcId="{730AD55A-28CF-47EB-B972-47766C46F1E5}" destId="{B43584FA-A78D-48F9-B9A8-1D7CAF0FE3D3}" srcOrd="0" destOrd="0" presId="urn:microsoft.com/office/officeart/2008/layout/LinedList"/>
    <dgm:cxn modelId="{0F58AFD5-C03D-401F-9CA1-F58FC1AB1B77}" srcId="{730AD55A-28CF-47EB-B972-47766C46F1E5}" destId="{13D4C0F7-4842-485A-9673-C1E14149D45F}" srcOrd="2" destOrd="0" parTransId="{7B7558A8-7498-4B10-81D3-F4EDB31EDB16}" sibTransId="{DEA65C30-9A5C-446E-B728-AB41029E1FF3}"/>
    <dgm:cxn modelId="{E7BCDDD8-6241-4F31-9F4C-B6B569F487E1}" type="presOf" srcId="{CA6D427C-12EE-4B65-A14B-55D706BA1296}" destId="{E750CA61-2D11-44A3-8AB5-5DA00214829D}" srcOrd="0" destOrd="0" presId="urn:microsoft.com/office/officeart/2008/layout/LinedList"/>
    <dgm:cxn modelId="{DF4DFFF1-C86B-4764-9E13-428B4B7FF13A}" type="presOf" srcId="{CDF7391A-8B3A-49D7-97DD-EAAEEFD33CF0}" destId="{757ACF05-4A96-4820-AFF8-A6CAA2205EBD}" srcOrd="0" destOrd="0" presId="urn:microsoft.com/office/officeart/2008/layout/LinedList"/>
    <dgm:cxn modelId="{5DDED6F3-01CD-4CC3-8152-B2DCE68C089A}" type="presOf" srcId="{24A0B0CB-ECAB-49EC-848E-8FB01035ABB9}" destId="{E0164FAB-4FC0-4E26-BC94-2C1B89280932}" srcOrd="0" destOrd="0" presId="urn:microsoft.com/office/officeart/2008/layout/LinedList"/>
    <dgm:cxn modelId="{05D67E2B-1C6F-46C1-B3FC-A8F417CFC0E9}" type="presParOf" srcId="{B43584FA-A78D-48F9-B9A8-1D7CAF0FE3D3}" destId="{A2763C89-7E93-49D9-863E-E48B60B2DC0B}" srcOrd="0" destOrd="0" presId="urn:microsoft.com/office/officeart/2008/layout/LinedList"/>
    <dgm:cxn modelId="{86C302BB-1111-4E1C-A2FE-0655E3BA0456}" type="presParOf" srcId="{B43584FA-A78D-48F9-B9A8-1D7CAF0FE3D3}" destId="{74D8B2AF-8E03-45F2-96B8-D8D0116A5901}" srcOrd="1" destOrd="0" presId="urn:microsoft.com/office/officeart/2008/layout/LinedList"/>
    <dgm:cxn modelId="{52395E89-139D-4B5F-B145-C2F3EF34F5C5}" type="presParOf" srcId="{74D8B2AF-8E03-45F2-96B8-D8D0116A5901}" destId="{E0164FAB-4FC0-4E26-BC94-2C1B89280932}" srcOrd="0" destOrd="0" presId="urn:microsoft.com/office/officeart/2008/layout/LinedList"/>
    <dgm:cxn modelId="{D193CCBB-0F7D-4CBB-840D-C51EB9A43FB6}" type="presParOf" srcId="{74D8B2AF-8E03-45F2-96B8-D8D0116A5901}" destId="{24E906B5-7166-41AB-BC88-61AC586B7292}" srcOrd="1" destOrd="0" presId="urn:microsoft.com/office/officeart/2008/layout/LinedList"/>
    <dgm:cxn modelId="{18DFBA49-37F0-4199-B383-D7B74D1CDF39}" type="presParOf" srcId="{B43584FA-A78D-48F9-B9A8-1D7CAF0FE3D3}" destId="{87D6D556-DC78-416F-B865-78B27F4D9D3F}" srcOrd="2" destOrd="0" presId="urn:microsoft.com/office/officeart/2008/layout/LinedList"/>
    <dgm:cxn modelId="{F1CAAC4D-727C-425D-BE4E-45612CF4C1AC}" type="presParOf" srcId="{B43584FA-A78D-48F9-B9A8-1D7CAF0FE3D3}" destId="{396386EB-A5AA-4DC6-A5F3-888EC916421B}" srcOrd="3" destOrd="0" presId="urn:microsoft.com/office/officeart/2008/layout/LinedList"/>
    <dgm:cxn modelId="{87D50C92-5A0A-4328-8356-7131D277BD1D}" type="presParOf" srcId="{396386EB-A5AA-4DC6-A5F3-888EC916421B}" destId="{F85C9ACC-5B07-4B43-A403-A89296D8C517}" srcOrd="0" destOrd="0" presId="urn:microsoft.com/office/officeart/2008/layout/LinedList"/>
    <dgm:cxn modelId="{6FB9D05F-9322-427F-854B-2DA8FAEA13B6}" type="presParOf" srcId="{396386EB-A5AA-4DC6-A5F3-888EC916421B}" destId="{3FF89344-D1E1-4AF2-BE33-C84FA1DC55BC}" srcOrd="1" destOrd="0" presId="urn:microsoft.com/office/officeart/2008/layout/LinedList"/>
    <dgm:cxn modelId="{CFA57F83-9153-42BB-BFE0-62F9A11A1F48}" type="presParOf" srcId="{B43584FA-A78D-48F9-B9A8-1D7CAF0FE3D3}" destId="{12A41C17-3E0B-4FCC-823D-A2111AD9943B}" srcOrd="4" destOrd="0" presId="urn:microsoft.com/office/officeart/2008/layout/LinedList"/>
    <dgm:cxn modelId="{3D6F2E4A-2D6D-41F8-9F99-0CE3D50FB8D1}" type="presParOf" srcId="{B43584FA-A78D-48F9-B9A8-1D7CAF0FE3D3}" destId="{C4AE83A3-E40B-4F4A-BCA4-854BFB49B138}" srcOrd="5" destOrd="0" presId="urn:microsoft.com/office/officeart/2008/layout/LinedList"/>
    <dgm:cxn modelId="{6652BD49-7AEA-4868-AA22-B5690344E6EB}" type="presParOf" srcId="{C4AE83A3-E40B-4F4A-BCA4-854BFB49B138}" destId="{0DFBC343-8D7F-4E4A-83CD-AE9F4C7227A0}" srcOrd="0" destOrd="0" presId="urn:microsoft.com/office/officeart/2008/layout/LinedList"/>
    <dgm:cxn modelId="{966510BF-4C46-4224-A982-D8553852C182}" type="presParOf" srcId="{C4AE83A3-E40B-4F4A-BCA4-854BFB49B138}" destId="{94A9FB14-A98B-40A0-B935-5841EC603153}" srcOrd="1" destOrd="0" presId="urn:microsoft.com/office/officeart/2008/layout/LinedList"/>
    <dgm:cxn modelId="{CA13A9EA-83B9-41B7-A3A3-C5CBF7C782E5}" type="presParOf" srcId="{B43584FA-A78D-48F9-B9A8-1D7CAF0FE3D3}" destId="{B14C9188-B31C-4150-9167-D11A2E66E73E}" srcOrd="6" destOrd="0" presId="urn:microsoft.com/office/officeart/2008/layout/LinedList"/>
    <dgm:cxn modelId="{1D8DDE11-5E87-49DE-9559-2A5444A98DFF}" type="presParOf" srcId="{B43584FA-A78D-48F9-B9A8-1D7CAF0FE3D3}" destId="{508E0676-1DD7-45E3-9343-F1C2B7577471}" srcOrd="7" destOrd="0" presId="urn:microsoft.com/office/officeart/2008/layout/LinedList"/>
    <dgm:cxn modelId="{9CD136FB-0AA3-457E-AB2D-6A2171F8E0CB}" type="presParOf" srcId="{508E0676-1DD7-45E3-9343-F1C2B7577471}" destId="{E750CA61-2D11-44A3-8AB5-5DA00214829D}" srcOrd="0" destOrd="0" presId="urn:microsoft.com/office/officeart/2008/layout/LinedList"/>
    <dgm:cxn modelId="{3D17DA9C-BA1E-4A8C-85E0-E6A1EE5B46E1}" type="presParOf" srcId="{508E0676-1DD7-45E3-9343-F1C2B7577471}" destId="{C5B2A36B-74AA-478B-A43F-E47CA08B9338}" srcOrd="1" destOrd="0" presId="urn:microsoft.com/office/officeart/2008/layout/LinedList"/>
    <dgm:cxn modelId="{63134764-D72B-44CE-8A52-3339AAF2AA6E}" type="presParOf" srcId="{B43584FA-A78D-48F9-B9A8-1D7CAF0FE3D3}" destId="{00C63556-DF28-4749-8AA0-608EE389A382}" srcOrd="8" destOrd="0" presId="urn:microsoft.com/office/officeart/2008/layout/LinedList"/>
    <dgm:cxn modelId="{F8427FB4-96D0-480C-B693-55FE0F70958D}" type="presParOf" srcId="{B43584FA-A78D-48F9-B9A8-1D7CAF0FE3D3}" destId="{03590639-F2F8-4B7E-97F6-90CB519DAC37}" srcOrd="9" destOrd="0" presId="urn:microsoft.com/office/officeart/2008/layout/LinedList"/>
    <dgm:cxn modelId="{D81F03B6-1965-4C14-B5CD-052C3BCE5950}" type="presParOf" srcId="{03590639-F2F8-4B7E-97F6-90CB519DAC37}" destId="{757ACF05-4A96-4820-AFF8-A6CAA2205EBD}" srcOrd="0" destOrd="0" presId="urn:microsoft.com/office/officeart/2008/layout/LinedList"/>
    <dgm:cxn modelId="{FD65E8B1-242D-4C8A-AD49-943D97211EE7}" type="presParOf" srcId="{03590639-F2F8-4B7E-97F6-90CB519DAC37}" destId="{88126E14-E392-4954-A315-5DC393B15BEC}" srcOrd="1" destOrd="0" presId="urn:microsoft.com/office/officeart/2008/layout/LinedList"/>
    <dgm:cxn modelId="{4679D628-8C59-4326-8776-7CB16D298DED}" type="presParOf" srcId="{B43584FA-A78D-48F9-B9A8-1D7CAF0FE3D3}" destId="{CF5570A9-71DC-43BE-91DB-301CC107315E}" srcOrd="10" destOrd="0" presId="urn:microsoft.com/office/officeart/2008/layout/LinedList"/>
    <dgm:cxn modelId="{1DF54AEF-0D65-499B-B563-9B5685D43B08}" type="presParOf" srcId="{B43584FA-A78D-48F9-B9A8-1D7CAF0FE3D3}" destId="{E59A8E87-2D6E-4AF7-B4E6-9BBB883D22DA}" srcOrd="11" destOrd="0" presId="urn:microsoft.com/office/officeart/2008/layout/LinedList"/>
    <dgm:cxn modelId="{80DAAEB6-E089-4FE5-8635-B73142A83D0C}" type="presParOf" srcId="{E59A8E87-2D6E-4AF7-B4E6-9BBB883D22DA}" destId="{11DF6EAF-83A7-4578-BBAE-3B9550F2B8D5}" srcOrd="0" destOrd="0" presId="urn:microsoft.com/office/officeart/2008/layout/LinedList"/>
    <dgm:cxn modelId="{C8F6A9BE-493C-4BFB-9033-2BABA554509A}" type="presParOf" srcId="{E59A8E87-2D6E-4AF7-B4E6-9BBB883D22DA}" destId="{92F39991-4FFC-4CDC-9D72-0A54E147406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A4E07BC-DCA8-47BE-9CA7-A1EEBACAB2EF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0007AB94-5F84-4646-AC34-71F448B2F775}">
      <dgm:prSet custT="1"/>
      <dgm:spPr/>
      <dgm:t>
        <a:bodyPr/>
        <a:lstStyle/>
        <a:p>
          <a:r>
            <a:rPr lang="pt-BR" sz="2600" dirty="0"/>
            <a:t>O enfermeiro deve observar a inspiração e expiração completas quando conta a ventilação e a frequência respiratória.</a:t>
          </a:r>
          <a:endParaRPr lang="en-US" sz="2600" dirty="0"/>
        </a:p>
      </dgm:t>
    </dgm:pt>
    <dgm:pt modelId="{7244E8E1-3590-473F-BFB8-CD47DB9194BB}" type="parTrans" cxnId="{5BCA6C4C-D598-4D2E-B056-773B53E0DC8A}">
      <dgm:prSet/>
      <dgm:spPr/>
      <dgm:t>
        <a:bodyPr/>
        <a:lstStyle/>
        <a:p>
          <a:endParaRPr lang="en-US"/>
        </a:p>
      </dgm:t>
    </dgm:pt>
    <dgm:pt modelId="{1EB5F1C4-D5D3-4549-8916-8527597E505F}" type="sibTrans" cxnId="{5BCA6C4C-D598-4D2E-B056-773B53E0DC8A}">
      <dgm:prSet/>
      <dgm:spPr/>
      <dgm:t>
        <a:bodyPr/>
        <a:lstStyle/>
        <a:p>
          <a:endParaRPr lang="en-US"/>
        </a:p>
      </dgm:t>
    </dgm:pt>
    <dgm:pt modelId="{E7B82514-BF6D-42EB-9AA2-8F44BA2733E4}">
      <dgm:prSet custT="1"/>
      <dgm:spPr/>
      <dgm:t>
        <a:bodyPr/>
        <a:lstStyle/>
        <a:p>
          <a:r>
            <a:rPr lang="pt-BR" sz="2600" dirty="0"/>
            <a:t>O valor normal em adultos é entre 12 a 20 incursões respiratórias por minuto.</a:t>
          </a:r>
          <a:endParaRPr lang="en-US" sz="2600" dirty="0"/>
        </a:p>
      </dgm:t>
    </dgm:pt>
    <dgm:pt modelId="{97B9B501-0150-4950-8BE7-00DFBA0A8EFB}" type="parTrans" cxnId="{61C78CD6-36D9-4C87-BBFA-035F18637DA7}">
      <dgm:prSet/>
      <dgm:spPr/>
      <dgm:t>
        <a:bodyPr/>
        <a:lstStyle/>
        <a:p>
          <a:endParaRPr lang="en-US"/>
        </a:p>
      </dgm:t>
    </dgm:pt>
    <dgm:pt modelId="{EEFF53CF-EC2D-44B7-96DB-5CBB59BEFB23}" type="sibTrans" cxnId="{61C78CD6-36D9-4C87-BBFA-035F18637DA7}">
      <dgm:prSet/>
      <dgm:spPr/>
      <dgm:t>
        <a:bodyPr/>
        <a:lstStyle/>
        <a:p>
          <a:endParaRPr lang="en-US"/>
        </a:p>
      </dgm:t>
    </dgm:pt>
    <dgm:pt modelId="{9BE29179-FC84-4E9B-AF68-4B7855B2A5CE}" type="pres">
      <dgm:prSet presAssocID="{3A4E07BC-DCA8-47BE-9CA7-A1EEBACAB2EF}" presName="vert0" presStyleCnt="0">
        <dgm:presLayoutVars>
          <dgm:dir/>
          <dgm:animOne val="branch"/>
          <dgm:animLvl val="lvl"/>
        </dgm:presLayoutVars>
      </dgm:prSet>
      <dgm:spPr/>
    </dgm:pt>
    <dgm:pt modelId="{A0A18356-F20F-4A48-B577-626081B8CE4D}" type="pres">
      <dgm:prSet presAssocID="{0007AB94-5F84-4646-AC34-71F448B2F775}" presName="thickLine" presStyleLbl="alignNode1" presStyleIdx="0" presStyleCnt="2"/>
      <dgm:spPr/>
    </dgm:pt>
    <dgm:pt modelId="{562B4E8C-20E6-4B0B-B168-3393E303E5B5}" type="pres">
      <dgm:prSet presAssocID="{0007AB94-5F84-4646-AC34-71F448B2F775}" presName="horz1" presStyleCnt="0"/>
      <dgm:spPr/>
    </dgm:pt>
    <dgm:pt modelId="{24A58D14-16BE-468F-B39D-3E5E4B72292D}" type="pres">
      <dgm:prSet presAssocID="{0007AB94-5F84-4646-AC34-71F448B2F775}" presName="tx1" presStyleLbl="revTx" presStyleIdx="0" presStyleCnt="2" custScaleY="89703"/>
      <dgm:spPr/>
    </dgm:pt>
    <dgm:pt modelId="{80850B62-CA9B-46B7-83B6-B4AFCD5AC733}" type="pres">
      <dgm:prSet presAssocID="{0007AB94-5F84-4646-AC34-71F448B2F775}" presName="vert1" presStyleCnt="0"/>
      <dgm:spPr/>
    </dgm:pt>
    <dgm:pt modelId="{AB299B39-24C6-41E8-A6A9-AD6B84E7BF2D}" type="pres">
      <dgm:prSet presAssocID="{E7B82514-BF6D-42EB-9AA2-8F44BA2733E4}" presName="thickLine" presStyleLbl="alignNode1" presStyleIdx="1" presStyleCnt="2"/>
      <dgm:spPr/>
    </dgm:pt>
    <dgm:pt modelId="{AADD3675-918F-47AB-AD50-0E097EC70AF2}" type="pres">
      <dgm:prSet presAssocID="{E7B82514-BF6D-42EB-9AA2-8F44BA2733E4}" presName="horz1" presStyleCnt="0"/>
      <dgm:spPr/>
    </dgm:pt>
    <dgm:pt modelId="{C72307C8-BD1B-435B-8644-22722DB579CF}" type="pres">
      <dgm:prSet presAssocID="{E7B82514-BF6D-42EB-9AA2-8F44BA2733E4}" presName="tx1" presStyleLbl="revTx" presStyleIdx="1" presStyleCnt="2" custScaleY="69826"/>
      <dgm:spPr/>
    </dgm:pt>
    <dgm:pt modelId="{16469805-8596-41E4-8AB6-D6D597D036B0}" type="pres">
      <dgm:prSet presAssocID="{E7B82514-BF6D-42EB-9AA2-8F44BA2733E4}" presName="vert1" presStyleCnt="0"/>
      <dgm:spPr/>
    </dgm:pt>
  </dgm:ptLst>
  <dgm:cxnLst>
    <dgm:cxn modelId="{A30D243A-2D6A-4B4A-BB0B-993DDA10D5F7}" type="presOf" srcId="{3A4E07BC-DCA8-47BE-9CA7-A1EEBACAB2EF}" destId="{9BE29179-FC84-4E9B-AF68-4B7855B2A5CE}" srcOrd="0" destOrd="0" presId="urn:microsoft.com/office/officeart/2008/layout/LinedList"/>
    <dgm:cxn modelId="{5BCA6C4C-D598-4D2E-B056-773B53E0DC8A}" srcId="{3A4E07BC-DCA8-47BE-9CA7-A1EEBACAB2EF}" destId="{0007AB94-5F84-4646-AC34-71F448B2F775}" srcOrd="0" destOrd="0" parTransId="{7244E8E1-3590-473F-BFB8-CD47DB9194BB}" sibTransId="{1EB5F1C4-D5D3-4549-8916-8527597E505F}"/>
    <dgm:cxn modelId="{E0B6EFAA-2C6A-4CD2-9C02-567CE39A678E}" type="presOf" srcId="{E7B82514-BF6D-42EB-9AA2-8F44BA2733E4}" destId="{C72307C8-BD1B-435B-8644-22722DB579CF}" srcOrd="0" destOrd="0" presId="urn:microsoft.com/office/officeart/2008/layout/LinedList"/>
    <dgm:cxn modelId="{6DBC27C3-4A54-4647-BE58-4916D6E77429}" type="presOf" srcId="{0007AB94-5F84-4646-AC34-71F448B2F775}" destId="{24A58D14-16BE-468F-B39D-3E5E4B72292D}" srcOrd="0" destOrd="0" presId="urn:microsoft.com/office/officeart/2008/layout/LinedList"/>
    <dgm:cxn modelId="{61C78CD6-36D9-4C87-BBFA-035F18637DA7}" srcId="{3A4E07BC-DCA8-47BE-9CA7-A1EEBACAB2EF}" destId="{E7B82514-BF6D-42EB-9AA2-8F44BA2733E4}" srcOrd="1" destOrd="0" parTransId="{97B9B501-0150-4950-8BE7-00DFBA0A8EFB}" sibTransId="{EEFF53CF-EC2D-44B7-96DB-5CBB59BEFB23}"/>
    <dgm:cxn modelId="{7B5AE295-3E90-4E88-AF3E-F10F9FE912F7}" type="presParOf" srcId="{9BE29179-FC84-4E9B-AF68-4B7855B2A5CE}" destId="{A0A18356-F20F-4A48-B577-626081B8CE4D}" srcOrd="0" destOrd="0" presId="urn:microsoft.com/office/officeart/2008/layout/LinedList"/>
    <dgm:cxn modelId="{201C9031-1F73-4181-B9B7-9788A6A72BDE}" type="presParOf" srcId="{9BE29179-FC84-4E9B-AF68-4B7855B2A5CE}" destId="{562B4E8C-20E6-4B0B-B168-3393E303E5B5}" srcOrd="1" destOrd="0" presId="urn:microsoft.com/office/officeart/2008/layout/LinedList"/>
    <dgm:cxn modelId="{D458B31F-855C-494C-A68A-33AE3A9C429F}" type="presParOf" srcId="{562B4E8C-20E6-4B0B-B168-3393E303E5B5}" destId="{24A58D14-16BE-468F-B39D-3E5E4B72292D}" srcOrd="0" destOrd="0" presId="urn:microsoft.com/office/officeart/2008/layout/LinedList"/>
    <dgm:cxn modelId="{4925AB89-BDB9-4038-AEA8-BADDE0D8E402}" type="presParOf" srcId="{562B4E8C-20E6-4B0B-B168-3393E303E5B5}" destId="{80850B62-CA9B-46B7-83B6-B4AFCD5AC733}" srcOrd="1" destOrd="0" presId="urn:microsoft.com/office/officeart/2008/layout/LinedList"/>
    <dgm:cxn modelId="{E28E9F35-2770-450A-9628-7FF87174C887}" type="presParOf" srcId="{9BE29179-FC84-4E9B-AF68-4B7855B2A5CE}" destId="{AB299B39-24C6-41E8-A6A9-AD6B84E7BF2D}" srcOrd="2" destOrd="0" presId="urn:microsoft.com/office/officeart/2008/layout/LinedList"/>
    <dgm:cxn modelId="{E6934679-580F-413F-A657-72DCD17433A0}" type="presParOf" srcId="{9BE29179-FC84-4E9B-AF68-4B7855B2A5CE}" destId="{AADD3675-918F-47AB-AD50-0E097EC70AF2}" srcOrd="3" destOrd="0" presId="urn:microsoft.com/office/officeart/2008/layout/LinedList"/>
    <dgm:cxn modelId="{F2AA189A-25AB-42DC-B2FF-E5B9D08DAF64}" type="presParOf" srcId="{AADD3675-918F-47AB-AD50-0E097EC70AF2}" destId="{C72307C8-BD1B-435B-8644-22722DB579CF}" srcOrd="0" destOrd="0" presId="urn:microsoft.com/office/officeart/2008/layout/LinedList"/>
    <dgm:cxn modelId="{B0B2C681-C7A0-4B26-AB10-D0B6E6C831FD}" type="presParOf" srcId="{AADD3675-918F-47AB-AD50-0E097EC70AF2}" destId="{16469805-8596-41E4-8AB6-D6D597D036B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1302351-326E-4954-865A-EF79BF18394C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9662F5DA-CF30-48C8-89C2-E5D758164882}">
      <dgm:prSet custT="1"/>
      <dgm:spPr/>
      <dgm:t>
        <a:bodyPr/>
        <a:lstStyle/>
        <a:p>
          <a:endParaRPr lang="pt-BR" sz="2600" i="1" dirty="0"/>
        </a:p>
        <a:p>
          <a:r>
            <a:rPr lang="pt-BR" sz="2600" i="1" dirty="0"/>
            <a:t>Frequência – </a:t>
          </a:r>
          <a:r>
            <a:rPr lang="pt-BR" sz="2600" dirty="0"/>
            <a:t>número de respirações por minuto</a:t>
          </a:r>
          <a:r>
            <a:rPr lang="pt-BR" sz="2600" i="1" dirty="0"/>
            <a:t>;</a:t>
          </a:r>
          <a:endParaRPr lang="en-US" sz="2600" dirty="0"/>
        </a:p>
      </dgm:t>
    </dgm:pt>
    <dgm:pt modelId="{74346B60-4114-427C-B275-0DF0296583AD}" type="parTrans" cxnId="{866FD28B-1250-456F-AA92-76348E7104B7}">
      <dgm:prSet/>
      <dgm:spPr/>
      <dgm:t>
        <a:bodyPr/>
        <a:lstStyle/>
        <a:p>
          <a:endParaRPr lang="en-US"/>
        </a:p>
      </dgm:t>
    </dgm:pt>
    <dgm:pt modelId="{33803EC3-467C-4A9B-A596-E7C45F3DCEF6}" type="sibTrans" cxnId="{866FD28B-1250-456F-AA92-76348E7104B7}">
      <dgm:prSet/>
      <dgm:spPr/>
      <dgm:t>
        <a:bodyPr/>
        <a:lstStyle/>
        <a:p>
          <a:endParaRPr lang="en-US"/>
        </a:p>
      </dgm:t>
    </dgm:pt>
    <dgm:pt modelId="{B66D9DC2-E10D-4623-9146-93C85EF7E06E}">
      <dgm:prSet custT="1"/>
      <dgm:spPr/>
      <dgm:t>
        <a:bodyPr/>
        <a:lstStyle/>
        <a:p>
          <a:r>
            <a:rPr lang="pt-BR" sz="2600" i="1" dirty="0"/>
            <a:t>Ritmo – </a:t>
          </a:r>
          <a:r>
            <a:rPr lang="pt-BR" sz="2600" dirty="0"/>
            <a:t>maneira compassada dos movimentos respiratórios.</a:t>
          </a:r>
          <a:endParaRPr lang="en-US" sz="2600" dirty="0"/>
        </a:p>
      </dgm:t>
    </dgm:pt>
    <dgm:pt modelId="{2D3A90AC-D540-44A4-B7F6-7D11DDE39274}" type="parTrans" cxnId="{36995251-D077-4E24-9859-FAD5257B186B}">
      <dgm:prSet/>
      <dgm:spPr/>
      <dgm:t>
        <a:bodyPr/>
        <a:lstStyle/>
        <a:p>
          <a:endParaRPr lang="en-US"/>
        </a:p>
      </dgm:t>
    </dgm:pt>
    <dgm:pt modelId="{8281AF83-336C-4E9A-9E11-CB847FB615F3}" type="sibTrans" cxnId="{36995251-D077-4E24-9859-FAD5257B186B}">
      <dgm:prSet/>
      <dgm:spPr/>
      <dgm:t>
        <a:bodyPr/>
        <a:lstStyle/>
        <a:p>
          <a:endParaRPr lang="en-US"/>
        </a:p>
      </dgm:t>
    </dgm:pt>
    <dgm:pt modelId="{F087E2E3-E2FB-47B3-B941-2554D5C53136}">
      <dgm:prSet custT="1"/>
      <dgm:spPr/>
      <dgm:t>
        <a:bodyPr/>
        <a:lstStyle/>
        <a:p>
          <a:r>
            <a:rPr lang="pt-BR" sz="2800" b="1" i="1" dirty="0"/>
            <a:t>Frequência Média:</a:t>
          </a:r>
          <a:endParaRPr lang="en-US" sz="2800" b="1" dirty="0"/>
        </a:p>
      </dgm:t>
    </dgm:pt>
    <dgm:pt modelId="{FB4A7193-E368-4EE9-AC82-EDA72BE4573C}" type="parTrans" cxnId="{5AE58CCD-D7EF-4B22-94DE-764630484D2B}">
      <dgm:prSet/>
      <dgm:spPr/>
      <dgm:t>
        <a:bodyPr/>
        <a:lstStyle/>
        <a:p>
          <a:endParaRPr lang="en-US"/>
        </a:p>
      </dgm:t>
    </dgm:pt>
    <dgm:pt modelId="{186995B8-3FA6-4780-BE14-41A549C1CB45}" type="sibTrans" cxnId="{5AE58CCD-D7EF-4B22-94DE-764630484D2B}">
      <dgm:prSet/>
      <dgm:spPr/>
      <dgm:t>
        <a:bodyPr/>
        <a:lstStyle/>
        <a:p>
          <a:endParaRPr lang="en-US"/>
        </a:p>
      </dgm:t>
    </dgm:pt>
    <dgm:pt modelId="{21399CBD-F696-480E-B35D-247F2C28C04F}">
      <dgm:prSet custT="1"/>
      <dgm:spPr/>
      <dgm:t>
        <a:bodyPr/>
        <a:lstStyle/>
        <a:p>
          <a:r>
            <a:rPr lang="pt-BR" sz="2600" dirty="0"/>
            <a:t>Idosos = 12 a 18 movimentos por minuto (</a:t>
          </a:r>
          <a:r>
            <a:rPr lang="pt-BR" sz="2600" dirty="0" err="1"/>
            <a:t>mpm</a:t>
          </a:r>
          <a:r>
            <a:rPr lang="pt-BR" sz="2600" dirty="0"/>
            <a:t>);</a:t>
          </a:r>
          <a:endParaRPr lang="en-US" sz="2600" dirty="0"/>
        </a:p>
      </dgm:t>
    </dgm:pt>
    <dgm:pt modelId="{4F83999F-163C-40D8-9F28-FE6304401BF1}" type="parTrans" cxnId="{C3B36B8A-D946-4F97-9B92-96860E37A104}">
      <dgm:prSet/>
      <dgm:spPr/>
      <dgm:t>
        <a:bodyPr/>
        <a:lstStyle/>
        <a:p>
          <a:endParaRPr lang="en-US"/>
        </a:p>
      </dgm:t>
    </dgm:pt>
    <dgm:pt modelId="{285F928D-68D3-424E-87F9-F034CDB4775F}" type="sibTrans" cxnId="{C3B36B8A-D946-4F97-9B92-96860E37A104}">
      <dgm:prSet/>
      <dgm:spPr/>
      <dgm:t>
        <a:bodyPr/>
        <a:lstStyle/>
        <a:p>
          <a:endParaRPr lang="en-US"/>
        </a:p>
      </dgm:t>
    </dgm:pt>
    <dgm:pt modelId="{B2DC1F15-0977-416B-9B8B-A7DBCB1B5C36}">
      <dgm:prSet custT="1"/>
      <dgm:spPr/>
      <dgm:t>
        <a:bodyPr/>
        <a:lstStyle/>
        <a:p>
          <a:r>
            <a:rPr lang="pt-BR" sz="2800" dirty="0"/>
            <a:t>Adultos = 16 a 20 </a:t>
          </a:r>
          <a:r>
            <a:rPr lang="pt-BR" sz="2800" dirty="0" err="1"/>
            <a:t>mpm</a:t>
          </a:r>
          <a:endParaRPr lang="en-US" sz="2800" dirty="0"/>
        </a:p>
      </dgm:t>
    </dgm:pt>
    <dgm:pt modelId="{E5E8514E-CD83-4C19-8073-556DEE6C629D}" type="parTrans" cxnId="{9A8D0A23-BA55-4BE3-9222-643EC67067D7}">
      <dgm:prSet/>
      <dgm:spPr/>
      <dgm:t>
        <a:bodyPr/>
        <a:lstStyle/>
        <a:p>
          <a:endParaRPr lang="en-US"/>
        </a:p>
      </dgm:t>
    </dgm:pt>
    <dgm:pt modelId="{014FE2E3-DD4B-427E-BE2D-A989AE408983}" type="sibTrans" cxnId="{9A8D0A23-BA55-4BE3-9222-643EC67067D7}">
      <dgm:prSet/>
      <dgm:spPr/>
      <dgm:t>
        <a:bodyPr/>
        <a:lstStyle/>
        <a:p>
          <a:endParaRPr lang="en-US"/>
        </a:p>
      </dgm:t>
    </dgm:pt>
    <dgm:pt modelId="{39D5951D-48FD-4BDA-B520-511F353AEDFD}">
      <dgm:prSet custT="1"/>
      <dgm:spPr/>
      <dgm:t>
        <a:bodyPr/>
        <a:lstStyle/>
        <a:p>
          <a:r>
            <a:rPr lang="pt-BR" sz="2800" dirty="0"/>
            <a:t>Crianças = 20 a 25 </a:t>
          </a:r>
          <a:r>
            <a:rPr lang="pt-BR" sz="2800" dirty="0" err="1"/>
            <a:t>mpm</a:t>
          </a:r>
          <a:r>
            <a:rPr lang="pt-BR" sz="2800" dirty="0"/>
            <a:t>;</a:t>
          </a:r>
          <a:endParaRPr lang="en-US" sz="2800" dirty="0"/>
        </a:p>
      </dgm:t>
    </dgm:pt>
    <dgm:pt modelId="{B83BFA49-2C7C-4793-944B-73D6963ECA4E}" type="parTrans" cxnId="{FE0A3754-41A8-4A76-BB2E-2D0E6ACFC211}">
      <dgm:prSet/>
      <dgm:spPr/>
      <dgm:t>
        <a:bodyPr/>
        <a:lstStyle/>
        <a:p>
          <a:endParaRPr lang="en-US"/>
        </a:p>
      </dgm:t>
    </dgm:pt>
    <dgm:pt modelId="{E58FB4FA-9959-4EE4-A7B0-291A085CDD88}" type="sibTrans" cxnId="{FE0A3754-41A8-4A76-BB2E-2D0E6ACFC211}">
      <dgm:prSet/>
      <dgm:spPr/>
      <dgm:t>
        <a:bodyPr/>
        <a:lstStyle/>
        <a:p>
          <a:endParaRPr lang="en-US"/>
        </a:p>
      </dgm:t>
    </dgm:pt>
    <dgm:pt modelId="{C173181F-DD01-48AB-BC8B-176B5BF260EA}">
      <dgm:prSet custT="1"/>
      <dgm:spPr/>
      <dgm:t>
        <a:bodyPr/>
        <a:lstStyle/>
        <a:p>
          <a:r>
            <a:rPr lang="pt-BR" sz="2800" dirty="0"/>
            <a:t>Lactentes = 30 a 40 </a:t>
          </a:r>
          <a:r>
            <a:rPr lang="pt-BR" sz="2800" dirty="0" err="1"/>
            <a:t>mpm</a:t>
          </a:r>
          <a:r>
            <a:rPr lang="pt-BR" sz="2800" dirty="0"/>
            <a:t>;</a:t>
          </a:r>
          <a:endParaRPr lang="en-US" sz="2800" dirty="0"/>
        </a:p>
      </dgm:t>
    </dgm:pt>
    <dgm:pt modelId="{3FE95BE4-2178-4365-90F4-D927106B308A}" type="parTrans" cxnId="{F502E77F-0CE5-4B4F-AE00-0EC15D4BFEC1}">
      <dgm:prSet/>
      <dgm:spPr/>
      <dgm:t>
        <a:bodyPr/>
        <a:lstStyle/>
        <a:p>
          <a:endParaRPr lang="en-US"/>
        </a:p>
      </dgm:t>
    </dgm:pt>
    <dgm:pt modelId="{8ACE8FFA-8C62-49E2-8302-5A8AFCCEDB59}" type="sibTrans" cxnId="{F502E77F-0CE5-4B4F-AE00-0EC15D4BFEC1}">
      <dgm:prSet/>
      <dgm:spPr/>
      <dgm:t>
        <a:bodyPr/>
        <a:lstStyle/>
        <a:p>
          <a:endParaRPr lang="en-US"/>
        </a:p>
      </dgm:t>
    </dgm:pt>
    <dgm:pt modelId="{062DF9C8-C0C1-4CD7-9286-570D0C191AB9}">
      <dgm:prSet custT="1"/>
      <dgm:spPr/>
      <dgm:t>
        <a:bodyPr/>
        <a:lstStyle/>
        <a:p>
          <a:r>
            <a:rPr lang="pt-BR" sz="2800" dirty="0"/>
            <a:t>RN = 40 a 60mpm</a:t>
          </a:r>
          <a:endParaRPr lang="en-US" sz="2800" dirty="0"/>
        </a:p>
      </dgm:t>
    </dgm:pt>
    <dgm:pt modelId="{2F74F39C-3FDE-484B-B575-CB71B989F3E7}" type="parTrans" cxnId="{DBE45CEC-F7BE-457C-80A4-5362410729B4}">
      <dgm:prSet/>
      <dgm:spPr/>
      <dgm:t>
        <a:bodyPr/>
        <a:lstStyle/>
        <a:p>
          <a:endParaRPr lang="en-US"/>
        </a:p>
      </dgm:t>
    </dgm:pt>
    <dgm:pt modelId="{08EF82D6-F8D0-47BB-B7CC-8372B56D8D7D}" type="sibTrans" cxnId="{DBE45CEC-F7BE-457C-80A4-5362410729B4}">
      <dgm:prSet/>
      <dgm:spPr/>
      <dgm:t>
        <a:bodyPr/>
        <a:lstStyle/>
        <a:p>
          <a:endParaRPr lang="en-US"/>
        </a:p>
      </dgm:t>
    </dgm:pt>
    <dgm:pt modelId="{8280D4FA-1B4F-4190-B5A5-7E678AA134FA}" type="pres">
      <dgm:prSet presAssocID="{D1302351-326E-4954-865A-EF79BF18394C}" presName="vert0" presStyleCnt="0">
        <dgm:presLayoutVars>
          <dgm:dir/>
          <dgm:animOne val="branch"/>
          <dgm:animLvl val="lvl"/>
        </dgm:presLayoutVars>
      </dgm:prSet>
      <dgm:spPr/>
    </dgm:pt>
    <dgm:pt modelId="{980A00C1-2737-4834-86EB-275C9FA722C5}" type="pres">
      <dgm:prSet presAssocID="{9662F5DA-CF30-48C8-89C2-E5D758164882}" presName="thickLine" presStyleLbl="alignNode1" presStyleIdx="0" presStyleCnt="8" custLinFactNeighborX="-894" custLinFactNeighborY="61187"/>
      <dgm:spPr/>
    </dgm:pt>
    <dgm:pt modelId="{94100AEF-E9A0-4510-9FB6-F2E7F68C3D81}" type="pres">
      <dgm:prSet presAssocID="{9662F5DA-CF30-48C8-89C2-E5D758164882}" presName="horz1" presStyleCnt="0"/>
      <dgm:spPr/>
    </dgm:pt>
    <dgm:pt modelId="{C913B9C7-22F9-40C8-8F56-AD656E092498}" type="pres">
      <dgm:prSet presAssocID="{9662F5DA-CF30-48C8-89C2-E5D758164882}" presName="tx1" presStyleLbl="revTx" presStyleIdx="0" presStyleCnt="8" custScaleY="185749"/>
      <dgm:spPr/>
    </dgm:pt>
    <dgm:pt modelId="{4AF5E753-3717-4D5B-B6C9-DBE0D1F0F1FE}" type="pres">
      <dgm:prSet presAssocID="{9662F5DA-CF30-48C8-89C2-E5D758164882}" presName="vert1" presStyleCnt="0"/>
      <dgm:spPr/>
    </dgm:pt>
    <dgm:pt modelId="{D31A2CBB-96AE-4B95-BAC3-75AF58D53C36}" type="pres">
      <dgm:prSet presAssocID="{B66D9DC2-E10D-4623-9146-93C85EF7E06E}" presName="thickLine" presStyleLbl="alignNode1" presStyleIdx="1" presStyleCnt="8"/>
      <dgm:spPr/>
    </dgm:pt>
    <dgm:pt modelId="{7A996A8C-145B-4E26-AB67-E912389FD492}" type="pres">
      <dgm:prSet presAssocID="{B66D9DC2-E10D-4623-9146-93C85EF7E06E}" presName="horz1" presStyleCnt="0"/>
      <dgm:spPr/>
    </dgm:pt>
    <dgm:pt modelId="{943D85EE-24B3-415D-9DEF-DB15BA4A1C6E}" type="pres">
      <dgm:prSet presAssocID="{B66D9DC2-E10D-4623-9146-93C85EF7E06E}" presName="tx1" presStyleLbl="revTx" presStyleIdx="1" presStyleCnt="8" custScaleY="136315" custLinFactNeighborX="1326" custLinFactNeighborY="28008"/>
      <dgm:spPr/>
    </dgm:pt>
    <dgm:pt modelId="{9342A766-5A95-4547-ACEB-C172A4840A77}" type="pres">
      <dgm:prSet presAssocID="{B66D9DC2-E10D-4623-9146-93C85EF7E06E}" presName="vert1" presStyleCnt="0"/>
      <dgm:spPr/>
    </dgm:pt>
    <dgm:pt modelId="{0F4CA370-F4BD-4226-959A-601CA2A15B5C}" type="pres">
      <dgm:prSet presAssocID="{F087E2E3-E2FB-47B3-B941-2554D5C53136}" presName="thickLine" presStyleLbl="alignNode1" presStyleIdx="2" presStyleCnt="8"/>
      <dgm:spPr/>
    </dgm:pt>
    <dgm:pt modelId="{3B1811E2-2E96-464B-9925-942159036DEE}" type="pres">
      <dgm:prSet presAssocID="{F087E2E3-E2FB-47B3-B941-2554D5C53136}" presName="horz1" presStyleCnt="0"/>
      <dgm:spPr/>
    </dgm:pt>
    <dgm:pt modelId="{D7AF470E-7B8A-47CD-83F7-95C9A25B351B}" type="pres">
      <dgm:prSet presAssocID="{F087E2E3-E2FB-47B3-B941-2554D5C53136}" presName="tx1" presStyleLbl="revTx" presStyleIdx="2" presStyleCnt="8" custScaleY="114268" custLinFactNeighborX="685" custLinFactNeighborY="22237"/>
      <dgm:spPr/>
    </dgm:pt>
    <dgm:pt modelId="{8A9E813A-9794-4147-B052-FBFAC1F73079}" type="pres">
      <dgm:prSet presAssocID="{F087E2E3-E2FB-47B3-B941-2554D5C53136}" presName="vert1" presStyleCnt="0"/>
      <dgm:spPr/>
    </dgm:pt>
    <dgm:pt modelId="{6F7B41B7-BED7-4DA3-9BE3-11AA47ABD6AC}" type="pres">
      <dgm:prSet presAssocID="{21399CBD-F696-480E-B35D-247F2C28C04F}" presName="thickLine" presStyleLbl="alignNode1" presStyleIdx="3" presStyleCnt="8"/>
      <dgm:spPr/>
    </dgm:pt>
    <dgm:pt modelId="{565ED35C-1219-4D0B-BAC4-3ACC22A279C3}" type="pres">
      <dgm:prSet presAssocID="{21399CBD-F696-480E-B35D-247F2C28C04F}" presName="horz1" presStyleCnt="0"/>
      <dgm:spPr/>
    </dgm:pt>
    <dgm:pt modelId="{24574A3E-3B67-4C07-B511-C2A98DD7C6FE}" type="pres">
      <dgm:prSet presAssocID="{21399CBD-F696-480E-B35D-247F2C28C04F}" presName="tx1" presStyleLbl="revTx" presStyleIdx="3" presStyleCnt="8"/>
      <dgm:spPr/>
    </dgm:pt>
    <dgm:pt modelId="{D81B1419-8059-4BC1-B519-7D2BD5155BAC}" type="pres">
      <dgm:prSet presAssocID="{21399CBD-F696-480E-B35D-247F2C28C04F}" presName="vert1" presStyleCnt="0"/>
      <dgm:spPr/>
    </dgm:pt>
    <dgm:pt modelId="{F02C9672-7047-4D72-A3F0-3058285AB0FA}" type="pres">
      <dgm:prSet presAssocID="{B2DC1F15-0977-416B-9B8B-A7DBCB1B5C36}" presName="thickLine" presStyleLbl="alignNode1" presStyleIdx="4" presStyleCnt="8"/>
      <dgm:spPr/>
    </dgm:pt>
    <dgm:pt modelId="{C5D17C49-328E-4BDC-998B-6661DCC40C49}" type="pres">
      <dgm:prSet presAssocID="{B2DC1F15-0977-416B-9B8B-A7DBCB1B5C36}" presName="horz1" presStyleCnt="0"/>
      <dgm:spPr/>
    </dgm:pt>
    <dgm:pt modelId="{E2138C6B-FFA1-4150-B3BB-B080297A8657}" type="pres">
      <dgm:prSet presAssocID="{B2DC1F15-0977-416B-9B8B-A7DBCB1B5C36}" presName="tx1" presStyleLbl="revTx" presStyleIdx="4" presStyleCnt="8" custScaleY="63215"/>
      <dgm:spPr/>
    </dgm:pt>
    <dgm:pt modelId="{70994386-D3B7-485F-8185-7137406A778D}" type="pres">
      <dgm:prSet presAssocID="{B2DC1F15-0977-416B-9B8B-A7DBCB1B5C36}" presName="vert1" presStyleCnt="0"/>
      <dgm:spPr/>
    </dgm:pt>
    <dgm:pt modelId="{9E61604C-65D7-4895-B766-465CA5512944}" type="pres">
      <dgm:prSet presAssocID="{39D5951D-48FD-4BDA-B520-511F353AEDFD}" presName="thickLine" presStyleLbl="alignNode1" presStyleIdx="5" presStyleCnt="8"/>
      <dgm:spPr/>
    </dgm:pt>
    <dgm:pt modelId="{C722116B-8CAF-4FD6-883D-AEDC0EDC2C81}" type="pres">
      <dgm:prSet presAssocID="{39D5951D-48FD-4BDA-B520-511F353AEDFD}" presName="horz1" presStyleCnt="0"/>
      <dgm:spPr/>
    </dgm:pt>
    <dgm:pt modelId="{80E7431B-C98E-4B17-96D5-3DBD1BAC1225}" type="pres">
      <dgm:prSet presAssocID="{39D5951D-48FD-4BDA-B520-511F353AEDFD}" presName="tx1" presStyleLbl="revTx" presStyleIdx="5" presStyleCnt="8" custScaleY="57512"/>
      <dgm:spPr/>
    </dgm:pt>
    <dgm:pt modelId="{AE6B30A2-509A-494B-8C45-4637623E7822}" type="pres">
      <dgm:prSet presAssocID="{39D5951D-48FD-4BDA-B520-511F353AEDFD}" presName="vert1" presStyleCnt="0"/>
      <dgm:spPr/>
    </dgm:pt>
    <dgm:pt modelId="{60E4CD21-075E-436E-9A55-870A70540266}" type="pres">
      <dgm:prSet presAssocID="{C173181F-DD01-48AB-BC8B-176B5BF260EA}" presName="thickLine" presStyleLbl="alignNode1" presStyleIdx="6" presStyleCnt="8"/>
      <dgm:spPr/>
    </dgm:pt>
    <dgm:pt modelId="{A73CB6A2-FBFD-46F3-8247-C2CDF59B56BA}" type="pres">
      <dgm:prSet presAssocID="{C173181F-DD01-48AB-BC8B-176B5BF260EA}" presName="horz1" presStyleCnt="0"/>
      <dgm:spPr/>
    </dgm:pt>
    <dgm:pt modelId="{C2E1A972-7C76-4662-941E-AC68E520544C}" type="pres">
      <dgm:prSet presAssocID="{C173181F-DD01-48AB-BC8B-176B5BF260EA}" presName="tx1" presStyleLbl="revTx" presStyleIdx="6" presStyleCnt="8" custScaleY="57111"/>
      <dgm:spPr/>
    </dgm:pt>
    <dgm:pt modelId="{9C91F1FF-9515-409B-8556-BC428DADAEA7}" type="pres">
      <dgm:prSet presAssocID="{C173181F-DD01-48AB-BC8B-176B5BF260EA}" presName="vert1" presStyleCnt="0"/>
      <dgm:spPr/>
    </dgm:pt>
    <dgm:pt modelId="{1E3A652E-0F9C-41E5-9DFF-3F65A8FD59F0}" type="pres">
      <dgm:prSet presAssocID="{062DF9C8-C0C1-4CD7-9286-570D0C191AB9}" presName="thickLine" presStyleLbl="alignNode1" presStyleIdx="7" presStyleCnt="8"/>
      <dgm:spPr/>
    </dgm:pt>
    <dgm:pt modelId="{E4A4F542-CA43-4779-8C0B-2E4E06CF8A6D}" type="pres">
      <dgm:prSet presAssocID="{062DF9C8-C0C1-4CD7-9286-570D0C191AB9}" presName="horz1" presStyleCnt="0"/>
      <dgm:spPr/>
    </dgm:pt>
    <dgm:pt modelId="{58D28B9F-1F8F-411B-9150-04E4A971E0B0}" type="pres">
      <dgm:prSet presAssocID="{062DF9C8-C0C1-4CD7-9286-570D0C191AB9}" presName="tx1" presStyleLbl="revTx" presStyleIdx="7" presStyleCnt="8"/>
      <dgm:spPr/>
    </dgm:pt>
    <dgm:pt modelId="{88AB30FC-72A9-4A3B-8034-9BAB01E58210}" type="pres">
      <dgm:prSet presAssocID="{062DF9C8-C0C1-4CD7-9286-570D0C191AB9}" presName="vert1" presStyleCnt="0"/>
      <dgm:spPr/>
    </dgm:pt>
  </dgm:ptLst>
  <dgm:cxnLst>
    <dgm:cxn modelId="{B880190C-358F-478E-AD7C-C91264B86300}" type="presOf" srcId="{B66D9DC2-E10D-4623-9146-93C85EF7E06E}" destId="{943D85EE-24B3-415D-9DEF-DB15BA4A1C6E}" srcOrd="0" destOrd="0" presId="urn:microsoft.com/office/officeart/2008/layout/LinedList"/>
    <dgm:cxn modelId="{DC753213-AB4B-485F-8230-F21FE907FF1D}" type="presOf" srcId="{9662F5DA-CF30-48C8-89C2-E5D758164882}" destId="{C913B9C7-22F9-40C8-8F56-AD656E092498}" srcOrd="0" destOrd="0" presId="urn:microsoft.com/office/officeart/2008/layout/LinedList"/>
    <dgm:cxn modelId="{9A8D0A23-BA55-4BE3-9222-643EC67067D7}" srcId="{D1302351-326E-4954-865A-EF79BF18394C}" destId="{B2DC1F15-0977-416B-9B8B-A7DBCB1B5C36}" srcOrd="4" destOrd="0" parTransId="{E5E8514E-CD83-4C19-8073-556DEE6C629D}" sibTransId="{014FE2E3-DD4B-427E-BE2D-A989AE408983}"/>
    <dgm:cxn modelId="{A083D32C-AA47-42BD-B905-4549118D5D75}" type="presOf" srcId="{F087E2E3-E2FB-47B3-B941-2554D5C53136}" destId="{D7AF470E-7B8A-47CD-83F7-95C9A25B351B}" srcOrd="0" destOrd="0" presId="urn:microsoft.com/office/officeart/2008/layout/LinedList"/>
    <dgm:cxn modelId="{91CA1A60-CF92-4698-8AF7-270F72F476B8}" type="presOf" srcId="{21399CBD-F696-480E-B35D-247F2C28C04F}" destId="{24574A3E-3B67-4C07-B511-C2A98DD7C6FE}" srcOrd="0" destOrd="0" presId="urn:microsoft.com/office/officeart/2008/layout/LinedList"/>
    <dgm:cxn modelId="{69B91C45-7A99-4FF2-9CD4-2321B71AB109}" type="presOf" srcId="{39D5951D-48FD-4BDA-B520-511F353AEDFD}" destId="{80E7431B-C98E-4B17-96D5-3DBD1BAC1225}" srcOrd="0" destOrd="0" presId="urn:microsoft.com/office/officeart/2008/layout/LinedList"/>
    <dgm:cxn modelId="{36995251-D077-4E24-9859-FAD5257B186B}" srcId="{D1302351-326E-4954-865A-EF79BF18394C}" destId="{B66D9DC2-E10D-4623-9146-93C85EF7E06E}" srcOrd="1" destOrd="0" parTransId="{2D3A90AC-D540-44A4-B7F6-7D11DDE39274}" sibTransId="{8281AF83-336C-4E9A-9E11-CB847FB615F3}"/>
    <dgm:cxn modelId="{FE0A3754-41A8-4A76-BB2E-2D0E6ACFC211}" srcId="{D1302351-326E-4954-865A-EF79BF18394C}" destId="{39D5951D-48FD-4BDA-B520-511F353AEDFD}" srcOrd="5" destOrd="0" parTransId="{B83BFA49-2C7C-4793-944B-73D6963ECA4E}" sibTransId="{E58FB4FA-9959-4EE4-A7B0-291A085CDD88}"/>
    <dgm:cxn modelId="{D6F54D54-CC4C-43B1-B420-61FE2750E9D2}" type="presOf" srcId="{C173181F-DD01-48AB-BC8B-176B5BF260EA}" destId="{C2E1A972-7C76-4662-941E-AC68E520544C}" srcOrd="0" destOrd="0" presId="urn:microsoft.com/office/officeart/2008/layout/LinedList"/>
    <dgm:cxn modelId="{F502E77F-0CE5-4B4F-AE00-0EC15D4BFEC1}" srcId="{D1302351-326E-4954-865A-EF79BF18394C}" destId="{C173181F-DD01-48AB-BC8B-176B5BF260EA}" srcOrd="6" destOrd="0" parTransId="{3FE95BE4-2178-4365-90F4-D927106B308A}" sibTransId="{8ACE8FFA-8C62-49E2-8302-5A8AFCCEDB59}"/>
    <dgm:cxn modelId="{818F9181-5CEF-4AE1-93B2-98E80E84400E}" type="presOf" srcId="{062DF9C8-C0C1-4CD7-9286-570D0C191AB9}" destId="{58D28B9F-1F8F-411B-9150-04E4A971E0B0}" srcOrd="0" destOrd="0" presId="urn:microsoft.com/office/officeart/2008/layout/LinedList"/>
    <dgm:cxn modelId="{C3B36B8A-D946-4F97-9B92-96860E37A104}" srcId="{D1302351-326E-4954-865A-EF79BF18394C}" destId="{21399CBD-F696-480E-B35D-247F2C28C04F}" srcOrd="3" destOrd="0" parTransId="{4F83999F-163C-40D8-9F28-FE6304401BF1}" sibTransId="{285F928D-68D3-424E-87F9-F034CDB4775F}"/>
    <dgm:cxn modelId="{866FD28B-1250-456F-AA92-76348E7104B7}" srcId="{D1302351-326E-4954-865A-EF79BF18394C}" destId="{9662F5DA-CF30-48C8-89C2-E5D758164882}" srcOrd="0" destOrd="0" parTransId="{74346B60-4114-427C-B275-0DF0296583AD}" sibTransId="{33803EC3-467C-4A9B-A596-E7C45F3DCEF6}"/>
    <dgm:cxn modelId="{C5B1BFC2-05F8-4816-90F4-A3558A229DB4}" type="presOf" srcId="{D1302351-326E-4954-865A-EF79BF18394C}" destId="{8280D4FA-1B4F-4190-B5A5-7E678AA134FA}" srcOrd="0" destOrd="0" presId="urn:microsoft.com/office/officeart/2008/layout/LinedList"/>
    <dgm:cxn modelId="{5AE58CCD-D7EF-4B22-94DE-764630484D2B}" srcId="{D1302351-326E-4954-865A-EF79BF18394C}" destId="{F087E2E3-E2FB-47B3-B941-2554D5C53136}" srcOrd="2" destOrd="0" parTransId="{FB4A7193-E368-4EE9-AC82-EDA72BE4573C}" sibTransId="{186995B8-3FA6-4780-BE14-41A549C1CB45}"/>
    <dgm:cxn modelId="{CABCF1E8-0710-4295-976E-54B9D9766B4C}" type="presOf" srcId="{B2DC1F15-0977-416B-9B8B-A7DBCB1B5C36}" destId="{E2138C6B-FFA1-4150-B3BB-B080297A8657}" srcOrd="0" destOrd="0" presId="urn:microsoft.com/office/officeart/2008/layout/LinedList"/>
    <dgm:cxn modelId="{DBE45CEC-F7BE-457C-80A4-5362410729B4}" srcId="{D1302351-326E-4954-865A-EF79BF18394C}" destId="{062DF9C8-C0C1-4CD7-9286-570D0C191AB9}" srcOrd="7" destOrd="0" parTransId="{2F74F39C-3FDE-484B-B575-CB71B989F3E7}" sibTransId="{08EF82D6-F8D0-47BB-B7CC-8372B56D8D7D}"/>
    <dgm:cxn modelId="{E1B1E146-595F-47B7-981B-E4473427A393}" type="presParOf" srcId="{8280D4FA-1B4F-4190-B5A5-7E678AA134FA}" destId="{980A00C1-2737-4834-86EB-275C9FA722C5}" srcOrd="0" destOrd="0" presId="urn:microsoft.com/office/officeart/2008/layout/LinedList"/>
    <dgm:cxn modelId="{D49B48C5-1198-4E63-A8A9-988913909BC3}" type="presParOf" srcId="{8280D4FA-1B4F-4190-B5A5-7E678AA134FA}" destId="{94100AEF-E9A0-4510-9FB6-F2E7F68C3D81}" srcOrd="1" destOrd="0" presId="urn:microsoft.com/office/officeart/2008/layout/LinedList"/>
    <dgm:cxn modelId="{9E0E62C8-29BE-4625-A273-F1F8E5332BE5}" type="presParOf" srcId="{94100AEF-E9A0-4510-9FB6-F2E7F68C3D81}" destId="{C913B9C7-22F9-40C8-8F56-AD656E092498}" srcOrd="0" destOrd="0" presId="urn:microsoft.com/office/officeart/2008/layout/LinedList"/>
    <dgm:cxn modelId="{FF3916AB-1673-4CB4-A371-0294D21F8B96}" type="presParOf" srcId="{94100AEF-E9A0-4510-9FB6-F2E7F68C3D81}" destId="{4AF5E753-3717-4D5B-B6C9-DBE0D1F0F1FE}" srcOrd="1" destOrd="0" presId="urn:microsoft.com/office/officeart/2008/layout/LinedList"/>
    <dgm:cxn modelId="{D7BC7A43-FDBA-4050-9489-9397C8292820}" type="presParOf" srcId="{8280D4FA-1B4F-4190-B5A5-7E678AA134FA}" destId="{D31A2CBB-96AE-4B95-BAC3-75AF58D53C36}" srcOrd="2" destOrd="0" presId="urn:microsoft.com/office/officeart/2008/layout/LinedList"/>
    <dgm:cxn modelId="{6AE619EA-182B-4BB7-9DA5-772D17DD8D69}" type="presParOf" srcId="{8280D4FA-1B4F-4190-B5A5-7E678AA134FA}" destId="{7A996A8C-145B-4E26-AB67-E912389FD492}" srcOrd="3" destOrd="0" presId="urn:microsoft.com/office/officeart/2008/layout/LinedList"/>
    <dgm:cxn modelId="{F364341C-FB53-4815-A752-2B881474BE2A}" type="presParOf" srcId="{7A996A8C-145B-4E26-AB67-E912389FD492}" destId="{943D85EE-24B3-415D-9DEF-DB15BA4A1C6E}" srcOrd="0" destOrd="0" presId="urn:microsoft.com/office/officeart/2008/layout/LinedList"/>
    <dgm:cxn modelId="{694E6235-C0CF-4F88-BF2E-2AE85088553D}" type="presParOf" srcId="{7A996A8C-145B-4E26-AB67-E912389FD492}" destId="{9342A766-5A95-4547-ACEB-C172A4840A77}" srcOrd="1" destOrd="0" presId="urn:microsoft.com/office/officeart/2008/layout/LinedList"/>
    <dgm:cxn modelId="{2AE8CEB2-2B18-48FF-BD58-689C72F7C498}" type="presParOf" srcId="{8280D4FA-1B4F-4190-B5A5-7E678AA134FA}" destId="{0F4CA370-F4BD-4226-959A-601CA2A15B5C}" srcOrd="4" destOrd="0" presId="urn:microsoft.com/office/officeart/2008/layout/LinedList"/>
    <dgm:cxn modelId="{E5C849CF-A605-4C0B-AC4A-67ACBB13E129}" type="presParOf" srcId="{8280D4FA-1B4F-4190-B5A5-7E678AA134FA}" destId="{3B1811E2-2E96-464B-9925-942159036DEE}" srcOrd="5" destOrd="0" presId="urn:microsoft.com/office/officeart/2008/layout/LinedList"/>
    <dgm:cxn modelId="{A3DE0D77-B01B-4D30-B67F-B0A532C0F092}" type="presParOf" srcId="{3B1811E2-2E96-464B-9925-942159036DEE}" destId="{D7AF470E-7B8A-47CD-83F7-95C9A25B351B}" srcOrd="0" destOrd="0" presId="urn:microsoft.com/office/officeart/2008/layout/LinedList"/>
    <dgm:cxn modelId="{2D399EE2-8C1D-4AEC-B4A1-A6BC4974956A}" type="presParOf" srcId="{3B1811E2-2E96-464B-9925-942159036DEE}" destId="{8A9E813A-9794-4147-B052-FBFAC1F73079}" srcOrd="1" destOrd="0" presId="urn:microsoft.com/office/officeart/2008/layout/LinedList"/>
    <dgm:cxn modelId="{1386AA4A-9E33-4C22-84FD-554B41B1D6C9}" type="presParOf" srcId="{8280D4FA-1B4F-4190-B5A5-7E678AA134FA}" destId="{6F7B41B7-BED7-4DA3-9BE3-11AA47ABD6AC}" srcOrd="6" destOrd="0" presId="urn:microsoft.com/office/officeart/2008/layout/LinedList"/>
    <dgm:cxn modelId="{6461909B-5F85-42B8-9587-CB0670F550CB}" type="presParOf" srcId="{8280D4FA-1B4F-4190-B5A5-7E678AA134FA}" destId="{565ED35C-1219-4D0B-BAC4-3ACC22A279C3}" srcOrd="7" destOrd="0" presId="urn:microsoft.com/office/officeart/2008/layout/LinedList"/>
    <dgm:cxn modelId="{3E0FBACC-15B5-4EAE-B7D4-0871ACDFCDDC}" type="presParOf" srcId="{565ED35C-1219-4D0B-BAC4-3ACC22A279C3}" destId="{24574A3E-3B67-4C07-B511-C2A98DD7C6FE}" srcOrd="0" destOrd="0" presId="urn:microsoft.com/office/officeart/2008/layout/LinedList"/>
    <dgm:cxn modelId="{BAD1F937-5684-4EA1-BB7A-4EF95D2B8827}" type="presParOf" srcId="{565ED35C-1219-4D0B-BAC4-3ACC22A279C3}" destId="{D81B1419-8059-4BC1-B519-7D2BD5155BAC}" srcOrd="1" destOrd="0" presId="urn:microsoft.com/office/officeart/2008/layout/LinedList"/>
    <dgm:cxn modelId="{2F6E39D9-8457-49B1-A842-B76E2D5CAB49}" type="presParOf" srcId="{8280D4FA-1B4F-4190-B5A5-7E678AA134FA}" destId="{F02C9672-7047-4D72-A3F0-3058285AB0FA}" srcOrd="8" destOrd="0" presId="urn:microsoft.com/office/officeart/2008/layout/LinedList"/>
    <dgm:cxn modelId="{8D5EE480-0A2C-4B66-BFC8-656A47606D26}" type="presParOf" srcId="{8280D4FA-1B4F-4190-B5A5-7E678AA134FA}" destId="{C5D17C49-328E-4BDC-998B-6661DCC40C49}" srcOrd="9" destOrd="0" presId="urn:microsoft.com/office/officeart/2008/layout/LinedList"/>
    <dgm:cxn modelId="{A2B99CEF-A784-4737-BA11-0EF3C4447D2A}" type="presParOf" srcId="{C5D17C49-328E-4BDC-998B-6661DCC40C49}" destId="{E2138C6B-FFA1-4150-B3BB-B080297A8657}" srcOrd="0" destOrd="0" presId="urn:microsoft.com/office/officeart/2008/layout/LinedList"/>
    <dgm:cxn modelId="{06CA98A0-7957-4B36-8233-371F5BB8B3CB}" type="presParOf" srcId="{C5D17C49-328E-4BDC-998B-6661DCC40C49}" destId="{70994386-D3B7-485F-8185-7137406A778D}" srcOrd="1" destOrd="0" presId="urn:microsoft.com/office/officeart/2008/layout/LinedList"/>
    <dgm:cxn modelId="{AE76F603-D561-49A7-AA18-01A08E092271}" type="presParOf" srcId="{8280D4FA-1B4F-4190-B5A5-7E678AA134FA}" destId="{9E61604C-65D7-4895-B766-465CA5512944}" srcOrd="10" destOrd="0" presId="urn:microsoft.com/office/officeart/2008/layout/LinedList"/>
    <dgm:cxn modelId="{4EBA74EF-59A7-4AD0-A3A8-9431F5C8FE19}" type="presParOf" srcId="{8280D4FA-1B4F-4190-B5A5-7E678AA134FA}" destId="{C722116B-8CAF-4FD6-883D-AEDC0EDC2C81}" srcOrd="11" destOrd="0" presId="urn:microsoft.com/office/officeart/2008/layout/LinedList"/>
    <dgm:cxn modelId="{394B4554-F6EB-4B7A-BA24-CAFCE4B2FB5D}" type="presParOf" srcId="{C722116B-8CAF-4FD6-883D-AEDC0EDC2C81}" destId="{80E7431B-C98E-4B17-96D5-3DBD1BAC1225}" srcOrd="0" destOrd="0" presId="urn:microsoft.com/office/officeart/2008/layout/LinedList"/>
    <dgm:cxn modelId="{F7685CFF-572C-4F03-B41F-E5CF63D2DE34}" type="presParOf" srcId="{C722116B-8CAF-4FD6-883D-AEDC0EDC2C81}" destId="{AE6B30A2-509A-494B-8C45-4637623E7822}" srcOrd="1" destOrd="0" presId="urn:microsoft.com/office/officeart/2008/layout/LinedList"/>
    <dgm:cxn modelId="{9417BA32-9A98-4C15-B4AE-BEB1790D8C11}" type="presParOf" srcId="{8280D4FA-1B4F-4190-B5A5-7E678AA134FA}" destId="{60E4CD21-075E-436E-9A55-870A70540266}" srcOrd="12" destOrd="0" presId="urn:microsoft.com/office/officeart/2008/layout/LinedList"/>
    <dgm:cxn modelId="{64A60EE7-2462-41D2-A517-C7880E45FF0D}" type="presParOf" srcId="{8280D4FA-1B4F-4190-B5A5-7E678AA134FA}" destId="{A73CB6A2-FBFD-46F3-8247-C2CDF59B56BA}" srcOrd="13" destOrd="0" presId="urn:microsoft.com/office/officeart/2008/layout/LinedList"/>
    <dgm:cxn modelId="{FCB4557C-CC6F-4105-A8EB-D3CD32322AC5}" type="presParOf" srcId="{A73CB6A2-FBFD-46F3-8247-C2CDF59B56BA}" destId="{C2E1A972-7C76-4662-941E-AC68E520544C}" srcOrd="0" destOrd="0" presId="urn:microsoft.com/office/officeart/2008/layout/LinedList"/>
    <dgm:cxn modelId="{2F919863-4A53-4227-B96C-86B74235B038}" type="presParOf" srcId="{A73CB6A2-FBFD-46F3-8247-C2CDF59B56BA}" destId="{9C91F1FF-9515-409B-8556-BC428DADAEA7}" srcOrd="1" destOrd="0" presId="urn:microsoft.com/office/officeart/2008/layout/LinedList"/>
    <dgm:cxn modelId="{725F73FA-9257-4A7C-960D-54CBA8C8ADD7}" type="presParOf" srcId="{8280D4FA-1B4F-4190-B5A5-7E678AA134FA}" destId="{1E3A652E-0F9C-41E5-9DFF-3F65A8FD59F0}" srcOrd="14" destOrd="0" presId="urn:microsoft.com/office/officeart/2008/layout/LinedList"/>
    <dgm:cxn modelId="{B28ABF14-D51C-4164-9B6F-32A380E6C939}" type="presParOf" srcId="{8280D4FA-1B4F-4190-B5A5-7E678AA134FA}" destId="{E4A4F542-CA43-4779-8C0B-2E4E06CF8A6D}" srcOrd="15" destOrd="0" presId="urn:microsoft.com/office/officeart/2008/layout/LinedList"/>
    <dgm:cxn modelId="{8A1019C0-4DE1-41B4-8A99-92732BF5639A}" type="presParOf" srcId="{E4A4F542-CA43-4779-8C0B-2E4E06CF8A6D}" destId="{58D28B9F-1F8F-411B-9150-04E4A971E0B0}" srcOrd="0" destOrd="0" presId="urn:microsoft.com/office/officeart/2008/layout/LinedList"/>
    <dgm:cxn modelId="{605CA0C9-E120-4313-8AEA-998AEB3EDA7C}" type="presParOf" srcId="{E4A4F542-CA43-4779-8C0B-2E4E06CF8A6D}" destId="{88AB30FC-72A9-4A3B-8034-9BAB01E5821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D78C5DA-B66E-4DB3-A978-DF50AD33D0AF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62C0686F-05AE-4201-9C25-B1A5E79DF653}">
      <dgm:prSet custT="1"/>
      <dgm:spPr/>
      <dgm:t>
        <a:bodyPr/>
        <a:lstStyle/>
        <a:p>
          <a:r>
            <a:rPr lang="pt-BR" sz="2400" u="sng" dirty="0" err="1"/>
            <a:t>Eupnéia</a:t>
          </a:r>
          <a:r>
            <a:rPr lang="pt-BR" sz="2400" u="sng" dirty="0"/>
            <a:t> </a:t>
          </a:r>
          <a:r>
            <a:rPr lang="pt-BR" sz="2400" dirty="0"/>
            <a:t>– respiração normal;</a:t>
          </a:r>
          <a:endParaRPr lang="en-US" sz="2400" dirty="0"/>
        </a:p>
      </dgm:t>
    </dgm:pt>
    <dgm:pt modelId="{2117F14A-5998-4087-ABD8-2B99D01CFEEA}" type="parTrans" cxnId="{DB56D38D-DFC0-495F-A103-DA62767A8AB6}">
      <dgm:prSet/>
      <dgm:spPr/>
      <dgm:t>
        <a:bodyPr/>
        <a:lstStyle/>
        <a:p>
          <a:endParaRPr lang="en-US" sz="2400"/>
        </a:p>
      </dgm:t>
    </dgm:pt>
    <dgm:pt modelId="{502FFB98-335C-4B4E-903C-9E1094B4818A}" type="sibTrans" cxnId="{DB56D38D-DFC0-495F-A103-DA62767A8AB6}">
      <dgm:prSet/>
      <dgm:spPr/>
      <dgm:t>
        <a:bodyPr/>
        <a:lstStyle/>
        <a:p>
          <a:endParaRPr lang="en-US" sz="2400"/>
        </a:p>
      </dgm:t>
    </dgm:pt>
    <dgm:pt modelId="{2B0F2CB5-6A4E-47D8-B140-9EBD9CBFCDE2}">
      <dgm:prSet custT="1"/>
      <dgm:spPr/>
      <dgm:t>
        <a:bodyPr/>
        <a:lstStyle/>
        <a:p>
          <a:r>
            <a:rPr lang="pt-BR" sz="2400" u="sng" dirty="0" err="1"/>
            <a:t>Dispnéia</a:t>
          </a:r>
          <a:r>
            <a:rPr lang="pt-BR" sz="2400" u="sng" dirty="0"/>
            <a:t> </a:t>
          </a:r>
          <a:r>
            <a:rPr lang="pt-BR" sz="2400" dirty="0"/>
            <a:t>– dor ou dificuldade ao respirar;</a:t>
          </a:r>
          <a:endParaRPr lang="en-US" sz="2400" dirty="0"/>
        </a:p>
      </dgm:t>
    </dgm:pt>
    <dgm:pt modelId="{9C1AD6A2-E596-409D-9EF7-4D07F6434404}" type="parTrans" cxnId="{AE6EA753-DEA2-4904-BE0A-46AC9BC6CF3C}">
      <dgm:prSet/>
      <dgm:spPr/>
      <dgm:t>
        <a:bodyPr/>
        <a:lstStyle/>
        <a:p>
          <a:endParaRPr lang="en-US" sz="2400"/>
        </a:p>
      </dgm:t>
    </dgm:pt>
    <dgm:pt modelId="{86E6C064-C225-43F5-98B5-CEDF718E50F7}" type="sibTrans" cxnId="{AE6EA753-DEA2-4904-BE0A-46AC9BC6CF3C}">
      <dgm:prSet/>
      <dgm:spPr/>
      <dgm:t>
        <a:bodyPr/>
        <a:lstStyle/>
        <a:p>
          <a:endParaRPr lang="en-US" sz="2400"/>
        </a:p>
      </dgm:t>
    </dgm:pt>
    <dgm:pt modelId="{936BAB28-49DA-4D85-9D5A-FAF1B4DBCBC0}">
      <dgm:prSet custT="1"/>
      <dgm:spPr/>
      <dgm:t>
        <a:bodyPr/>
        <a:lstStyle/>
        <a:p>
          <a:r>
            <a:rPr lang="pt-BR" sz="2400" u="sng" dirty="0" err="1"/>
            <a:t>Apnéia</a:t>
          </a:r>
          <a:r>
            <a:rPr lang="pt-BR" sz="2400" dirty="0"/>
            <a:t> – parada respiratória, podendo ser instantânea, transitória, prolongada, intermitente ou definitiva;</a:t>
          </a:r>
          <a:endParaRPr lang="en-US" sz="2400" dirty="0"/>
        </a:p>
      </dgm:t>
    </dgm:pt>
    <dgm:pt modelId="{7A73098C-9D44-4B99-8742-402DD3B0973C}" type="parTrans" cxnId="{ABE0FBE8-F7BA-40AF-B4A7-A4541E2901C4}">
      <dgm:prSet/>
      <dgm:spPr/>
      <dgm:t>
        <a:bodyPr/>
        <a:lstStyle/>
        <a:p>
          <a:endParaRPr lang="en-US" sz="2400"/>
        </a:p>
      </dgm:t>
    </dgm:pt>
    <dgm:pt modelId="{ED2C3C8F-545F-466A-8EDE-340790A2DAB5}" type="sibTrans" cxnId="{ABE0FBE8-F7BA-40AF-B4A7-A4541E2901C4}">
      <dgm:prSet/>
      <dgm:spPr/>
      <dgm:t>
        <a:bodyPr/>
        <a:lstStyle/>
        <a:p>
          <a:endParaRPr lang="en-US" sz="2400"/>
        </a:p>
      </dgm:t>
    </dgm:pt>
    <dgm:pt modelId="{09DB5FA9-6AAF-4B03-BF83-B19B769479E0}">
      <dgm:prSet custT="1"/>
      <dgm:spPr/>
      <dgm:t>
        <a:bodyPr/>
        <a:lstStyle/>
        <a:p>
          <a:r>
            <a:rPr lang="pt-BR" sz="2400" u="sng" dirty="0" err="1"/>
            <a:t>Bradipnéia</a:t>
          </a:r>
          <a:r>
            <a:rPr lang="pt-BR" sz="2400" u="sng" dirty="0"/>
            <a:t> </a:t>
          </a:r>
          <a:r>
            <a:rPr lang="pt-BR" sz="2400" dirty="0"/>
            <a:t>– diminuição do número de movimentos respiratórios;</a:t>
          </a:r>
          <a:endParaRPr lang="en-US" sz="2400" dirty="0"/>
        </a:p>
      </dgm:t>
    </dgm:pt>
    <dgm:pt modelId="{62E45CED-3D28-4443-B3F1-F78DD35EE982}" type="parTrans" cxnId="{DD832AF2-CD71-46CD-845D-5F0151BAF1E6}">
      <dgm:prSet/>
      <dgm:spPr/>
      <dgm:t>
        <a:bodyPr/>
        <a:lstStyle/>
        <a:p>
          <a:endParaRPr lang="en-US" sz="2400"/>
        </a:p>
      </dgm:t>
    </dgm:pt>
    <dgm:pt modelId="{539A3BE9-1B52-451E-A9A5-BA5B5FBF2E84}" type="sibTrans" cxnId="{DD832AF2-CD71-46CD-845D-5F0151BAF1E6}">
      <dgm:prSet/>
      <dgm:spPr/>
      <dgm:t>
        <a:bodyPr/>
        <a:lstStyle/>
        <a:p>
          <a:endParaRPr lang="en-US" sz="2400"/>
        </a:p>
      </dgm:t>
    </dgm:pt>
    <dgm:pt modelId="{CBE2DE09-9269-43D8-AAC0-CB686A2E0DD1}">
      <dgm:prSet custT="1"/>
      <dgm:spPr/>
      <dgm:t>
        <a:bodyPr/>
        <a:lstStyle/>
        <a:p>
          <a:r>
            <a:rPr lang="pt-BR" sz="2400" u="sng" dirty="0" err="1"/>
            <a:t>Taquipnéia</a:t>
          </a:r>
          <a:r>
            <a:rPr lang="pt-BR" sz="2400" dirty="0"/>
            <a:t> – aumento da respiração acima do normal;</a:t>
          </a:r>
          <a:endParaRPr lang="en-US" sz="2400" dirty="0"/>
        </a:p>
      </dgm:t>
    </dgm:pt>
    <dgm:pt modelId="{C30315A9-4143-4F15-9535-1F6C223374B8}" type="parTrans" cxnId="{3D8E3161-B292-41D3-AC6E-5250DF5E5104}">
      <dgm:prSet/>
      <dgm:spPr/>
      <dgm:t>
        <a:bodyPr/>
        <a:lstStyle/>
        <a:p>
          <a:endParaRPr lang="en-US" sz="2400"/>
        </a:p>
      </dgm:t>
    </dgm:pt>
    <dgm:pt modelId="{526E0BE5-2BE2-472A-8842-2936F3B45577}" type="sibTrans" cxnId="{3D8E3161-B292-41D3-AC6E-5250DF5E5104}">
      <dgm:prSet/>
      <dgm:spPr/>
      <dgm:t>
        <a:bodyPr/>
        <a:lstStyle/>
        <a:p>
          <a:endParaRPr lang="en-US" sz="2400"/>
        </a:p>
      </dgm:t>
    </dgm:pt>
    <dgm:pt modelId="{C325BE46-7A32-4DBA-93EC-A966A75F65AB}">
      <dgm:prSet custT="1"/>
      <dgm:spPr/>
      <dgm:t>
        <a:bodyPr/>
        <a:lstStyle/>
        <a:p>
          <a:r>
            <a:rPr lang="pt-BR" sz="2400" u="sng"/>
            <a:t>Ortopnéia </a:t>
          </a:r>
          <a:r>
            <a:rPr lang="pt-BR" sz="2400"/>
            <a:t>– respiração facilitada pela posição vertical (sentado).</a:t>
          </a:r>
          <a:endParaRPr lang="en-US" sz="2400"/>
        </a:p>
      </dgm:t>
    </dgm:pt>
    <dgm:pt modelId="{8D4D881F-65E8-428F-B2F5-1B2B68DD0373}" type="parTrans" cxnId="{9737A52C-0461-4F8F-8BD3-AE8DC76B9F12}">
      <dgm:prSet/>
      <dgm:spPr/>
      <dgm:t>
        <a:bodyPr/>
        <a:lstStyle/>
        <a:p>
          <a:endParaRPr lang="en-US" sz="2400"/>
        </a:p>
      </dgm:t>
    </dgm:pt>
    <dgm:pt modelId="{B2B90D6C-90A1-4E1B-B8FA-4A19ABF5A48F}" type="sibTrans" cxnId="{9737A52C-0461-4F8F-8BD3-AE8DC76B9F12}">
      <dgm:prSet/>
      <dgm:spPr/>
      <dgm:t>
        <a:bodyPr/>
        <a:lstStyle/>
        <a:p>
          <a:endParaRPr lang="en-US" sz="2400"/>
        </a:p>
      </dgm:t>
    </dgm:pt>
    <dgm:pt modelId="{A85DAF4D-78EF-44EB-A324-5E2A6B871953}" type="pres">
      <dgm:prSet presAssocID="{BD78C5DA-B66E-4DB3-A978-DF50AD33D0AF}" presName="vert0" presStyleCnt="0">
        <dgm:presLayoutVars>
          <dgm:dir/>
          <dgm:animOne val="branch"/>
          <dgm:animLvl val="lvl"/>
        </dgm:presLayoutVars>
      </dgm:prSet>
      <dgm:spPr/>
    </dgm:pt>
    <dgm:pt modelId="{B68C9C20-8E10-4B96-92B1-965AB2E20494}" type="pres">
      <dgm:prSet presAssocID="{62C0686F-05AE-4201-9C25-B1A5E79DF653}" presName="thickLine" presStyleLbl="alignNode1" presStyleIdx="0" presStyleCnt="6"/>
      <dgm:spPr/>
    </dgm:pt>
    <dgm:pt modelId="{F65D6124-135B-4239-B9F3-B1C613ACB8D8}" type="pres">
      <dgm:prSet presAssocID="{62C0686F-05AE-4201-9C25-B1A5E79DF653}" presName="horz1" presStyleCnt="0"/>
      <dgm:spPr/>
    </dgm:pt>
    <dgm:pt modelId="{B5A6DE01-73FF-4DD9-ABEA-FC365AE86F04}" type="pres">
      <dgm:prSet presAssocID="{62C0686F-05AE-4201-9C25-B1A5E79DF653}" presName="tx1" presStyleLbl="revTx" presStyleIdx="0" presStyleCnt="6" custScaleY="60692"/>
      <dgm:spPr/>
    </dgm:pt>
    <dgm:pt modelId="{2BA3B3D5-22A7-4A01-A54E-D51B3759A03A}" type="pres">
      <dgm:prSet presAssocID="{62C0686F-05AE-4201-9C25-B1A5E79DF653}" presName="vert1" presStyleCnt="0"/>
      <dgm:spPr/>
    </dgm:pt>
    <dgm:pt modelId="{68DA96F3-2A3E-4866-8779-4CB8A636D0D1}" type="pres">
      <dgm:prSet presAssocID="{2B0F2CB5-6A4E-47D8-B140-9EBD9CBFCDE2}" presName="thickLine" presStyleLbl="alignNode1" presStyleIdx="1" presStyleCnt="6"/>
      <dgm:spPr/>
    </dgm:pt>
    <dgm:pt modelId="{DB70CDFB-D5C7-43FA-B969-59BE96578F43}" type="pres">
      <dgm:prSet presAssocID="{2B0F2CB5-6A4E-47D8-B140-9EBD9CBFCDE2}" presName="horz1" presStyleCnt="0"/>
      <dgm:spPr/>
    </dgm:pt>
    <dgm:pt modelId="{94CB4389-EC28-4F89-8B29-9DA00BA6CD80}" type="pres">
      <dgm:prSet presAssocID="{2B0F2CB5-6A4E-47D8-B140-9EBD9CBFCDE2}" presName="tx1" presStyleLbl="revTx" presStyleIdx="1" presStyleCnt="6" custScaleY="55417"/>
      <dgm:spPr/>
    </dgm:pt>
    <dgm:pt modelId="{71A41519-70D1-42D2-80A0-F04932D6F819}" type="pres">
      <dgm:prSet presAssocID="{2B0F2CB5-6A4E-47D8-B140-9EBD9CBFCDE2}" presName="vert1" presStyleCnt="0"/>
      <dgm:spPr/>
    </dgm:pt>
    <dgm:pt modelId="{C9DEAC20-AEE3-4B0E-87DC-0DA6355B6DF1}" type="pres">
      <dgm:prSet presAssocID="{936BAB28-49DA-4D85-9D5A-FAF1B4DBCBC0}" presName="thickLine" presStyleLbl="alignNode1" presStyleIdx="2" presStyleCnt="6"/>
      <dgm:spPr/>
    </dgm:pt>
    <dgm:pt modelId="{5139B96C-275A-419C-9676-404A48B594E1}" type="pres">
      <dgm:prSet presAssocID="{936BAB28-49DA-4D85-9D5A-FAF1B4DBCBC0}" presName="horz1" presStyleCnt="0"/>
      <dgm:spPr/>
    </dgm:pt>
    <dgm:pt modelId="{66F575E7-2B29-4662-89D9-2C3EB5AA8FB9}" type="pres">
      <dgm:prSet presAssocID="{936BAB28-49DA-4D85-9D5A-FAF1B4DBCBC0}" presName="tx1" presStyleLbl="revTx" presStyleIdx="2" presStyleCnt="6"/>
      <dgm:spPr/>
    </dgm:pt>
    <dgm:pt modelId="{7225816C-575B-4BCA-8726-0504A8C7EC66}" type="pres">
      <dgm:prSet presAssocID="{936BAB28-49DA-4D85-9D5A-FAF1B4DBCBC0}" presName="vert1" presStyleCnt="0"/>
      <dgm:spPr/>
    </dgm:pt>
    <dgm:pt modelId="{533269AF-DD2C-4D61-97D9-12549C5AA1D5}" type="pres">
      <dgm:prSet presAssocID="{09DB5FA9-6AAF-4B03-BF83-B19B769479E0}" presName="thickLine" presStyleLbl="alignNode1" presStyleIdx="3" presStyleCnt="6"/>
      <dgm:spPr/>
    </dgm:pt>
    <dgm:pt modelId="{B13A386A-B68F-4653-9BB5-BBE962F888E0}" type="pres">
      <dgm:prSet presAssocID="{09DB5FA9-6AAF-4B03-BF83-B19B769479E0}" presName="horz1" presStyleCnt="0"/>
      <dgm:spPr/>
    </dgm:pt>
    <dgm:pt modelId="{C19DA46B-1723-4565-A611-6AF708A5C594}" type="pres">
      <dgm:prSet presAssocID="{09DB5FA9-6AAF-4B03-BF83-B19B769479E0}" presName="tx1" presStyleLbl="revTx" presStyleIdx="3" presStyleCnt="6" custScaleY="54165"/>
      <dgm:spPr/>
    </dgm:pt>
    <dgm:pt modelId="{754DE9B5-CA58-4847-A9D6-5211532AC87B}" type="pres">
      <dgm:prSet presAssocID="{09DB5FA9-6AAF-4B03-BF83-B19B769479E0}" presName="vert1" presStyleCnt="0"/>
      <dgm:spPr/>
    </dgm:pt>
    <dgm:pt modelId="{6F43C21F-291A-415E-9DEB-896B93D41F29}" type="pres">
      <dgm:prSet presAssocID="{CBE2DE09-9269-43D8-AAC0-CB686A2E0DD1}" presName="thickLine" presStyleLbl="alignNode1" presStyleIdx="4" presStyleCnt="6"/>
      <dgm:spPr/>
    </dgm:pt>
    <dgm:pt modelId="{3C97F7A1-919A-45FC-B817-D23E7050A09B}" type="pres">
      <dgm:prSet presAssocID="{CBE2DE09-9269-43D8-AAC0-CB686A2E0DD1}" presName="horz1" presStyleCnt="0"/>
      <dgm:spPr/>
    </dgm:pt>
    <dgm:pt modelId="{96EBBC38-56B5-4814-B219-5421B0F8E44C}" type="pres">
      <dgm:prSet presAssocID="{CBE2DE09-9269-43D8-AAC0-CB686A2E0DD1}" presName="tx1" presStyleLbl="revTx" presStyleIdx="4" presStyleCnt="6" custScaleY="66790"/>
      <dgm:spPr/>
    </dgm:pt>
    <dgm:pt modelId="{748254D6-A2D9-44CE-BC1C-B6C0FB5265D1}" type="pres">
      <dgm:prSet presAssocID="{CBE2DE09-9269-43D8-AAC0-CB686A2E0DD1}" presName="vert1" presStyleCnt="0"/>
      <dgm:spPr/>
    </dgm:pt>
    <dgm:pt modelId="{9255D9CB-130F-4E47-89BA-8FFED19792A4}" type="pres">
      <dgm:prSet presAssocID="{C325BE46-7A32-4DBA-93EC-A966A75F65AB}" presName="thickLine" presStyleLbl="alignNode1" presStyleIdx="5" presStyleCnt="6"/>
      <dgm:spPr/>
    </dgm:pt>
    <dgm:pt modelId="{D1C9B26B-0BBF-46CE-907D-A6D008C6B530}" type="pres">
      <dgm:prSet presAssocID="{C325BE46-7A32-4DBA-93EC-A966A75F65AB}" presName="horz1" presStyleCnt="0"/>
      <dgm:spPr/>
    </dgm:pt>
    <dgm:pt modelId="{EB09FFBD-C531-4C2B-9EE3-2237E1195C7C}" type="pres">
      <dgm:prSet presAssocID="{C325BE46-7A32-4DBA-93EC-A966A75F65AB}" presName="tx1" presStyleLbl="revTx" presStyleIdx="5" presStyleCnt="6"/>
      <dgm:spPr/>
    </dgm:pt>
    <dgm:pt modelId="{B2ECE793-9733-4873-93AE-F82187AB1D46}" type="pres">
      <dgm:prSet presAssocID="{C325BE46-7A32-4DBA-93EC-A966A75F65AB}" presName="vert1" presStyleCnt="0"/>
      <dgm:spPr/>
    </dgm:pt>
  </dgm:ptLst>
  <dgm:cxnLst>
    <dgm:cxn modelId="{5B239800-12B9-4304-BF43-3917B8C24324}" type="presOf" srcId="{62C0686F-05AE-4201-9C25-B1A5E79DF653}" destId="{B5A6DE01-73FF-4DD9-ABEA-FC365AE86F04}" srcOrd="0" destOrd="0" presId="urn:microsoft.com/office/officeart/2008/layout/LinedList"/>
    <dgm:cxn modelId="{98358C23-021E-4A2A-BDB8-C531A1FB2ECD}" type="presOf" srcId="{09DB5FA9-6AAF-4B03-BF83-B19B769479E0}" destId="{C19DA46B-1723-4565-A611-6AF708A5C594}" srcOrd="0" destOrd="0" presId="urn:microsoft.com/office/officeart/2008/layout/LinedList"/>
    <dgm:cxn modelId="{9737A52C-0461-4F8F-8BD3-AE8DC76B9F12}" srcId="{BD78C5DA-B66E-4DB3-A978-DF50AD33D0AF}" destId="{C325BE46-7A32-4DBA-93EC-A966A75F65AB}" srcOrd="5" destOrd="0" parTransId="{8D4D881F-65E8-428F-B2F5-1B2B68DD0373}" sibTransId="{B2B90D6C-90A1-4E1B-B8FA-4A19ABF5A48F}"/>
    <dgm:cxn modelId="{3D8E3161-B292-41D3-AC6E-5250DF5E5104}" srcId="{BD78C5DA-B66E-4DB3-A978-DF50AD33D0AF}" destId="{CBE2DE09-9269-43D8-AAC0-CB686A2E0DD1}" srcOrd="4" destOrd="0" parTransId="{C30315A9-4143-4F15-9535-1F6C223374B8}" sibTransId="{526E0BE5-2BE2-472A-8842-2936F3B45577}"/>
    <dgm:cxn modelId="{B9875052-84BF-433D-A6BD-3C148E307340}" type="presOf" srcId="{C325BE46-7A32-4DBA-93EC-A966A75F65AB}" destId="{EB09FFBD-C531-4C2B-9EE3-2237E1195C7C}" srcOrd="0" destOrd="0" presId="urn:microsoft.com/office/officeart/2008/layout/LinedList"/>
    <dgm:cxn modelId="{AE6EA753-DEA2-4904-BE0A-46AC9BC6CF3C}" srcId="{BD78C5DA-B66E-4DB3-A978-DF50AD33D0AF}" destId="{2B0F2CB5-6A4E-47D8-B140-9EBD9CBFCDE2}" srcOrd="1" destOrd="0" parTransId="{9C1AD6A2-E596-409D-9EF7-4D07F6434404}" sibTransId="{86E6C064-C225-43F5-98B5-CEDF718E50F7}"/>
    <dgm:cxn modelId="{F0C26682-D6DB-46F2-B1D9-FC98ACF78007}" type="presOf" srcId="{BD78C5DA-B66E-4DB3-A978-DF50AD33D0AF}" destId="{A85DAF4D-78EF-44EB-A324-5E2A6B871953}" srcOrd="0" destOrd="0" presId="urn:microsoft.com/office/officeart/2008/layout/LinedList"/>
    <dgm:cxn modelId="{4CB7B189-9CC6-48E0-9DAF-2BED6E5E0A09}" type="presOf" srcId="{2B0F2CB5-6A4E-47D8-B140-9EBD9CBFCDE2}" destId="{94CB4389-EC28-4F89-8B29-9DA00BA6CD80}" srcOrd="0" destOrd="0" presId="urn:microsoft.com/office/officeart/2008/layout/LinedList"/>
    <dgm:cxn modelId="{DB56D38D-DFC0-495F-A103-DA62767A8AB6}" srcId="{BD78C5DA-B66E-4DB3-A978-DF50AD33D0AF}" destId="{62C0686F-05AE-4201-9C25-B1A5E79DF653}" srcOrd="0" destOrd="0" parTransId="{2117F14A-5998-4087-ABD8-2B99D01CFEEA}" sibTransId="{502FFB98-335C-4B4E-903C-9E1094B4818A}"/>
    <dgm:cxn modelId="{E9D3E9AF-5A56-4154-9269-491DD290AD0F}" type="presOf" srcId="{936BAB28-49DA-4D85-9D5A-FAF1B4DBCBC0}" destId="{66F575E7-2B29-4662-89D9-2C3EB5AA8FB9}" srcOrd="0" destOrd="0" presId="urn:microsoft.com/office/officeart/2008/layout/LinedList"/>
    <dgm:cxn modelId="{C6894ADC-AF5A-4336-82DF-35AA1764AC62}" type="presOf" srcId="{CBE2DE09-9269-43D8-AAC0-CB686A2E0DD1}" destId="{96EBBC38-56B5-4814-B219-5421B0F8E44C}" srcOrd="0" destOrd="0" presId="urn:microsoft.com/office/officeart/2008/layout/LinedList"/>
    <dgm:cxn modelId="{ABE0FBE8-F7BA-40AF-B4A7-A4541E2901C4}" srcId="{BD78C5DA-B66E-4DB3-A978-DF50AD33D0AF}" destId="{936BAB28-49DA-4D85-9D5A-FAF1B4DBCBC0}" srcOrd="2" destOrd="0" parTransId="{7A73098C-9D44-4B99-8742-402DD3B0973C}" sibTransId="{ED2C3C8F-545F-466A-8EDE-340790A2DAB5}"/>
    <dgm:cxn modelId="{DD832AF2-CD71-46CD-845D-5F0151BAF1E6}" srcId="{BD78C5DA-B66E-4DB3-A978-DF50AD33D0AF}" destId="{09DB5FA9-6AAF-4B03-BF83-B19B769479E0}" srcOrd="3" destOrd="0" parTransId="{62E45CED-3D28-4443-B3F1-F78DD35EE982}" sibTransId="{539A3BE9-1B52-451E-A9A5-BA5B5FBF2E84}"/>
    <dgm:cxn modelId="{D586295A-3E1D-4AE0-B039-A57204FD4806}" type="presParOf" srcId="{A85DAF4D-78EF-44EB-A324-5E2A6B871953}" destId="{B68C9C20-8E10-4B96-92B1-965AB2E20494}" srcOrd="0" destOrd="0" presId="urn:microsoft.com/office/officeart/2008/layout/LinedList"/>
    <dgm:cxn modelId="{ED730872-C547-4FBE-B570-3363123DA487}" type="presParOf" srcId="{A85DAF4D-78EF-44EB-A324-5E2A6B871953}" destId="{F65D6124-135B-4239-B9F3-B1C613ACB8D8}" srcOrd="1" destOrd="0" presId="urn:microsoft.com/office/officeart/2008/layout/LinedList"/>
    <dgm:cxn modelId="{2E0952D6-8374-40A4-9751-16CDD426E5C6}" type="presParOf" srcId="{F65D6124-135B-4239-B9F3-B1C613ACB8D8}" destId="{B5A6DE01-73FF-4DD9-ABEA-FC365AE86F04}" srcOrd="0" destOrd="0" presId="urn:microsoft.com/office/officeart/2008/layout/LinedList"/>
    <dgm:cxn modelId="{9A0CA439-0768-4C0A-B50A-FFEF8811D8D7}" type="presParOf" srcId="{F65D6124-135B-4239-B9F3-B1C613ACB8D8}" destId="{2BA3B3D5-22A7-4A01-A54E-D51B3759A03A}" srcOrd="1" destOrd="0" presId="urn:microsoft.com/office/officeart/2008/layout/LinedList"/>
    <dgm:cxn modelId="{23FDF7AF-C538-4AF2-BA19-5F3852C83FA3}" type="presParOf" srcId="{A85DAF4D-78EF-44EB-A324-5E2A6B871953}" destId="{68DA96F3-2A3E-4866-8779-4CB8A636D0D1}" srcOrd="2" destOrd="0" presId="urn:microsoft.com/office/officeart/2008/layout/LinedList"/>
    <dgm:cxn modelId="{FD19AE29-072A-4611-AB8B-4606CD447D57}" type="presParOf" srcId="{A85DAF4D-78EF-44EB-A324-5E2A6B871953}" destId="{DB70CDFB-D5C7-43FA-B969-59BE96578F43}" srcOrd="3" destOrd="0" presId="urn:microsoft.com/office/officeart/2008/layout/LinedList"/>
    <dgm:cxn modelId="{7E02FDAA-3D53-4842-A11F-08971AEC41DF}" type="presParOf" srcId="{DB70CDFB-D5C7-43FA-B969-59BE96578F43}" destId="{94CB4389-EC28-4F89-8B29-9DA00BA6CD80}" srcOrd="0" destOrd="0" presId="urn:microsoft.com/office/officeart/2008/layout/LinedList"/>
    <dgm:cxn modelId="{73306E70-B7B0-4B82-B852-008919F0FE2A}" type="presParOf" srcId="{DB70CDFB-D5C7-43FA-B969-59BE96578F43}" destId="{71A41519-70D1-42D2-80A0-F04932D6F819}" srcOrd="1" destOrd="0" presId="urn:microsoft.com/office/officeart/2008/layout/LinedList"/>
    <dgm:cxn modelId="{F73ACB09-8DA0-4CD5-A377-933D1A317718}" type="presParOf" srcId="{A85DAF4D-78EF-44EB-A324-5E2A6B871953}" destId="{C9DEAC20-AEE3-4B0E-87DC-0DA6355B6DF1}" srcOrd="4" destOrd="0" presId="urn:microsoft.com/office/officeart/2008/layout/LinedList"/>
    <dgm:cxn modelId="{361E94C4-9BB7-433A-953B-00782090EBB0}" type="presParOf" srcId="{A85DAF4D-78EF-44EB-A324-5E2A6B871953}" destId="{5139B96C-275A-419C-9676-404A48B594E1}" srcOrd="5" destOrd="0" presId="urn:microsoft.com/office/officeart/2008/layout/LinedList"/>
    <dgm:cxn modelId="{420F4A9D-BF7C-40C0-8EBE-99663F40CDFA}" type="presParOf" srcId="{5139B96C-275A-419C-9676-404A48B594E1}" destId="{66F575E7-2B29-4662-89D9-2C3EB5AA8FB9}" srcOrd="0" destOrd="0" presId="urn:microsoft.com/office/officeart/2008/layout/LinedList"/>
    <dgm:cxn modelId="{E5D860DD-65BA-4D52-8566-262356B32DE5}" type="presParOf" srcId="{5139B96C-275A-419C-9676-404A48B594E1}" destId="{7225816C-575B-4BCA-8726-0504A8C7EC66}" srcOrd="1" destOrd="0" presId="urn:microsoft.com/office/officeart/2008/layout/LinedList"/>
    <dgm:cxn modelId="{858D0B3A-BA53-4CF7-8285-FC6CF64C5B45}" type="presParOf" srcId="{A85DAF4D-78EF-44EB-A324-5E2A6B871953}" destId="{533269AF-DD2C-4D61-97D9-12549C5AA1D5}" srcOrd="6" destOrd="0" presId="urn:microsoft.com/office/officeart/2008/layout/LinedList"/>
    <dgm:cxn modelId="{5FA5089F-EE69-428E-8EAB-DE97538ADDB6}" type="presParOf" srcId="{A85DAF4D-78EF-44EB-A324-5E2A6B871953}" destId="{B13A386A-B68F-4653-9BB5-BBE962F888E0}" srcOrd="7" destOrd="0" presId="urn:microsoft.com/office/officeart/2008/layout/LinedList"/>
    <dgm:cxn modelId="{B3F3501F-2CC5-4C11-8B38-D258D4C4C09E}" type="presParOf" srcId="{B13A386A-B68F-4653-9BB5-BBE962F888E0}" destId="{C19DA46B-1723-4565-A611-6AF708A5C594}" srcOrd="0" destOrd="0" presId="urn:microsoft.com/office/officeart/2008/layout/LinedList"/>
    <dgm:cxn modelId="{CB08576B-D969-4AB2-9EA4-793D3C690728}" type="presParOf" srcId="{B13A386A-B68F-4653-9BB5-BBE962F888E0}" destId="{754DE9B5-CA58-4847-A9D6-5211532AC87B}" srcOrd="1" destOrd="0" presId="urn:microsoft.com/office/officeart/2008/layout/LinedList"/>
    <dgm:cxn modelId="{3F1AE817-3F6D-4E1E-91CB-B3FEA4D8BA31}" type="presParOf" srcId="{A85DAF4D-78EF-44EB-A324-5E2A6B871953}" destId="{6F43C21F-291A-415E-9DEB-896B93D41F29}" srcOrd="8" destOrd="0" presId="urn:microsoft.com/office/officeart/2008/layout/LinedList"/>
    <dgm:cxn modelId="{E297D3C4-C44E-4BED-A281-D37A05097C62}" type="presParOf" srcId="{A85DAF4D-78EF-44EB-A324-5E2A6B871953}" destId="{3C97F7A1-919A-45FC-B817-D23E7050A09B}" srcOrd="9" destOrd="0" presId="urn:microsoft.com/office/officeart/2008/layout/LinedList"/>
    <dgm:cxn modelId="{A6F7FCDA-FCAC-4551-9DED-D176C0D11924}" type="presParOf" srcId="{3C97F7A1-919A-45FC-B817-D23E7050A09B}" destId="{96EBBC38-56B5-4814-B219-5421B0F8E44C}" srcOrd="0" destOrd="0" presId="urn:microsoft.com/office/officeart/2008/layout/LinedList"/>
    <dgm:cxn modelId="{12BA8DA1-543D-4DA1-9518-24F2C4F5FA9C}" type="presParOf" srcId="{3C97F7A1-919A-45FC-B817-D23E7050A09B}" destId="{748254D6-A2D9-44CE-BC1C-B6C0FB5265D1}" srcOrd="1" destOrd="0" presId="urn:microsoft.com/office/officeart/2008/layout/LinedList"/>
    <dgm:cxn modelId="{6FFC202A-E748-45C6-AA49-900C6DC48DE3}" type="presParOf" srcId="{A85DAF4D-78EF-44EB-A324-5E2A6B871953}" destId="{9255D9CB-130F-4E47-89BA-8FFED19792A4}" srcOrd="10" destOrd="0" presId="urn:microsoft.com/office/officeart/2008/layout/LinedList"/>
    <dgm:cxn modelId="{E843D1ED-9417-4876-8BF7-6A8C73124F79}" type="presParOf" srcId="{A85DAF4D-78EF-44EB-A324-5E2A6B871953}" destId="{D1C9B26B-0BBF-46CE-907D-A6D008C6B530}" srcOrd="11" destOrd="0" presId="urn:microsoft.com/office/officeart/2008/layout/LinedList"/>
    <dgm:cxn modelId="{7D1A8AB9-8B77-4344-9F06-C26ADE009B22}" type="presParOf" srcId="{D1C9B26B-0BBF-46CE-907D-A6D008C6B530}" destId="{EB09FFBD-C531-4C2B-9EE3-2237E1195C7C}" srcOrd="0" destOrd="0" presId="urn:microsoft.com/office/officeart/2008/layout/LinedList"/>
    <dgm:cxn modelId="{9F80C040-E453-496A-A6B1-7B1F3EAC3AF3}" type="presParOf" srcId="{D1C9B26B-0BBF-46CE-907D-A6D008C6B530}" destId="{B2ECE793-9733-4873-93AE-F82187AB1D4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0059957-C504-4546-828D-30FEABBD886D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825220B4-334D-4CBD-910F-97E3313074AF}">
      <dgm:prSet custT="1"/>
      <dgm:spPr/>
      <dgm:t>
        <a:bodyPr/>
        <a:lstStyle/>
        <a:p>
          <a:r>
            <a:rPr lang="pt-BR" sz="2400" dirty="0"/>
            <a:t>Ao verificar a FR o paciente não deve perceber que está sendo observado evitando alteração do padrão respiratório</a:t>
          </a:r>
          <a:endParaRPr lang="en-US" sz="2400" dirty="0"/>
        </a:p>
      </dgm:t>
    </dgm:pt>
    <dgm:pt modelId="{06EF8FD6-D2B2-467A-A9B2-1E873E99F798}" type="parTrans" cxnId="{3604D368-2C1F-40BF-953A-40320BE63E76}">
      <dgm:prSet/>
      <dgm:spPr/>
      <dgm:t>
        <a:bodyPr/>
        <a:lstStyle/>
        <a:p>
          <a:endParaRPr lang="en-US" sz="2400"/>
        </a:p>
      </dgm:t>
    </dgm:pt>
    <dgm:pt modelId="{CA6D6700-9EF8-4EBD-9DE0-01DA710D7CA3}" type="sibTrans" cxnId="{3604D368-2C1F-40BF-953A-40320BE63E76}">
      <dgm:prSet/>
      <dgm:spPr/>
      <dgm:t>
        <a:bodyPr/>
        <a:lstStyle/>
        <a:p>
          <a:endParaRPr lang="en-US" sz="2400"/>
        </a:p>
      </dgm:t>
    </dgm:pt>
    <dgm:pt modelId="{F33BE42F-CF4E-4675-8DDE-6EBE7AC15006}">
      <dgm:prSet custT="1"/>
      <dgm:spPr/>
      <dgm:t>
        <a:bodyPr/>
        <a:lstStyle/>
        <a:p>
          <a:r>
            <a:rPr lang="pt-BR" sz="2400" dirty="0"/>
            <a:t>O cliente deve estar calmo. </a:t>
          </a:r>
          <a:endParaRPr lang="en-US" sz="2400" dirty="0"/>
        </a:p>
      </dgm:t>
    </dgm:pt>
    <dgm:pt modelId="{6CC30136-EB55-4ED4-83CE-F5D121EBC8B8}" type="parTrans" cxnId="{8525510F-1F25-4F37-81D7-713D12975DB1}">
      <dgm:prSet/>
      <dgm:spPr/>
      <dgm:t>
        <a:bodyPr/>
        <a:lstStyle/>
        <a:p>
          <a:endParaRPr lang="en-US" sz="2400"/>
        </a:p>
      </dgm:t>
    </dgm:pt>
    <dgm:pt modelId="{E6DCC764-5FBF-42BF-B50E-1456BEDC9345}" type="sibTrans" cxnId="{8525510F-1F25-4F37-81D7-713D12975DB1}">
      <dgm:prSet/>
      <dgm:spPr/>
      <dgm:t>
        <a:bodyPr/>
        <a:lstStyle/>
        <a:p>
          <a:endParaRPr lang="en-US" sz="2400"/>
        </a:p>
      </dgm:t>
    </dgm:pt>
    <dgm:pt modelId="{C710CA31-D3F1-4BA8-BCAE-A4C12A2BFE2F}">
      <dgm:prSet custT="1"/>
      <dgm:spPr/>
      <dgm:t>
        <a:bodyPr/>
        <a:lstStyle/>
        <a:p>
          <a:r>
            <a:rPr lang="pt-BR" sz="2400" dirty="0"/>
            <a:t>Registrar por 1 minuto completo.</a:t>
          </a:r>
          <a:br>
            <a:rPr lang="pt-BR" sz="2400" dirty="0"/>
          </a:br>
          <a:endParaRPr lang="en-US" sz="2400" dirty="0"/>
        </a:p>
      </dgm:t>
    </dgm:pt>
    <dgm:pt modelId="{8607A575-BCBB-4A06-89BE-08005F883804}" type="parTrans" cxnId="{A35D9FD5-5651-44D2-BDF3-E33D27021EDE}">
      <dgm:prSet/>
      <dgm:spPr/>
      <dgm:t>
        <a:bodyPr/>
        <a:lstStyle/>
        <a:p>
          <a:endParaRPr lang="en-US" sz="2400"/>
        </a:p>
      </dgm:t>
    </dgm:pt>
    <dgm:pt modelId="{4C3C6649-65F9-46D2-B76C-1548CE4CE3F8}" type="sibTrans" cxnId="{A35D9FD5-5651-44D2-BDF3-E33D27021EDE}">
      <dgm:prSet/>
      <dgm:spPr/>
      <dgm:t>
        <a:bodyPr/>
        <a:lstStyle/>
        <a:p>
          <a:endParaRPr lang="en-US" sz="2400"/>
        </a:p>
      </dgm:t>
    </dgm:pt>
    <dgm:pt modelId="{E80DFA31-BA4D-4A55-A372-B23DDFA2A11A}">
      <dgm:prSet custT="1"/>
      <dgm:spPr/>
      <dgm:t>
        <a:bodyPr/>
        <a:lstStyle/>
        <a:p>
          <a:r>
            <a:rPr lang="pt-BR" sz="2400" dirty="0"/>
            <a:t>Pacientes com dispneia devem ser mantidos em posição Fowler</a:t>
          </a:r>
          <a:br>
            <a:rPr lang="pt-BR" sz="2400" dirty="0"/>
          </a:br>
          <a:r>
            <a:rPr lang="pt-BR" sz="2400" dirty="0"/>
            <a:t>• Observar e anotar em prontuário o padrão respiratório (ritmo, profundidade, simetria do tórax)</a:t>
          </a:r>
          <a:br>
            <a:rPr lang="pt-BR" sz="2400" dirty="0"/>
          </a:br>
          <a:r>
            <a:rPr lang="pt-BR" sz="2400" dirty="0"/>
            <a:t>• Administrar oxigenoterapia CPM</a:t>
          </a:r>
          <a:br>
            <a:rPr lang="pt-BR" sz="2400" dirty="0"/>
          </a:br>
          <a:r>
            <a:rPr lang="pt-BR" sz="2400" dirty="0"/>
            <a:t>• Ao encontrar valores ou padrão respiratório alterados comunicar imediatamente ao médico e/ou a enfermeira</a:t>
          </a:r>
          <a:endParaRPr lang="en-US" sz="2400" dirty="0"/>
        </a:p>
      </dgm:t>
    </dgm:pt>
    <dgm:pt modelId="{D05646B9-30E9-4D85-9845-0003D985BEFA}" type="parTrans" cxnId="{02938A5E-322A-4B99-B4F5-FE3502A610E4}">
      <dgm:prSet/>
      <dgm:spPr/>
      <dgm:t>
        <a:bodyPr/>
        <a:lstStyle/>
        <a:p>
          <a:endParaRPr lang="en-US" sz="2400"/>
        </a:p>
      </dgm:t>
    </dgm:pt>
    <dgm:pt modelId="{EEF3A7CA-708D-4A81-8FDF-DDD62521D660}" type="sibTrans" cxnId="{02938A5E-322A-4B99-B4F5-FE3502A610E4}">
      <dgm:prSet/>
      <dgm:spPr/>
      <dgm:t>
        <a:bodyPr/>
        <a:lstStyle/>
        <a:p>
          <a:endParaRPr lang="en-US" sz="2400"/>
        </a:p>
      </dgm:t>
    </dgm:pt>
    <dgm:pt modelId="{2FB906E0-944C-49B6-A257-4A1130764BB4}" type="pres">
      <dgm:prSet presAssocID="{90059957-C504-4546-828D-30FEABBD886D}" presName="vert0" presStyleCnt="0">
        <dgm:presLayoutVars>
          <dgm:dir/>
          <dgm:animOne val="branch"/>
          <dgm:animLvl val="lvl"/>
        </dgm:presLayoutVars>
      </dgm:prSet>
      <dgm:spPr/>
    </dgm:pt>
    <dgm:pt modelId="{180F0758-1843-48B5-A560-8DF9ADD5B5D1}" type="pres">
      <dgm:prSet presAssocID="{825220B4-334D-4CBD-910F-97E3313074AF}" presName="thickLine" presStyleLbl="alignNode1" presStyleIdx="0" presStyleCnt="4"/>
      <dgm:spPr/>
    </dgm:pt>
    <dgm:pt modelId="{1AFDD349-0968-478C-ADE5-F6035A4FA937}" type="pres">
      <dgm:prSet presAssocID="{825220B4-334D-4CBD-910F-97E3313074AF}" presName="horz1" presStyleCnt="0"/>
      <dgm:spPr/>
    </dgm:pt>
    <dgm:pt modelId="{59F1EB86-9390-43E0-A72F-B28A9F80280C}" type="pres">
      <dgm:prSet presAssocID="{825220B4-334D-4CBD-910F-97E3313074AF}" presName="tx1" presStyleLbl="revTx" presStyleIdx="0" presStyleCnt="4" custScaleY="32733"/>
      <dgm:spPr/>
    </dgm:pt>
    <dgm:pt modelId="{1CDA7877-04A2-45B0-A2CB-A68B93411D43}" type="pres">
      <dgm:prSet presAssocID="{825220B4-334D-4CBD-910F-97E3313074AF}" presName="vert1" presStyleCnt="0"/>
      <dgm:spPr/>
    </dgm:pt>
    <dgm:pt modelId="{4427455A-7549-4671-AFD1-36E6CE2CC977}" type="pres">
      <dgm:prSet presAssocID="{F33BE42F-CF4E-4675-8DDE-6EBE7AC15006}" presName="thickLine" presStyleLbl="alignNode1" presStyleIdx="1" presStyleCnt="4"/>
      <dgm:spPr/>
    </dgm:pt>
    <dgm:pt modelId="{949BF92C-C989-4253-9581-27BE719C4C77}" type="pres">
      <dgm:prSet presAssocID="{F33BE42F-CF4E-4675-8DDE-6EBE7AC15006}" presName="horz1" presStyleCnt="0"/>
      <dgm:spPr/>
    </dgm:pt>
    <dgm:pt modelId="{124B0F41-FC16-4060-870B-16741F82377F}" type="pres">
      <dgm:prSet presAssocID="{F33BE42F-CF4E-4675-8DDE-6EBE7AC15006}" presName="tx1" presStyleLbl="revTx" presStyleIdx="1" presStyleCnt="4" custScaleY="16018" custLinFactNeighborY="3063"/>
      <dgm:spPr/>
    </dgm:pt>
    <dgm:pt modelId="{43DBE2B8-9C14-481F-8194-A9DE1F348131}" type="pres">
      <dgm:prSet presAssocID="{F33BE42F-CF4E-4675-8DDE-6EBE7AC15006}" presName="vert1" presStyleCnt="0"/>
      <dgm:spPr/>
    </dgm:pt>
    <dgm:pt modelId="{2E93C98A-16D1-439E-8376-D0A59F33AEC2}" type="pres">
      <dgm:prSet presAssocID="{C710CA31-D3F1-4BA8-BCAE-A4C12A2BFE2F}" presName="thickLine" presStyleLbl="alignNode1" presStyleIdx="2" presStyleCnt="4"/>
      <dgm:spPr/>
    </dgm:pt>
    <dgm:pt modelId="{A5FDFE56-5B83-45E0-81B8-9EDAAC56544E}" type="pres">
      <dgm:prSet presAssocID="{C710CA31-D3F1-4BA8-BCAE-A4C12A2BFE2F}" presName="horz1" presStyleCnt="0"/>
      <dgm:spPr/>
    </dgm:pt>
    <dgm:pt modelId="{1B7A3390-0120-45DA-A4DD-229A682C3B74}" type="pres">
      <dgm:prSet presAssocID="{C710CA31-D3F1-4BA8-BCAE-A4C12A2BFE2F}" presName="tx1" presStyleLbl="revTx" presStyleIdx="2" presStyleCnt="4" custScaleY="21497"/>
      <dgm:spPr/>
    </dgm:pt>
    <dgm:pt modelId="{69CB8EB2-2243-4E32-B998-3BAF6933401A}" type="pres">
      <dgm:prSet presAssocID="{C710CA31-D3F1-4BA8-BCAE-A4C12A2BFE2F}" presName="vert1" presStyleCnt="0"/>
      <dgm:spPr/>
    </dgm:pt>
    <dgm:pt modelId="{AB9800FD-5A95-411C-938D-9B6F1E44D737}" type="pres">
      <dgm:prSet presAssocID="{E80DFA31-BA4D-4A55-A372-B23DDFA2A11A}" presName="thickLine" presStyleLbl="alignNode1" presStyleIdx="3" presStyleCnt="4"/>
      <dgm:spPr/>
    </dgm:pt>
    <dgm:pt modelId="{77EB967D-936D-409D-ACB4-690DED448255}" type="pres">
      <dgm:prSet presAssocID="{E80DFA31-BA4D-4A55-A372-B23DDFA2A11A}" presName="horz1" presStyleCnt="0"/>
      <dgm:spPr/>
    </dgm:pt>
    <dgm:pt modelId="{61B0DBC1-6A1E-4679-9AE9-6C6A561A67AC}" type="pres">
      <dgm:prSet presAssocID="{E80DFA31-BA4D-4A55-A372-B23DDFA2A11A}" presName="tx1" presStyleLbl="revTx" presStyleIdx="3" presStyleCnt="4"/>
      <dgm:spPr/>
    </dgm:pt>
    <dgm:pt modelId="{9CE51E10-52ED-46C9-BD67-C72746795306}" type="pres">
      <dgm:prSet presAssocID="{E80DFA31-BA4D-4A55-A372-B23DDFA2A11A}" presName="vert1" presStyleCnt="0"/>
      <dgm:spPr/>
    </dgm:pt>
  </dgm:ptLst>
  <dgm:cxnLst>
    <dgm:cxn modelId="{8525510F-1F25-4F37-81D7-713D12975DB1}" srcId="{90059957-C504-4546-828D-30FEABBD886D}" destId="{F33BE42F-CF4E-4675-8DDE-6EBE7AC15006}" srcOrd="1" destOrd="0" parTransId="{6CC30136-EB55-4ED4-83CE-F5D121EBC8B8}" sibTransId="{E6DCC764-5FBF-42BF-B50E-1456BEDC9345}"/>
    <dgm:cxn modelId="{27F7AA13-ECC1-487A-A2C0-9661D7B59FA1}" type="presOf" srcId="{825220B4-334D-4CBD-910F-97E3313074AF}" destId="{59F1EB86-9390-43E0-A72F-B28A9F80280C}" srcOrd="0" destOrd="0" presId="urn:microsoft.com/office/officeart/2008/layout/LinedList"/>
    <dgm:cxn modelId="{15874F38-B644-4D60-B100-EFC0C2B7798D}" type="presOf" srcId="{90059957-C504-4546-828D-30FEABBD886D}" destId="{2FB906E0-944C-49B6-A257-4A1130764BB4}" srcOrd="0" destOrd="0" presId="urn:microsoft.com/office/officeart/2008/layout/LinedList"/>
    <dgm:cxn modelId="{02938A5E-322A-4B99-B4F5-FE3502A610E4}" srcId="{90059957-C504-4546-828D-30FEABBD886D}" destId="{E80DFA31-BA4D-4A55-A372-B23DDFA2A11A}" srcOrd="3" destOrd="0" parTransId="{D05646B9-30E9-4D85-9845-0003D985BEFA}" sibTransId="{EEF3A7CA-708D-4A81-8FDF-DDD62521D660}"/>
    <dgm:cxn modelId="{A683E342-80F6-4771-BACD-F823C982A3BF}" type="presOf" srcId="{C710CA31-D3F1-4BA8-BCAE-A4C12A2BFE2F}" destId="{1B7A3390-0120-45DA-A4DD-229A682C3B74}" srcOrd="0" destOrd="0" presId="urn:microsoft.com/office/officeart/2008/layout/LinedList"/>
    <dgm:cxn modelId="{28214663-3256-4DCB-9E02-F5D1F2E62F8B}" type="presOf" srcId="{E80DFA31-BA4D-4A55-A372-B23DDFA2A11A}" destId="{61B0DBC1-6A1E-4679-9AE9-6C6A561A67AC}" srcOrd="0" destOrd="0" presId="urn:microsoft.com/office/officeart/2008/layout/LinedList"/>
    <dgm:cxn modelId="{3604D368-2C1F-40BF-953A-40320BE63E76}" srcId="{90059957-C504-4546-828D-30FEABBD886D}" destId="{825220B4-334D-4CBD-910F-97E3313074AF}" srcOrd="0" destOrd="0" parTransId="{06EF8FD6-D2B2-467A-A9B2-1E873E99F798}" sibTransId="{CA6D6700-9EF8-4EBD-9DE0-01DA710D7CA3}"/>
    <dgm:cxn modelId="{A72C5ED5-FAA4-4623-8EDD-4B152C8BCDE0}" type="presOf" srcId="{F33BE42F-CF4E-4675-8DDE-6EBE7AC15006}" destId="{124B0F41-FC16-4060-870B-16741F82377F}" srcOrd="0" destOrd="0" presId="urn:microsoft.com/office/officeart/2008/layout/LinedList"/>
    <dgm:cxn modelId="{A35D9FD5-5651-44D2-BDF3-E33D27021EDE}" srcId="{90059957-C504-4546-828D-30FEABBD886D}" destId="{C710CA31-D3F1-4BA8-BCAE-A4C12A2BFE2F}" srcOrd="2" destOrd="0" parTransId="{8607A575-BCBB-4A06-89BE-08005F883804}" sibTransId="{4C3C6649-65F9-46D2-B76C-1548CE4CE3F8}"/>
    <dgm:cxn modelId="{541C389A-E26F-46AA-80E2-EB7756F1AD01}" type="presParOf" srcId="{2FB906E0-944C-49B6-A257-4A1130764BB4}" destId="{180F0758-1843-48B5-A560-8DF9ADD5B5D1}" srcOrd="0" destOrd="0" presId="urn:microsoft.com/office/officeart/2008/layout/LinedList"/>
    <dgm:cxn modelId="{C1DD9351-225F-4EC4-8DAE-9855339F9EDD}" type="presParOf" srcId="{2FB906E0-944C-49B6-A257-4A1130764BB4}" destId="{1AFDD349-0968-478C-ADE5-F6035A4FA937}" srcOrd="1" destOrd="0" presId="urn:microsoft.com/office/officeart/2008/layout/LinedList"/>
    <dgm:cxn modelId="{C3291FD0-24F4-4ED9-A5AD-9A800591A0F7}" type="presParOf" srcId="{1AFDD349-0968-478C-ADE5-F6035A4FA937}" destId="{59F1EB86-9390-43E0-A72F-B28A9F80280C}" srcOrd="0" destOrd="0" presId="urn:microsoft.com/office/officeart/2008/layout/LinedList"/>
    <dgm:cxn modelId="{F0244E4B-DC27-48F9-88F7-57D022E54B61}" type="presParOf" srcId="{1AFDD349-0968-478C-ADE5-F6035A4FA937}" destId="{1CDA7877-04A2-45B0-A2CB-A68B93411D43}" srcOrd="1" destOrd="0" presId="urn:microsoft.com/office/officeart/2008/layout/LinedList"/>
    <dgm:cxn modelId="{458AB923-CD28-4249-84C9-D0D36D4D7FE8}" type="presParOf" srcId="{2FB906E0-944C-49B6-A257-4A1130764BB4}" destId="{4427455A-7549-4671-AFD1-36E6CE2CC977}" srcOrd="2" destOrd="0" presId="urn:microsoft.com/office/officeart/2008/layout/LinedList"/>
    <dgm:cxn modelId="{8BBD6D5C-1FDE-469B-BEF8-74DB5E87837D}" type="presParOf" srcId="{2FB906E0-944C-49B6-A257-4A1130764BB4}" destId="{949BF92C-C989-4253-9581-27BE719C4C77}" srcOrd="3" destOrd="0" presId="urn:microsoft.com/office/officeart/2008/layout/LinedList"/>
    <dgm:cxn modelId="{E1791C93-512F-4448-997A-57A602025194}" type="presParOf" srcId="{949BF92C-C989-4253-9581-27BE719C4C77}" destId="{124B0F41-FC16-4060-870B-16741F82377F}" srcOrd="0" destOrd="0" presId="urn:microsoft.com/office/officeart/2008/layout/LinedList"/>
    <dgm:cxn modelId="{7D03B1EA-71C4-4375-A3B1-DE2684FB4FCE}" type="presParOf" srcId="{949BF92C-C989-4253-9581-27BE719C4C77}" destId="{43DBE2B8-9C14-481F-8194-A9DE1F348131}" srcOrd="1" destOrd="0" presId="urn:microsoft.com/office/officeart/2008/layout/LinedList"/>
    <dgm:cxn modelId="{96D46826-7C7D-46E4-9D1F-D5E5A6B9D4B1}" type="presParOf" srcId="{2FB906E0-944C-49B6-A257-4A1130764BB4}" destId="{2E93C98A-16D1-439E-8376-D0A59F33AEC2}" srcOrd="4" destOrd="0" presId="urn:microsoft.com/office/officeart/2008/layout/LinedList"/>
    <dgm:cxn modelId="{45168A73-C8EA-487A-B5B9-6BD3B8EAD58E}" type="presParOf" srcId="{2FB906E0-944C-49B6-A257-4A1130764BB4}" destId="{A5FDFE56-5B83-45E0-81B8-9EDAAC56544E}" srcOrd="5" destOrd="0" presId="urn:microsoft.com/office/officeart/2008/layout/LinedList"/>
    <dgm:cxn modelId="{E41BB272-9AF9-4FF0-99E4-83FD3C660FF3}" type="presParOf" srcId="{A5FDFE56-5B83-45E0-81B8-9EDAAC56544E}" destId="{1B7A3390-0120-45DA-A4DD-229A682C3B74}" srcOrd="0" destOrd="0" presId="urn:microsoft.com/office/officeart/2008/layout/LinedList"/>
    <dgm:cxn modelId="{F2A2AABF-221C-4078-A30D-0087EE9B605F}" type="presParOf" srcId="{A5FDFE56-5B83-45E0-81B8-9EDAAC56544E}" destId="{69CB8EB2-2243-4E32-B998-3BAF6933401A}" srcOrd="1" destOrd="0" presId="urn:microsoft.com/office/officeart/2008/layout/LinedList"/>
    <dgm:cxn modelId="{FC70FC3B-1E80-4E28-9518-B1476EDA8CA4}" type="presParOf" srcId="{2FB906E0-944C-49B6-A257-4A1130764BB4}" destId="{AB9800FD-5A95-411C-938D-9B6F1E44D737}" srcOrd="6" destOrd="0" presId="urn:microsoft.com/office/officeart/2008/layout/LinedList"/>
    <dgm:cxn modelId="{72924DC6-F06B-47E8-9BC7-916922BD3919}" type="presParOf" srcId="{2FB906E0-944C-49B6-A257-4A1130764BB4}" destId="{77EB967D-936D-409D-ACB4-690DED448255}" srcOrd="7" destOrd="0" presId="urn:microsoft.com/office/officeart/2008/layout/LinedList"/>
    <dgm:cxn modelId="{C65FBEFE-54B4-4362-B5E1-DCF11B7C723B}" type="presParOf" srcId="{77EB967D-936D-409D-ACB4-690DED448255}" destId="{61B0DBC1-6A1E-4679-9AE9-6C6A561A67AC}" srcOrd="0" destOrd="0" presId="urn:microsoft.com/office/officeart/2008/layout/LinedList"/>
    <dgm:cxn modelId="{DE2EEEE8-3B08-4FA6-8D65-565C1CFD1517}" type="presParOf" srcId="{77EB967D-936D-409D-ACB4-690DED448255}" destId="{9CE51E10-52ED-46C9-BD67-C7274679530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C10BFF1-087A-45D8-BB7E-499239D1388B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5EE6A654-3A3A-492A-8E2B-A7C0BA800970}">
      <dgm:prSet custT="1"/>
      <dgm:spPr/>
      <dgm:t>
        <a:bodyPr/>
        <a:lstStyle/>
        <a:p>
          <a:r>
            <a:rPr lang="pt-BR" sz="2400" b="1" dirty="0"/>
            <a:t>Do débito cardíaco </a:t>
          </a:r>
          <a:r>
            <a:rPr lang="pt-BR" sz="2400" dirty="0"/>
            <a:t>– quantidade de sangue ejetada do VE para o leito vascular em 1 min.;</a:t>
          </a:r>
        </a:p>
        <a:p>
          <a:r>
            <a:rPr lang="pt-BR" sz="2400" dirty="0"/>
            <a:t>Quando aumenta o DC mais sangue é bombeado contra as paredes arteriais fazendo com que a PA se eleve.</a:t>
          </a:r>
        </a:p>
        <a:p>
          <a:r>
            <a:rPr lang="pt-BR" sz="2400" dirty="0"/>
            <a:t>O DC pode aumentar como resultado de uma elevação da FC, da maior contratilidade do músculo cardíaco ou aumento do volume sanguíneo.</a:t>
          </a:r>
          <a:endParaRPr lang="en-US" sz="2400" dirty="0"/>
        </a:p>
      </dgm:t>
    </dgm:pt>
    <dgm:pt modelId="{0DC43B5A-F82F-4909-8DBD-DE80D39CF75A}" type="parTrans" cxnId="{7492B080-1C98-4097-AFC7-A4E549139A19}">
      <dgm:prSet/>
      <dgm:spPr/>
      <dgm:t>
        <a:bodyPr/>
        <a:lstStyle/>
        <a:p>
          <a:endParaRPr lang="en-US" sz="2400"/>
        </a:p>
      </dgm:t>
    </dgm:pt>
    <dgm:pt modelId="{83A803C7-F39D-44C9-B06C-6A357CCD2C45}" type="sibTrans" cxnId="{7492B080-1C98-4097-AFC7-A4E549139A19}">
      <dgm:prSet/>
      <dgm:spPr/>
      <dgm:t>
        <a:bodyPr/>
        <a:lstStyle/>
        <a:p>
          <a:endParaRPr lang="en-US" sz="2400"/>
        </a:p>
      </dgm:t>
    </dgm:pt>
    <dgm:pt modelId="{6ED545FC-018A-438F-83B1-DE38A3D759E2}">
      <dgm:prSet custT="1"/>
      <dgm:spPr/>
      <dgm:t>
        <a:bodyPr/>
        <a:lstStyle/>
        <a:p>
          <a:r>
            <a:rPr lang="pt-BR" sz="2400" b="1" dirty="0"/>
            <a:t>Da resistência vascular periférica </a:t>
          </a:r>
          <a:r>
            <a:rPr lang="pt-BR" sz="2400" dirty="0"/>
            <a:t>– determinada pelo </a:t>
          </a:r>
          <a:r>
            <a:rPr lang="pt-BR" sz="2400" b="1" dirty="0"/>
            <a:t>lúmen</a:t>
          </a:r>
          <a:r>
            <a:rPr lang="pt-BR" sz="2400" dirty="0"/>
            <a:t> (calibre), pela </a:t>
          </a:r>
          <a:r>
            <a:rPr lang="pt-BR" sz="2400" b="1" dirty="0"/>
            <a:t>elasticidade dos vasos e viscosidade sanguínea</a:t>
          </a:r>
          <a:r>
            <a:rPr lang="pt-BR" sz="2400" dirty="0"/>
            <a:t>;</a:t>
          </a:r>
          <a:endParaRPr lang="en-US" sz="2400" dirty="0"/>
        </a:p>
      </dgm:t>
    </dgm:pt>
    <dgm:pt modelId="{68AC9F4A-9B21-4B0E-B2F7-DCF80CB47315}" type="parTrans" cxnId="{52602810-6430-4211-BEB5-2DBC290175FF}">
      <dgm:prSet/>
      <dgm:spPr/>
      <dgm:t>
        <a:bodyPr/>
        <a:lstStyle/>
        <a:p>
          <a:endParaRPr lang="en-US" sz="2400"/>
        </a:p>
      </dgm:t>
    </dgm:pt>
    <dgm:pt modelId="{21A34C18-29FF-4550-B49F-713B2B2B6100}" type="sibTrans" cxnId="{52602810-6430-4211-BEB5-2DBC290175FF}">
      <dgm:prSet/>
      <dgm:spPr/>
      <dgm:t>
        <a:bodyPr/>
        <a:lstStyle/>
        <a:p>
          <a:endParaRPr lang="en-US" sz="2400"/>
        </a:p>
      </dgm:t>
    </dgm:pt>
    <dgm:pt modelId="{99A879AD-8AAD-4F21-800D-97D994D9512F}">
      <dgm:prSet custT="1"/>
      <dgm:spPr/>
      <dgm:t>
        <a:bodyPr/>
        <a:lstStyle/>
        <a:p>
          <a:r>
            <a:rPr lang="pt-BR" sz="2400" dirty="0"/>
            <a:t>A viscosidade  do sangue decorre das proteínas e dos elementos figurados do sangue.</a:t>
          </a:r>
          <a:endParaRPr lang="en-US" sz="2400" dirty="0"/>
        </a:p>
      </dgm:t>
    </dgm:pt>
    <dgm:pt modelId="{4D4F89F7-D9DC-4BAC-B20C-A3CACEFBA318}" type="parTrans" cxnId="{A07959DA-D20E-4A3B-82B0-8B267BD33AC9}">
      <dgm:prSet/>
      <dgm:spPr/>
      <dgm:t>
        <a:bodyPr/>
        <a:lstStyle/>
        <a:p>
          <a:endParaRPr lang="en-US" sz="2400"/>
        </a:p>
      </dgm:t>
    </dgm:pt>
    <dgm:pt modelId="{A461E5DA-45DE-431E-A7D9-136C144C0802}" type="sibTrans" cxnId="{A07959DA-D20E-4A3B-82B0-8B267BD33AC9}">
      <dgm:prSet/>
      <dgm:spPr/>
      <dgm:t>
        <a:bodyPr/>
        <a:lstStyle/>
        <a:p>
          <a:endParaRPr lang="en-US" sz="2400"/>
        </a:p>
      </dgm:t>
    </dgm:pt>
    <dgm:pt modelId="{97D94F88-30EF-4B20-924D-84ACE6ABC2AA}" type="pres">
      <dgm:prSet presAssocID="{EC10BFF1-087A-45D8-BB7E-499239D1388B}" presName="vert0" presStyleCnt="0">
        <dgm:presLayoutVars>
          <dgm:dir/>
          <dgm:animOne val="branch"/>
          <dgm:animLvl val="lvl"/>
        </dgm:presLayoutVars>
      </dgm:prSet>
      <dgm:spPr/>
    </dgm:pt>
    <dgm:pt modelId="{1DBEB84F-1900-4933-80D8-F10E947CEFF3}" type="pres">
      <dgm:prSet presAssocID="{5EE6A654-3A3A-492A-8E2B-A7C0BA800970}" presName="thickLine" presStyleLbl="alignNode1" presStyleIdx="0" presStyleCnt="3"/>
      <dgm:spPr/>
    </dgm:pt>
    <dgm:pt modelId="{76A77E96-2FCE-453C-AD6F-B7E50896C534}" type="pres">
      <dgm:prSet presAssocID="{5EE6A654-3A3A-492A-8E2B-A7C0BA800970}" presName="horz1" presStyleCnt="0"/>
      <dgm:spPr/>
    </dgm:pt>
    <dgm:pt modelId="{BF9434F7-2F75-4162-B9A1-D1D6561F648F}" type="pres">
      <dgm:prSet presAssocID="{5EE6A654-3A3A-492A-8E2B-A7C0BA800970}" presName="tx1" presStyleLbl="revTx" presStyleIdx="0" presStyleCnt="3"/>
      <dgm:spPr/>
    </dgm:pt>
    <dgm:pt modelId="{9DAF5B6D-93A9-4B94-A426-6F2335B164C1}" type="pres">
      <dgm:prSet presAssocID="{5EE6A654-3A3A-492A-8E2B-A7C0BA800970}" presName="vert1" presStyleCnt="0"/>
      <dgm:spPr/>
    </dgm:pt>
    <dgm:pt modelId="{6C84A74A-F2D0-4EE8-903F-9A07B02D7EA9}" type="pres">
      <dgm:prSet presAssocID="{6ED545FC-018A-438F-83B1-DE38A3D759E2}" presName="thickLine" presStyleLbl="alignNode1" presStyleIdx="1" presStyleCnt="3"/>
      <dgm:spPr/>
    </dgm:pt>
    <dgm:pt modelId="{4E6F59ED-9397-46A0-83ED-DF60ED50D8D1}" type="pres">
      <dgm:prSet presAssocID="{6ED545FC-018A-438F-83B1-DE38A3D759E2}" presName="horz1" presStyleCnt="0"/>
      <dgm:spPr/>
    </dgm:pt>
    <dgm:pt modelId="{D9A29856-4047-42DC-B15E-055C54F1A803}" type="pres">
      <dgm:prSet presAssocID="{6ED545FC-018A-438F-83B1-DE38A3D759E2}" presName="tx1" presStyleLbl="revTx" presStyleIdx="1" presStyleCnt="3" custScaleY="35547"/>
      <dgm:spPr/>
    </dgm:pt>
    <dgm:pt modelId="{40DDC628-C404-4823-A33D-A656311DCF6A}" type="pres">
      <dgm:prSet presAssocID="{6ED545FC-018A-438F-83B1-DE38A3D759E2}" presName="vert1" presStyleCnt="0"/>
      <dgm:spPr/>
    </dgm:pt>
    <dgm:pt modelId="{AC297A8A-D63B-40A1-AC9D-FA1171BA6B9C}" type="pres">
      <dgm:prSet presAssocID="{99A879AD-8AAD-4F21-800D-97D994D9512F}" presName="thickLine" presStyleLbl="alignNode1" presStyleIdx="2" presStyleCnt="3"/>
      <dgm:spPr/>
    </dgm:pt>
    <dgm:pt modelId="{2F965E46-0A98-4923-8E0B-6866C2310227}" type="pres">
      <dgm:prSet presAssocID="{99A879AD-8AAD-4F21-800D-97D994D9512F}" presName="horz1" presStyleCnt="0"/>
      <dgm:spPr/>
    </dgm:pt>
    <dgm:pt modelId="{C4D2B825-70BE-49BC-8098-776A61B22FD4}" type="pres">
      <dgm:prSet presAssocID="{99A879AD-8AAD-4F21-800D-97D994D9512F}" presName="tx1" presStyleLbl="revTx" presStyleIdx="2" presStyleCnt="3" custScaleY="26892"/>
      <dgm:spPr/>
    </dgm:pt>
    <dgm:pt modelId="{63DB266C-B5F3-4DB1-A37F-19D5F6A035D1}" type="pres">
      <dgm:prSet presAssocID="{99A879AD-8AAD-4F21-800D-97D994D9512F}" presName="vert1" presStyleCnt="0"/>
      <dgm:spPr/>
    </dgm:pt>
  </dgm:ptLst>
  <dgm:cxnLst>
    <dgm:cxn modelId="{E576D309-E752-4F73-88B0-ED2E88A2CF74}" type="presOf" srcId="{EC10BFF1-087A-45D8-BB7E-499239D1388B}" destId="{97D94F88-30EF-4B20-924D-84ACE6ABC2AA}" srcOrd="0" destOrd="0" presId="urn:microsoft.com/office/officeart/2008/layout/LinedList"/>
    <dgm:cxn modelId="{52602810-6430-4211-BEB5-2DBC290175FF}" srcId="{EC10BFF1-087A-45D8-BB7E-499239D1388B}" destId="{6ED545FC-018A-438F-83B1-DE38A3D759E2}" srcOrd="1" destOrd="0" parTransId="{68AC9F4A-9B21-4B0E-B2F7-DCF80CB47315}" sibTransId="{21A34C18-29FF-4550-B49F-713B2B2B6100}"/>
    <dgm:cxn modelId="{7492B080-1C98-4097-AFC7-A4E549139A19}" srcId="{EC10BFF1-087A-45D8-BB7E-499239D1388B}" destId="{5EE6A654-3A3A-492A-8E2B-A7C0BA800970}" srcOrd="0" destOrd="0" parTransId="{0DC43B5A-F82F-4909-8DBD-DE80D39CF75A}" sibTransId="{83A803C7-F39D-44C9-B06C-6A357CCD2C45}"/>
    <dgm:cxn modelId="{218E83AB-F47E-4F8C-A1D1-C47E377DCE21}" type="presOf" srcId="{99A879AD-8AAD-4F21-800D-97D994D9512F}" destId="{C4D2B825-70BE-49BC-8098-776A61B22FD4}" srcOrd="0" destOrd="0" presId="urn:microsoft.com/office/officeart/2008/layout/LinedList"/>
    <dgm:cxn modelId="{A07959DA-D20E-4A3B-82B0-8B267BD33AC9}" srcId="{EC10BFF1-087A-45D8-BB7E-499239D1388B}" destId="{99A879AD-8AAD-4F21-800D-97D994D9512F}" srcOrd="2" destOrd="0" parTransId="{4D4F89F7-D9DC-4BAC-B20C-A3CACEFBA318}" sibTransId="{A461E5DA-45DE-431E-A7D9-136C144C0802}"/>
    <dgm:cxn modelId="{3C9BF8E5-9D0D-47BD-AF40-9432364419F6}" type="presOf" srcId="{6ED545FC-018A-438F-83B1-DE38A3D759E2}" destId="{D9A29856-4047-42DC-B15E-055C54F1A803}" srcOrd="0" destOrd="0" presId="urn:microsoft.com/office/officeart/2008/layout/LinedList"/>
    <dgm:cxn modelId="{024132FF-48F6-4501-8F04-614A74D9A117}" type="presOf" srcId="{5EE6A654-3A3A-492A-8E2B-A7C0BA800970}" destId="{BF9434F7-2F75-4162-B9A1-D1D6561F648F}" srcOrd="0" destOrd="0" presId="urn:microsoft.com/office/officeart/2008/layout/LinedList"/>
    <dgm:cxn modelId="{FBF9BF12-CFEB-4BA1-8A5C-278D301B6610}" type="presParOf" srcId="{97D94F88-30EF-4B20-924D-84ACE6ABC2AA}" destId="{1DBEB84F-1900-4933-80D8-F10E947CEFF3}" srcOrd="0" destOrd="0" presId="urn:microsoft.com/office/officeart/2008/layout/LinedList"/>
    <dgm:cxn modelId="{B2139417-7E5E-4363-9A33-51C59E45A742}" type="presParOf" srcId="{97D94F88-30EF-4B20-924D-84ACE6ABC2AA}" destId="{76A77E96-2FCE-453C-AD6F-B7E50896C534}" srcOrd="1" destOrd="0" presId="urn:microsoft.com/office/officeart/2008/layout/LinedList"/>
    <dgm:cxn modelId="{BD916572-20D3-47C2-8A1D-BEBF8F941E93}" type="presParOf" srcId="{76A77E96-2FCE-453C-AD6F-B7E50896C534}" destId="{BF9434F7-2F75-4162-B9A1-D1D6561F648F}" srcOrd="0" destOrd="0" presId="urn:microsoft.com/office/officeart/2008/layout/LinedList"/>
    <dgm:cxn modelId="{37A3F3DC-BC70-4E7E-B56B-4161904A2236}" type="presParOf" srcId="{76A77E96-2FCE-453C-AD6F-B7E50896C534}" destId="{9DAF5B6D-93A9-4B94-A426-6F2335B164C1}" srcOrd="1" destOrd="0" presId="urn:microsoft.com/office/officeart/2008/layout/LinedList"/>
    <dgm:cxn modelId="{A5672078-6625-45BE-B333-11949C9BF852}" type="presParOf" srcId="{97D94F88-30EF-4B20-924D-84ACE6ABC2AA}" destId="{6C84A74A-F2D0-4EE8-903F-9A07B02D7EA9}" srcOrd="2" destOrd="0" presId="urn:microsoft.com/office/officeart/2008/layout/LinedList"/>
    <dgm:cxn modelId="{3042EB1C-F7AF-41AF-9990-57560228417E}" type="presParOf" srcId="{97D94F88-30EF-4B20-924D-84ACE6ABC2AA}" destId="{4E6F59ED-9397-46A0-83ED-DF60ED50D8D1}" srcOrd="3" destOrd="0" presId="urn:microsoft.com/office/officeart/2008/layout/LinedList"/>
    <dgm:cxn modelId="{26080762-0DB2-4A57-98F2-BB4CB46BE9EE}" type="presParOf" srcId="{4E6F59ED-9397-46A0-83ED-DF60ED50D8D1}" destId="{D9A29856-4047-42DC-B15E-055C54F1A803}" srcOrd="0" destOrd="0" presId="urn:microsoft.com/office/officeart/2008/layout/LinedList"/>
    <dgm:cxn modelId="{A2620C63-C52C-4461-BA7A-C22B84638116}" type="presParOf" srcId="{4E6F59ED-9397-46A0-83ED-DF60ED50D8D1}" destId="{40DDC628-C404-4823-A33D-A656311DCF6A}" srcOrd="1" destOrd="0" presId="urn:microsoft.com/office/officeart/2008/layout/LinedList"/>
    <dgm:cxn modelId="{EB0C8F8E-EA19-4C6E-93B7-EE43166BFA4B}" type="presParOf" srcId="{97D94F88-30EF-4B20-924D-84ACE6ABC2AA}" destId="{AC297A8A-D63B-40A1-AC9D-FA1171BA6B9C}" srcOrd="4" destOrd="0" presId="urn:microsoft.com/office/officeart/2008/layout/LinedList"/>
    <dgm:cxn modelId="{AEC26DD2-255B-4376-BF54-67118C4DA96A}" type="presParOf" srcId="{97D94F88-30EF-4B20-924D-84ACE6ABC2AA}" destId="{2F965E46-0A98-4923-8E0B-6866C2310227}" srcOrd="5" destOrd="0" presId="urn:microsoft.com/office/officeart/2008/layout/LinedList"/>
    <dgm:cxn modelId="{26D70150-3CAC-42FD-913A-5BEC70A5205E}" type="presParOf" srcId="{2F965E46-0A98-4923-8E0B-6866C2310227}" destId="{C4D2B825-70BE-49BC-8098-776A61B22FD4}" srcOrd="0" destOrd="0" presId="urn:microsoft.com/office/officeart/2008/layout/LinedList"/>
    <dgm:cxn modelId="{DC96AADB-4B9E-4837-A42F-C1525EE06614}" type="presParOf" srcId="{2F965E46-0A98-4923-8E0B-6866C2310227}" destId="{63DB266C-B5F3-4DB1-A37F-19D5F6A035D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EA7134EB-00F3-4963-899A-F804C7321FC4}" type="doc">
      <dgm:prSet loTypeId="urn:microsoft.com/office/officeart/2008/layout/LinedList" loCatId="list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01A4C4ED-4C14-4014-8E48-EFC6B7E7E77B}">
      <dgm:prSet custT="1"/>
      <dgm:spPr/>
      <dgm:t>
        <a:bodyPr/>
        <a:lstStyle/>
        <a:p>
          <a:r>
            <a:rPr lang="pt-BR" sz="2400" b="0" dirty="0"/>
            <a:t>A PA é medida em milímetros de mercúrio (mmHg), sendo para isto utilizado o estetoscópio e o esfigmomanômetro. </a:t>
          </a:r>
          <a:endParaRPr lang="en-US" sz="2400" b="0" dirty="0"/>
        </a:p>
      </dgm:t>
    </dgm:pt>
    <dgm:pt modelId="{47A5CE7E-72F9-497D-9C02-9AFB4C553D59}" type="parTrans" cxnId="{B9D4FD0A-D76E-44D0-A3D3-33E75A41BB4F}">
      <dgm:prSet/>
      <dgm:spPr/>
      <dgm:t>
        <a:bodyPr/>
        <a:lstStyle/>
        <a:p>
          <a:endParaRPr lang="en-US" sz="2400" b="0"/>
        </a:p>
      </dgm:t>
    </dgm:pt>
    <dgm:pt modelId="{09B062FF-7377-4367-89FB-319E9EC109EA}" type="sibTrans" cxnId="{B9D4FD0A-D76E-44D0-A3D3-33E75A41BB4F}">
      <dgm:prSet/>
      <dgm:spPr/>
      <dgm:t>
        <a:bodyPr/>
        <a:lstStyle/>
        <a:p>
          <a:endParaRPr lang="en-US" sz="2400" b="0"/>
        </a:p>
      </dgm:t>
    </dgm:pt>
    <dgm:pt modelId="{827A3373-917F-4E29-8216-DA05F630F079}">
      <dgm:prSet custT="1"/>
      <dgm:spPr/>
      <dgm:t>
        <a:bodyPr/>
        <a:lstStyle/>
        <a:p>
          <a:r>
            <a:rPr lang="pt-BR" sz="2400" b="0" dirty="0"/>
            <a:t>Valor normal:</a:t>
          </a:r>
          <a:endParaRPr lang="en-US" sz="2400" b="0" dirty="0"/>
        </a:p>
      </dgm:t>
    </dgm:pt>
    <dgm:pt modelId="{1281085F-790F-4C34-A05A-1107DA262958}" type="parTrans" cxnId="{0E69941F-AD4C-4DD4-BDAE-D8C71A074A4A}">
      <dgm:prSet/>
      <dgm:spPr/>
      <dgm:t>
        <a:bodyPr/>
        <a:lstStyle/>
        <a:p>
          <a:endParaRPr lang="en-US" sz="2400" b="0"/>
        </a:p>
      </dgm:t>
    </dgm:pt>
    <dgm:pt modelId="{1C5D8427-BCF4-4246-A4EE-8D8B8128FDE5}" type="sibTrans" cxnId="{0E69941F-AD4C-4DD4-BDAE-D8C71A074A4A}">
      <dgm:prSet/>
      <dgm:spPr/>
      <dgm:t>
        <a:bodyPr/>
        <a:lstStyle/>
        <a:p>
          <a:endParaRPr lang="en-US" sz="2400" b="0"/>
        </a:p>
      </dgm:t>
    </dgm:pt>
    <dgm:pt modelId="{A3B3B1A5-DACC-4A5E-B797-8B854E2ABAB3}">
      <dgm:prSet custT="1"/>
      <dgm:spPr/>
      <dgm:t>
        <a:bodyPr/>
        <a:lstStyle/>
        <a:p>
          <a:r>
            <a:rPr lang="pt-BR" sz="2400" b="0" i="1" dirty="0"/>
            <a:t>Máxima: </a:t>
          </a:r>
          <a:r>
            <a:rPr lang="pt-BR" sz="2400" b="0" dirty="0"/>
            <a:t>PA sistólica = 110 mmHg a 130 mmHg</a:t>
          </a:r>
          <a:endParaRPr lang="en-US" sz="2400" b="0" dirty="0"/>
        </a:p>
      </dgm:t>
    </dgm:pt>
    <dgm:pt modelId="{23C56577-0E15-46A3-A510-01354D841064}" type="parTrans" cxnId="{2D6D1108-70A1-493D-8500-BCAA13E781F4}">
      <dgm:prSet/>
      <dgm:spPr/>
      <dgm:t>
        <a:bodyPr/>
        <a:lstStyle/>
        <a:p>
          <a:endParaRPr lang="en-US" sz="2400" b="0"/>
        </a:p>
      </dgm:t>
    </dgm:pt>
    <dgm:pt modelId="{930F2594-2CC2-4090-81BD-319B33257A2D}" type="sibTrans" cxnId="{2D6D1108-70A1-493D-8500-BCAA13E781F4}">
      <dgm:prSet/>
      <dgm:spPr/>
      <dgm:t>
        <a:bodyPr/>
        <a:lstStyle/>
        <a:p>
          <a:endParaRPr lang="en-US" sz="2400" b="0"/>
        </a:p>
      </dgm:t>
    </dgm:pt>
    <dgm:pt modelId="{3B503F77-C311-4131-AE5D-84A5B595D733}">
      <dgm:prSet custT="1"/>
      <dgm:spPr/>
      <dgm:t>
        <a:bodyPr/>
        <a:lstStyle/>
        <a:p>
          <a:r>
            <a:rPr lang="pt-BR" sz="2400" b="0" i="1" dirty="0"/>
            <a:t>Mínima: </a:t>
          </a:r>
          <a:r>
            <a:rPr lang="pt-BR" sz="2400" b="0" dirty="0"/>
            <a:t>PA diastólica = 65mmHG a 75 mmHg.</a:t>
          </a:r>
          <a:endParaRPr lang="en-US" sz="2400" b="0" dirty="0"/>
        </a:p>
      </dgm:t>
    </dgm:pt>
    <dgm:pt modelId="{7B92DA81-56C9-491E-B973-3CBA75072EC6}" type="parTrans" cxnId="{B2529BFD-45D4-46AD-8589-054DF308AD4D}">
      <dgm:prSet/>
      <dgm:spPr/>
      <dgm:t>
        <a:bodyPr/>
        <a:lstStyle/>
        <a:p>
          <a:endParaRPr lang="en-US" sz="2400" b="0"/>
        </a:p>
      </dgm:t>
    </dgm:pt>
    <dgm:pt modelId="{3FF84030-6460-466B-AF82-2A0A60313D68}" type="sibTrans" cxnId="{B2529BFD-45D4-46AD-8589-054DF308AD4D}">
      <dgm:prSet/>
      <dgm:spPr/>
      <dgm:t>
        <a:bodyPr/>
        <a:lstStyle/>
        <a:p>
          <a:endParaRPr lang="en-US" sz="2400" b="0"/>
        </a:p>
      </dgm:t>
    </dgm:pt>
    <dgm:pt modelId="{4C9B179B-5BA2-452F-9046-1B113139AA82}">
      <dgm:prSet custT="1"/>
      <dgm:spPr/>
      <dgm:t>
        <a:bodyPr/>
        <a:lstStyle/>
        <a:p>
          <a:r>
            <a:rPr lang="pt-BR" sz="2400" b="0"/>
            <a:t>A diferença entre a sistólica e a diastólica é de 40 a 50 mmHg.</a:t>
          </a:r>
          <a:endParaRPr lang="en-US" sz="2400" b="0"/>
        </a:p>
      </dgm:t>
    </dgm:pt>
    <dgm:pt modelId="{FE9BA998-6900-4071-8E2C-54BC83089ECA}" type="parTrans" cxnId="{4F6C3B58-471F-41D4-9142-899FC5D9060B}">
      <dgm:prSet/>
      <dgm:spPr/>
      <dgm:t>
        <a:bodyPr/>
        <a:lstStyle/>
        <a:p>
          <a:endParaRPr lang="en-US" sz="2400" b="0"/>
        </a:p>
      </dgm:t>
    </dgm:pt>
    <dgm:pt modelId="{FAD04276-CCCB-4170-8325-5850E3F3A00C}" type="sibTrans" cxnId="{4F6C3B58-471F-41D4-9142-899FC5D9060B}">
      <dgm:prSet/>
      <dgm:spPr/>
      <dgm:t>
        <a:bodyPr/>
        <a:lstStyle/>
        <a:p>
          <a:endParaRPr lang="en-US" sz="2400" b="0"/>
        </a:p>
      </dgm:t>
    </dgm:pt>
    <dgm:pt modelId="{3167B360-D550-410E-821C-4D4889C165BB}" type="pres">
      <dgm:prSet presAssocID="{EA7134EB-00F3-4963-899A-F804C7321FC4}" presName="vert0" presStyleCnt="0">
        <dgm:presLayoutVars>
          <dgm:dir/>
          <dgm:animOne val="branch"/>
          <dgm:animLvl val="lvl"/>
        </dgm:presLayoutVars>
      </dgm:prSet>
      <dgm:spPr/>
    </dgm:pt>
    <dgm:pt modelId="{5653FCBD-2E78-4182-A443-91CBCAC54363}" type="pres">
      <dgm:prSet presAssocID="{01A4C4ED-4C14-4014-8E48-EFC6B7E7E77B}" presName="thickLine" presStyleLbl="alignNode1" presStyleIdx="0" presStyleCnt="5"/>
      <dgm:spPr/>
    </dgm:pt>
    <dgm:pt modelId="{A6BA2F31-CF3C-42A3-9651-BF3859E1C081}" type="pres">
      <dgm:prSet presAssocID="{01A4C4ED-4C14-4014-8E48-EFC6B7E7E77B}" presName="horz1" presStyleCnt="0"/>
      <dgm:spPr/>
    </dgm:pt>
    <dgm:pt modelId="{B5424F7D-511A-40BC-9DF7-A84A7B98851C}" type="pres">
      <dgm:prSet presAssocID="{01A4C4ED-4C14-4014-8E48-EFC6B7E7E77B}" presName="tx1" presStyleLbl="revTx" presStyleIdx="0" presStyleCnt="5" custScaleY="71567"/>
      <dgm:spPr/>
    </dgm:pt>
    <dgm:pt modelId="{252CA540-840C-41B5-BF77-E0F33612D70E}" type="pres">
      <dgm:prSet presAssocID="{01A4C4ED-4C14-4014-8E48-EFC6B7E7E77B}" presName="vert1" presStyleCnt="0"/>
      <dgm:spPr/>
    </dgm:pt>
    <dgm:pt modelId="{698B1D41-36C1-47CD-8A6E-BE2518AD1FC9}" type="pres">
      <dgm:prSet presAssocID="{827A3373-917F-4E29-8216-DA05F630F079}" presName="thickLine" presStyleLbl="alignNode1" presStyleIdx="1" presStyleCnt="5"/>
      <dgm:spPr/>
    </dgm:pt>
    <dgm:pt modelId="{4298157F-28CF-4165-8F5F-3A7759C00E7A}" type="pres">
      <dgm:prSet presAssocID="{827A3373-917F-4E29-8216-DA05F630F079}" presName="horz1" presStyleCnt="0"/>
      <dgm:spPr/>
    </dgm:pt>
    <dgm:pt modelId="{F0DF0BFC-A157-4FBB-844D-7D3BE68ECDEE}" type="pres">
      <dgm:prSet presAssocID="{827A3373-917F-4E29-8216-DA05F630F079}" presName="tx1" presStyleLbl="revTx" presStyleIdx="1" presStyleCnt="5" custScaleY="28614" custLinFactNeighborX="59" custLinFactNeighborY="9056"/>
      <dgm:spPr/>
    </dgm:pt>
    <dgm:pt modelId="{1084E680-449B-449F-905D-32F033C2D6F4}" type="pres">
      <dgm:prSet presAssocID="{827A3373-917F-4E29-8216-DA05F630F079}" presName="vert1" presStyleCnt="0"/>
      <dgm:spPr/>
    </dgm:pt>
    <dgm:pt modelId="{7F5DADD5-77FA-45EC-A3DD-8E19B984247C}" type="pres">
      <dgm:prSet presAssocID="{A3B3B1A5-DACC-4A5E-B797-8B854E2ABAB3}" presName="thickLine" presStyleLbl="alignNode1" presStyleIdx="2" presStyleCnt="5"/>
      <dgm:spPr/>
    </dgm:pt>
    <dgm:pt modelId="{96E1AE78-F660-452F-AC45-F6231B0E76E3}" type="pres">
      <dgm:prSet presAssocID="{A3B3B1A5-DACC-4A5E-B797-8B854E2ABAB3}" presName="horz1" presStyleCnt="0"/>
      <dgm:spPr/>
    </dgm:pt>
    <dgm:pt modelId="{5D892AF0-8D79-42C4-ADFA-F6C0E4D7D6DA}" type="pres">
      <dgm:prSet presAssocID="{A3B3B1A5-DACC-4A5E-B797-8B854E2ABAB3}" presName="tx1" presStyleLbl="revTx" presStyleIdx="2" presStyleCnt="5" custScaleY="47451"/>
      <dgm:spPr/>
    </dgm:pt>
    <dgm:pt modelId="{76BE0129-AC65-4ADF-AFE6-CF1822BCAEE3}" type="pres">
      <dgm:prSet presAssocID="{A3B3B1A5-DACC-4A5E-B797-8B854E2ABAB3}" presName="vert1" presStyleCnt="0"/>
      <dgm:spPr/>
    </dgm:pt>
    <dgm:pt modelId="{499531FF-6AFD-4286-882E-54CFCCE73EBF}" type="pres">
      <dgm:prSet presAssocID="{3B503F77-C311-4131-AE5D-84A5B595D733}" presName="thickLine" presStyleLbl="alignNode1" presStyleIdx="3" presStyleCnt="5"/>
      <dgm:spPr/>
    </dgm:pt>
    <dgm:pt modelId="{FB3AC35D-FBDB-452C-A687-6816F0F8558C}" type="pres">
      <dgm:prSet presAssocID="{3B503F77-C311-4131-AE5D-84A5B595D733}" presName="horz1" presStyleCnt="0"/>
      <dgm:spPr/>
    </dgm:pt>
    <dgm:pt modelId="{CEA85797-94B5-4B08-900C-83BE285D418C}" type="pres">
      <dgm:prSet presAssocID="{3B503F77-C311-4131-AE5D-84A5B595D733}" presName="tx1" presStyleLbl="revTx" presStyleIdx="3" presStyleCnt="5" custScaleY="36540"/>
      <dgm:spPr/>
    </dgm:pt>
    <dgm:pt modelId="{6A9F0A20-B576-4F69-B112-154D31BEBAFB}" type="pres">
      <dgm:prSet presAssocID="{3B503F77-C311-4131-AE5D-84A5B595D733}" presName="vert1" presStyleCnt="0"/>
      <dgm:spPr/>
    </dgm:pt>
    <dgm:pt modelId="{D095F8A6-07AD-41A3-A84E-851A21C03226}" type="pres">
      <dgm:prSet presAssocID="{4C9B179B-5BA2-452F-9046-1B113139AA82}" presName="thickLine" presStyleLbl="alignNode1" presStyleIdx="4" presStyleCnt="5"/>
      <dgm:spPr/>
    </dgm:pt>
    <dgm:pt modelId="{0ABD8981-C1FE-4F81-82A3-C4799740CDED}" type="pres">
      <dgm:prSet presAssocID="{4C9B179B-5BA2-452F-9046-1B113139AA82}" presName="horz1" presStyleCnt="0"/>
      <dgm:spPr/>
    </dgm:pt>
    <dgm:pt modelId="{78A426A2-C93F-49E7-B5D7-78215924CAAB}" type="pres">
      <dgm:prSet presAssocID="{4C9B179B-5BA2-452F-9046-1B113139AA82}" presName="tx1" presStyleLbl="revTx" presStyleIdx="4" presStyleCnt="5"/>
      <dgm:spPr/>
    </dgm:pt>
    <dgm:pt modelId="{F363D1F7-8289-4807-9E5F-7CB8FC5ADE1E}" type="pres">
      <dgm:prSet presAssocID="{4C9B179B-5BA2-452F-9046-1B113139AA82}" presName="vert1" presStyleCnt="0"/>
      <dgm:spPr/>
    </dgm:pt>
  </dgm:ptLst>
  <dgm:cxnLst>
    <dgm:cxn modelId="{2D6D1108-70A1-493D-8500-BCAA13E781F4}" srcId="{EA7134EB-00F3-4963-899A-F804C7321FC4}" destId="{A3B3B1A5-DACC-4A5E-B797-8B854E2ABAB3}" srcOrd="2" destOrd="0" parTransId="{23C56577-0E15-46A3-A510-01354D841064}" sibTransId="{930F2594-2CC2-4090-81BD-319B33257A2D}"/>
    <dgm:cxn modelId="{B9D4FD0A-D76E-44D0-A3D3-33E75A41BB4F}" srcId="{EA7134EB-00F3-4963-899A-F804C7321FC4}" destId="{01A4C4ED-4C14-4014-8E48-EFC6B7E7E77B}" srcOrd="0" destOrd="0" parTransId="{47A5CE7E-72F9-497D-9C02-9AFB4C553D59}" sibTransId="{09B062FF-7377-4367-89FB-319E9EC109EA}"/>
    <dgm:cxn modelId="{0E69941F-AD4C-4DD4-BDAE-D8C71A074A4A}" srcId="{EA7134EB-00F3-4963-899A-F804C7321FC4}" destId="{827A3373-917F-4E29-8216-DA05F630F079}" srcOrd="1" destOrd="0" parTransId="{1281085F-790F-4C34-A05A-1107DA262958}" sibTransId="{1C5D8427-BCF4-4246-A4EE-8D8B8128FDE5}"/>
    <dgm:cxn modelId="{BE685E5B-7A8E-4111-BD31-C3051C944937}" type="presOf" srcId="{A3B3B1A5-DACC-4A5E-B797-8B854E2ABAB3}" destId="{5D892AF0-8D79-42C4-ADFA-F6C0E4D7D6DA}" srcOrd="0" destOrd="0" presId="urn:microsoft.com/office/officeart/2008/layout/LinedList"/>
    <dgm:cxn modelId="{6A565642-149D-4ECA-A1CB-683B684985A0}" type="presOf" srcId="{EA7134EB-00F3-4963-899A-F804C7321FC4}" destId="{3167B360-D550-410E-821C-4D4889C165BB}" srcOrd="0" destOrd="0" presId="urn:microsoft.com/office/officeart/2008/layout/LinedList"/>
    <dgm:cxn modelId="{27CC7C64-31E4-46AD-AB81-7CF06364EE86}" type="presOf" srcId="{01A4C4ED-4C14-4014-8E48-EFC6B7E7E77B}" destId="{B5424F7D-511A-40BC-9DF7-A84A7B98851C}" srcOrd="0" destOrd="0" presId="urn:microsoft.com/office/officeart/2008/layout/LinedList"/>
    <dgm:cxn modelId="{2F368565-38F6-4DCE-9A7F-E71B1F03A53A}" type="presOf" srcId="{827A3373-917F-4E29-8216-DA05F630F079}" destId="{F0DF0BFC-A157-4FBB-844D-7D3BE68ECDEE}" srcOrd="0" destOrd="0" presId="urn:microsoft.com/office/officeart/2008/layout/LinedList"/>
    <dgm:cxn modelId="{4F6C3B58-471F-41D4-9142-899FC5D9060B}" srcId="{EA7134EB-00F3-4963-899A-F804C7321FC4}" destId="{4C9B179B-5BA2-452F-9046-1B113139AA82}" srcOrd="4" destOrd="0" parTransId="{FE9BA998-6900-4071-8E2C-54BC83089ECA}" sibTransId="{FAD04276-CCCB-4170-8325-5850E3F3A00C}"/>
    <dgm:cxn modelId="{14F4F3AE-A08F-40FA-BC5C-9E8976BFE938}" type="presOf" srcId="{4C9B179B-5BA2-452F-9046-1B113139AA82}" destId="{78A426A2-C93F-49E7-B5D7-78215924CAAB}" srcOrd="0" destOrd="0" presId="urn:microsoft.com/office/officeart/2008/layout/LinedList"/>
    <dgm:cxn modelId="{648BADBF-2022-4527-95A4-89BF261B5DF7}" type="presOf" srcId="{3B503F77-C311-4131-AE5D-84A5B595D733}" destId="{CEA85797-94B5-4B08-900C-83BE285D418C}" srcOrd="0" destOrd="0" presId="urn:microsoft.com/office/officeart/2008/layout/LinedList"/>
    <dgm:cxn modelId="{B2529BFD-45D4-46AD-8589-054DF308AD4D}" srcId="{EA7134EB-00F3-4963-899A-F804C7321FC4}" destId="{3B503F77-C311-4131-AE5D-84A5B595D733}" srcOrd="3" destOrd="0" parTransId="{7B92DA81-56C9-491E-B973-3CBA75072EC6}" sibTransId="{3FF84030-6460-466B-AF82-2A0A60313D68}"/>
    <dgm:cxn modelId="{78160D3E-B504-401A-A214-88ECB25AFBAC}" type="presParOf" srcId="{3167B360-D550-410E-821C-4D4889C165BB}" destId="{5653FCBD-2E78-4182-A443-91CBCAC54363}" srcOrd="0" destOrd="0" presId="urn:microsoft.com/office/officeart/2008/layout/LinedList"/>
    <dgm:cxn modelId="{64D3DBF5-BA5B-4DE7-A3AC-22E09CC8B916}" type="presParOf" srcId="{3167B360-D550-410E-821C-4D4889C165BB}" destId="{A6BA2F31-CF3C-42A3-9651-BF3859E1C081}" srcOrd="1" destOrd="0" presId="urn:microsoft.com/office/officeart/2008/layout/LinedList"/>
    <dgm:cxn modelId="{59AB3A1F-1BDF-4649-8C56-01D501AA9B83}" type="presParOf" srcId="{A6BA2F31-CF3C-42A3-9651-BF3859E1C081}" destId="{B5424F7D-511A-40BC-9DF7-A84A7B98851C}" srcOrd="0" destOrd="0" presId="urn:microsoft.com/office/officeart/2008/layout/LinedList"/>
    <dgm:cxn modelId="{0331FB63-9AFB-4A54-A701-D0913A6F26ED}" type="presParOf" srcId="{A6BA2F31-CF3C-42A3-9651-BF3859E1C081}" destId="{252CA540-840C-41B5-BF77-E0F33612D70E}" srcOrd="1" destOrd="0" presId="urn:microsoft.com/office/officeart/2008/layout/LinedList"/>
    <dgm:cxn modelId="{65D35C15-EF0B-452F-BE56-6C25901CAF68}" type="presParOf" srcId="{3167B360-D550-410E-821C-4D4889C165BB}" destId="{698B1D41-36C1-47CD-8A6E-BE2518AD1FC9}" srcOrd="2" destOrd="0" presId="urn:microsoft.com/office/officeart/2008/layout/LinedList"/>
    <dgm:cxn modelId="{64D831E8-BC78-4F61-A39D-0DDEDE415AAE}" type="presParOf" srcId="{3167B360-D550-410E-821C-4D4889C165BB}" destId="{4298157F-28CF-4165-8F5F-3A7759C00E7A}" srcOrd="3" destOrd="0" presId="urn:microsoft.com/office/officeart/2008/layout/LinedList"/>
    <dgm:cxn modelId="{33E0B9FF-BDF9-4CAA-ACF7-23C2380D39AE}" type="presParOf" srcId="{4298157F-28CF-4165-8F5F-3A7759C00E7A}" destId="{F0DF0BFC-A157-4FBB-844D-7D3BE68ECDEE}" srcOrd="0" destOrd="0" presId="urn:microsoft.com/office/officeart/2008/layout/LinedList"/>
    <dgm:cxn modelId="{B8FB4EB9-B938-4CDB-A57E-4195E27F55B5}" type="presParOf" srcId="{4298157F-28CF-4165-8F5F-3A7759C00E7A}" destId="{1084E680-449B-449F-905D-32F033C2D6F4}" srcOrd="1" destOrd="0" presId="urn:microsoft.com/office/officeart/2008/layout/LinedList"/>
    <dgm:cxn modelId="{18386653-2CF5-490E-98F1-155202761919}" type="presParOf" srcId="{3167B360-D550-410E-821C-4D4889C165BB}" destId="{7F5DADD5-77FA-45EC-A3DD-8E19B984247C}" srcOrd="4" destOrd="0" presId="urn:microsoft.com/office/officeart/2008/layout/LinedList"/>
    <dgm:cxn modelId="{B352B4D5-D85B-4DD5-A35E-3A5FB614FB8C}" type="presParOf" srcId="{3167B360-D550-410E-821C-4D4889C165BB}" destId="{96E1AE78-F660-452F-AC45-F6231B0E76E3}" srcOrd="5" destOrd="0" presId="urn:microsoft.com/office/officeart/2008/layout/LinedList"/>
    <dgm:cxn modelId="{8FA87B0C-CC9C-4C17-B2DB-A649ECCB337F}" type="presParOf" srcId="{96E1AE78-F660-452F-AC45-F6231B0E76E3}" destId="{5D892AF0-8D79-42C4-ADFA-F6C0E4D7D6DA}" srcOrd="0" destOrd="0" presId="urn:microsoft.com/office/officeart/2008/layout/LinedList"/>
    <dgm:cxn modelId="{80F76AF9-12E1-4979-86C3-505299166535}" type="presParOf" srcId="{96E1AE78-F660-452F-AC45-F6231B0E76E3}" destId="{76BE0129-AC65-4ADF-AFE6-CF1822BCAEE3}" srcOrd="1" destOrd="0" presId="urn:microsoft.com/office/officeart/2008/layout/LinedList"/>
    <dgm:cxn modelId="{01178828-DCC5-4636-9A90-76819789F1EB}" type="presParOf" srcId="{3167B360-D550-410E-821C-4D4889C165BB}" destId="{499531FF-6AFD-4286-882E-54CFCCE73EBF}" srcOrd="6" destOrd="0" presId="urn:microsoft.com/office/officeart/2008/layout/LinedList"/>
    <dgm:cxn modelId="{76D4AF1A-8BDB-4B47-8E87-ED9B4EA1C4D3}" type="presParOf" srcId="{3167B360-D550-410E-821C-4D4889C165BB}" destId="{FB3AC35D-FBDB-452C-A687-6816F0F8558C}" srcOrd="7" destOrd="0" presId="urn:microsoft.com/office/officeart/2008/layout/LinedList"/>
    <dgm:cxn modelId="{03165A69-C1FA-4638-A2F2-D304F191DE83}" type="presParOf" srcId="{FB3AC35D-FBDB-452C-A687-6816F0F8558C}" destId="{CEA85797-94B5-4B08-900C-83BE285D418C}" srcOrd="0" destOrd="0" presId="urn:microsoft.com/office/officeart/2008/layout/LinedList"/>
    <dgm:cxn modelId="{7631D207-1470-40C4-8F3F-5327E58B9118}" type="presParOf" srcId="{FB3AC35D-FBDB-452C-A687-6816F0F8558C}" destId="{6A9F0A20-B576-4F69-B112-154D31BEBAFB}" srcOrd="1" destOrd="0" presId="urn:microsoft.com/office/officeart/2008/layout/LinedList"/>
    <dgm:cxn modelId="{7661F7EC-BC6D-44A9-AAD5-BFE9BDFBD507}" type="presParOf" srcId="{3167B360-D550-410E-821C-4D4889C165BB}" destId="{D095F8A6-07AD-41A3-A84E-851A21C03226}" srcOrd="8" destOrd="0" presId="urn:microsoft.com/office/officeart/2008/layout/LinedList"/>
    <dgm:cxn modelId="{94385558-D4CD-4520-BA51-6A90591884F4}" type="presParOf" srcId="{3167B360-D550-410E-821C-4D4889C165BB}" destId="{0ABD8981-C1FE-4F81-82A3-C4799740CDED}" srcOrd="9" destOrd="0" presId="urn:microsoft.com/office/officeart/2008/layout/LinedList"/>
    <dgm:cxn modelId="{8712DDD5-4FCD-4124-A28B-6F3514ECBE2E}" type="presParOf" srcId="{0ABD8981-C1FE-4F81-82A3-C4799740CDED}" destId="{78A426A2-C93F-49E7-B5D7-78215924CAAB}" srcOrd="0" destOrd="0" presId="urn:microsoft.com/office/officeart/2008/layout/LinedList"/>
    <dgm:cxn modelId="{DBA46DA6-82AB-42DA-A23A-9FA4C1A6108D}" type="presParOf" srcId="{0ABD8981-C1FE-4F81-82A3-C4799740CDED}" destId="{F363D1F7-8289-4807-9E5F-7CB8FC5ADE1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61D2D35-1929-4118-9AEF-B7608B05D56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8990F74-0457-4325-854C-7DC84E478FE8}">
      <dgm:prSet custT="1"/>
      <dgm:spPr/>
      <dgm:t>
        <a:bodyPr/>
        <a:lstStyle/>
        <a:p>
          <a:r>
            <a:rPr lang="pt-BR" sz="2400" b="1" i="1" u="sng" dirty="0">
              <a:solidFill>
                <a:srgbClr val="002060"/>
              </a:solidFill>
            </a:rPr>
            <a:t>Hipertensão:</a:t>
          </a:r>
          <a:r>
            <a:rPr lang="pt-BR" sz="2400" b="1" i="1" dirty="0">
              <a:solidFill>
                <a:srgbClr val="002060"/>
              </a:solidFill>
            </a:rPr>
            <a:t> </a:t>
          </a:r>
          <a:r>
            <a:rPr lang="pt-BR" sz="2400" b="1" dirty="0">
              <a:solidFill>
                <a:srgbClr val="002060"/>
              </a:solidFill>
            </a:rPr>
            <a:t>PA elevada, igual ou maior a 150 X 90 mmHg;</a:t>
          </a:r>
          <a:endParaRPr lang="en-US" sz="2400" b="1" dirty="0">
            <a:solidFill>
              <a:srgbClr val="002060"/>
            </a:solidFill>
          </a:endParaRPr>
        </a:p>
      </dgm:t>
    </dgm:pt>
    <dgm:pt modelId="{4BB794BA-4A02-411F-B901-AD274BB6EDAA}" type="parTrans" cxnId="{E654BBA0-BAB1-4422-9727-C6E3284A1D26}">
      <dgm:prSet/>
      <dgm:spPr/>
      <dgm:t>
        <a:bodyPr/>
        <a:lstStyle/>
        <a:p>
          <a:endParaRPr lang="en-US" sz="2400"/>
        </a:p>
      </dgm:t>
    </dgm:pt>
    <dgm:pt modelId="{449417D3-17F6-4653-9D6A-A1C703CF81F6}" type="sibTrans" cxnId="{E654BBA0-BAB1-4422-9727-C6E3284A1D26}">
      <dgm:prSet/>
      <dgm:spPr/>
      <dgm:t>
        <a:bodyPr/>
        <a:lstStyle/>
        <a:p>
          <a:endParaRPr lang="en-US" sz="2400"/>
        </a:p>
      </dgm:t>
    </dgm:pt>
    <dgm:pt modelId="{69A845FF-63A4-47B0-9793-1F22ED66387F}">
      <dgm:prSet custT="1"/>
      <dgm:spPr/>
      <dgm:t>
        <a:bodyPr/>
        <a:lstStyle/>
        <a:p>
          <a:r>
            <a:rPr lang="pt-BR" sz="2400" b="1" i="1" u="sng" dirty="0">
              <a:solidFill>
                <a:srgbClr val="002060"/>
              </a:solidFill>
            </a:rPr>
            <a:t>Hipotensão</a:t>
          </a:r>
          <a:r>
            <a:rPr lang="pt-BR" sz="2400" b="1" i="1" dirty="0">
              <a:solidFill>
                <a:srgbClr val="002060"/>
              </a:solidFill>
            </a:rPr>
            <a:t>:</a:t>
          </a:r>
          <a:r>
            <a:rPr lang="pt-BR" sz="2400" b="1" dirty="0">
              <a:solidFill>
                <a:srgbClr val="002060"/>
              </a:solidFill>
            </a:rPr>
            <a:t> PA baixa, igual ou menor que  100 X 60 mmHg;</a:t>
          </a:r>
          <a:endParaRPr lang="en-US" sz="2400" b="1" dirty="0">
            <a:solidFill>
              <a:srgbClr val="002060"/>
            </a:solidFill>
          </a:endParaRPr>
        </a:p>
      </dgm:t>
    </dgm:pt>
    <dgm:pt modelId="{4F5D0F78-2A27-4A65-B1FE-CBDDA0C9E47B}" type="parTrans" cxnId="{47064F2E-B0C8-4112-88A0-E09BA37DA4BD}">
      <dgm:prSet/>
      <dgm:spPr/>
      <dgm:t>
        <a:bodyPr/>
        <a:lstStyle/>
        <a:p>
          <a:endParaRPr lang="en-US" sz="2400"/>
        </a:p>
      </dgm:t>
    </dgm:pt>
    <dgm:pt modelId="{C980CB03-1011-4E4D-BEC7-C336F0117E9C}" type="sibTrans" cxnId="{47064F2E-B0C8-4112-88A0-E09BA37DA4BD}">
      <dgm:prSet/>
      <dgm:spPr/>
      <dgm:t>
        <a:bodyPr/>
        <a:lstStyle/>
        <a:p>
          <a:endParaRPr lang="en-US" sz="2400"/>
        </a:p>
      </dgm:t>
    </dgm:pt>
    <dgm:pt modelId="{69565204-D397-4536-8713-0213F036F3EA}">
      <dgm:prSet custT="1"/>
      <dgm:spPr/>
      <dgm:t>
        <a:bodyPr/>
        <a:lstStyle/>
        <a:p>
          <a:r>
            <a:rPr lang="pt-BR" sz="2400" b="1" i="1" u="sng" dirty="0">
              <a:solidFill>
                <a:srgbClr val="002060"/>
              </a:solidFill>
            </a:rPr>
            <a:t>PA Convergente</a:t>
          </a:r>
          <a:r>
            <a:rPr lang="pt-BR" sz="2400" b="1" i="1" dirty="0">
              <a:solidFill>
                <a:srgbClr val="002060"/>
              </a:solidFill>
            </a:rPr>
            <a:t>:</a:t>
          </a:r>
          <a:r>
            <a:rPr lang="pt-BR" sz="2400" b="1" dirty="0">
              <a:solidFill>
                <a:srgbClr val="002060"/>
              </a:solidFill>
            </a:rPr>
            <a:t> quando a máxima (sistólica) e a mínima (diastólica) se aproximam. </a:t>
          </a:r>
          <a:endParaRPr lang="en-US" sz="2400" b="1" dirty="0">
            <a:solidFill>
              <a:srgbClr val="002060"/>
            </a:solidFill>
          </a:endParaRPr>
        </a:p>
      </dgm:t>
    </dgm:pt>
    <dgm:pt modelId="{E1217786-FF87-4DC8-BD01-890EBC112D39}" type="parTrans" cxnId="{12E0B4B7-6BF7-4763-8C01-B1F010F5A3F2}">
      <dgm:prSet/>
      <dgm:spPr/>
      <dgm:t>
        <a:bodyPr/>
        <a:lstStyle/>
        <a:p>
          <a:endParaRPr lang="en-US" sz="2400"/>
        </a:p>
      </dgm:t>
    </dgm:pt>
    <dgm:pt modelId="{1890635D-A73B-4AED-A44A-B01D9CEA7F3C}" type="sibTrans" cxnId="{12E0B4B7-6BF7-4763-8C01-B1F010F5A3F2}">
      <dgm:prSet/>
      <dgm:spPr/>
      <dgm:t>
        <a:bodyPr/>
        <a:lstStyle/>
        <a:p>
          <a:endParaRPr lang="en-US" sz="2400"/>
        </a:p>
      </dgm:t>
    </dgm:pt>
    <dgm:pt modelId="{0214D801-19AE-4161-90DE-821FE0B143C3}">
      <dgm:prSet custT="1"/>
      <dgm:spPr/>
      <dgm:t>
        <a:bodyPr/>
        <a:lstStyle/>
        <a:p>
          <a:r>
            <a:rPr lang="pt-BR" sz="2400" b="1" dirty="0">
              <a:solidFill>
                <a:srgbClr val="002060"/>
              </a:solidFill>
            </a:rPr>
            <a:t>Ex.: 120 X 100 mmHg;</a:t>
          </a:r>
          <a:endParaRPr lang="en-US" sz="2400" b="1" dirty="0">
            <a:solidFill>
              <a:srgbClr val="002060"/>
            </a:solidFill>
          </a:endParaRPr>
        </a:p>
      </dgm:t>
    </dgm:pt>
    <dgm:pt modelId="{E12A479E-58BB-41FD-8884-C28F5F057B66}" type="parTrans" cxnId="{31CA48ED-08B6-4850-B163-7185C6C2F0CA}">
      <dgm:prSet/>
      <dgm:spPr/>
      <dgm:t>
        <a:bodyPr/>
        <a:lstStyle/>
        <a:p>
          <a:endParaRPr lang="en-US" sz="2400"/>
        </a:p>
      </dgm:t>
    </dgm:pt>
    <dgm:pt modelId="{ACA9CDB6-5D8B-4AB2-B4C9-B479BCB51C58}" type="sibTrans" cxnId="{31CA48ED-08B6-4850-B163-7185C6C2F0CA}">
      <dgm:prSet/>
      <dgm:spPr/>
      <dgm:t>
        <a:bodyPr/>
        <a:lstStyle/>
        <a:p>
          <a:endParaRPr lang="en-US" sz="2400"/>
        </a:p>
      </dgm:t>
    </dgm:pt>
    <dgm:pt modelId="{449F3506-C82F-4EB1-8567-70E609BC5210}">
      <dgm:prSet custT="1"/>
      <dgm:spPr/>
      <dgm:t>
        <a:bodyPr/>
        <a:lstStyle/>
        <a:p>
          <a:r>
            <a:rPr lang="pt-BR" sz="2400" b="1" i="1" u="sng" dirty="0">
              <a:solidFill>
                <a:srgbClr val="002060"/>
              </a:solidFill>
            </a:rPr>
            <a:t>PA Divergente</a:t>
          </a:r>
          <a:r>
            <a:rPr lang="pt-BR" sz="2400" b="1" i="1" dirty="0">
              <a:solidFill>
                <a:srgbClr val="002060"/>
              </a:solidFill>
            </a:rPr>
            <a:t>:</a:t>
          </a:r>
          <a:r>
            <a:rPr lang="pt-BR" sz="2400" b="1" dirty="0">
              <a:solidFill>
                <a:srgbClr val="002060"/>
              </a:solidFill>
            </a:rPr>
            <a:t> quando a máxima (sistólica) e a mínima (diastólica) se afastam. </a:t>
          </a:r>
          <a:endParaRPr lang="en-US" sz="2400" b="1" dirty="0">
            <a:solidFill>
              <a:srgbClr val="002060"/>
            </a:solidFill>
          </a:endParaRPr>
        </a:p>
      </dgm:t>
    </dgm:pt>
    <dgm:pt modelId="{6DE32342-A01A-4F82-AE8F-E516148A709C}" type="parTrans" cxnId="{FEDEBFED-CF39-467F-AE00-C417ED6C7FDE}">
      <dgm:prSet/>
      <dgm:spPr/>
      <dgm:t>
        <a:bodyPr/>
        <a:lstStyle/>
        <a:p>
          <a:endParaRPr lang="en-US" sz="2400"/>
        </a:p>
      </dgm:t>
    </dgm:pt>
    <dgm:pt modelId="{26C3C493-CB46-4DBF-A059-324D46DA4F05}" type="sibTrans" cxnId="{FEDEBFED-CF39-467F-AE00-C417ED6C7FDE}">
      <dgm:prSet/>
      <dgm:spPr/>
      <dgm:t>
        <a:bodyPr/>
        <a:lstStyle/>
        <a:p>
          <a:endParaRPr lang="en-US" sz="2400"/>
        </a:p>
      </dgm:t>
    </dgm:pt>
    <dgm:pt modelId="{2872DB93-5CB3-4B4C-9611-7D34F26A3CF5}">
      <dgm:prSet custT="1"/>
      <dgm:spPr/>
      <dgm:t>
        <a:bodyPr/>
        <a:lstStyle/>
        <a:p>
          <a:r>
            <a:rPr lang="pt-BR" sz="2400" b="1" dirty="0">
              <a:solidFill>
                <a:srgbClr val="002060"/>
              </a:solidFill>
            </a:rPr>
            <a:t>Ex.: 120 X 50 mmHg</a:t>
          </a:r>
          <a:r>
            <a:rPr lang="pt-BR" sz="2400" dirty="0">
              <a:solidFill>
                <a:srgbClr val="002060"/>
              </a:solidFill>
            </a:rPr>
            <a:t>. </a:t>
          </a:r>
          <a:endParaRPr lang="en-US" sz="2400" dirty="0">
            <a:solidFill>
              <a:srgbClr val="002060"/>
            </a:solidFill>
          </a:endParaRPr>
        </a:p>
      </dgm:t>
    </dgm:pt>
    <dgm:pt modelId="{BCC2D916-CCD6-476C-80B1-078CA2C6D84B}" type="parTrans" cxnId="{C8081311-D308-4B09-B725-BF5253205DB9}">
      <dgm:prSet/>
      <dgm:spPr/>
      <dgm:t>
        <a:bodyPr/>
        <a:lstStyle/>
        <a:p>
          <a:endParaRPr lang="en-US" sz="2400"/>
        </a:p>
      </dgm:t>
    </dgm:pt>
    <dgm:pt modelId="{EB4CAB25-EB22-4B9F-ACE2-2251946F3E02}" type="sibTrans" cxnId="{C8081311-D308-4B09-B725-BF5253205DB9}">
      <dgm:prSet/>
      <dgm:spPr/>
      <dgm:t>
        <a:bodyPr/>
        <a:lstStyle/>
        <a:p>
          <a:endParaRPr lang="en-US" sz="2400"/>
        </a:p>
      </dgm:t>
    </dgm:pt>
    <dgm:pt modelId="{D07C1CE9-B8A1-4288-993F-41B173CEFD89}" type="pres">
      <dgm:prSet presAssocID="{661D2D35-1929-4118-9AEF-B7608B05D566}" presName="linear" presStyleCnt="0">
        <dgm:presLayoutVars>
          <dgm:animLvl val="lvl"/>
          <dgm:resizeHandles val="exact"/>
        </dgm:presLayoutVars>
      </dgm:prSet>
      <dgm:spPr/>
    </dgm:pt>
    <dgm:pt modelId="{21605FE4-7CEC-415D-8924-3A5EFC3D0F96}" type="pres">
      <dgm:prSet presAssocID="{98990F74-0457-4325-854C-7DC84E478FE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2392EEE-C963-49C3-9A2A-A6C3ABA47C4E}" type="pres">
      <dgm:prSet presAssocID="{449417D3-17F6-4653-9D6A-A1C703CF81F6}" presName="spacer" presStyleCnt="0"/>
      <dgm:spPr/>
    </dgm:pt>
    <dgm:pt modelId="{EB81B420-CDE8-4EB7-9135-1E5ACDDA5091}" type="pres">
      <dgm:prSet presAssocID="{69A845FF-63A4-47B0-9793-1F22ED66387F}" presName="parentText" presStyleLbl="node1" presStyleIdx="1" presStyleCnt="6" custLinFactY="-1658" custLinFactNeighborX="-1859" custLinFactNeighborY="-100000">
        <dgm:presLayoutVars>
          <dgm:chMax val="0"/>
          <dgm:bulletEnabled val="1"/>
        </dgm:presLayoutVars>
      </dgm:prSet>
      <dgm:spPr/>
    </dgm:pt>
    <dgm:pt modelId="{7545C460-2BFD-4BAD-8D07-C5200E4BE791}" type="pres">
      <dgm:prSet presAssocID="{C980CB03-1011-4E4D-BEC7-C336F0117E9C}" presName="spacer" presStyleCnt="0"/>
      <dgm:spPr/>
    </dgm:pt>
    <dgm:pt modelId="{61E74767-BAFC-4DA9-AFDD-4D93F6E0C521}" type="pres">
      <dgm:prSet presAssocID="{69565204-D397-4536-8713-0213F036F3EA}" presName="parentText" presStyleLbl="node1" presStyleIdx="2" presStyleCnt="6" custScaleY="114758" custLinFactY="-29177" custLinFactNeighborX="0" custLinFactNeighborY="-100000">
        <dgm:presLayoutVars>
          <dgm:chMax val="0"/>
          <dgm:bulletEnabled val="1"/>
        </dgm:presLayoutVars>
      </dgm:prSet>
      <dgm:spPr/>
    </dgm:pt>
    <dgm:pt modelId="{D38E3EC5-88E6-4D80-ACB4-B04CD8FC2A25}" type="pres">
      <dgm:prSet presAssocID="{1890635D-A73B-4AED-A44A-B01D9CEA7F3C}" presName="spacer" presStyleCnt="0"/>
      <dgm:spPr/>
    </dgm:pt>
    <dgm:pt modelId="{FA66E41D-455B-4001-8B7F-64082C08EA71}" type="pres">
      <dgm:prSet presAssocID="{0214D801-19AE-4161-90DE-821FE0B143C3}" presName="parentText" presStyleLbl="node1" presStyleIdx="3" presStyleCnt="6" custScaleY="76895" custLinFactY="-55830" custLinFactNeighborX="0" custLinFactNeighborY="-100000">
        <dgm:presLayoutVars>
          <dgm:chMax val="0"/>
          <dgm:bulletEnabled val="1"/>
        </dgm:presLayoutVars>
      </dgm:prSet>
      <dgm:spPr/>
    </dgm:pt>
    <dgm:pt modelId="{44ADFE7F-017F-4C2B-90D2-BE1AD6C68931}" type="pres">
      <dgm:prSet presAssocID="{ACA9CDB6-5D8B-4AB2-B4C9-B479BCB51C58}" presName="spacer" presStyleCnt="0"/>
      <dgm:spPr/>
    </dgm:pt>
    <dgm:pt modelId="{0F50EBDF-6EA3-4DC0-9423-30FB4C7509CE}" type="pres">
      <dgm:prSet presAssocID="{449F3506-C82F-4EB1-8567-70E609BC5210}" presName="parentText" presStyleLbl="node1" presStyleIdx="4" presStyleCnt="6" custLinFactY="-76469" custLinFactNeighborX="0" custLinFactNeighborY="-100000">
        <dgm:presLayoutVars>
          <dgm:chMax val="0"/>
          <dgm:bulletEnabled val="1"/>
        </dgm:presLayoutVars>
      </dgm:prSet>
      <dgm:spPr/>
    </dgm:pt>
    <dgm:pt modelId="{B1F4B5AD-F562-45CF-A5BF-E9C404B83B35}" type="pres">
      <dgm:prSet presAssocID="{26C3C493-CB46-4DBF-A059-324D46DA4F05}" presName="spacer" presStyleCnt="0"/>
      <dgm:spPr/>
    </dgm:pt>
    <dgm:pt modelId="{AC0D0051-D335-4C48-B7E2-BC2301D2042C}" type="pres">
      <dgm:prSet presAssocID="{2872DB93-5CB3-4B4C-9611-7D34F26A3CF5}" presName="parentText" presStyleLbl="node1" presStyleIdx="5" presStyleCnt="6" custScaleY="65425" custLinFactY="-95786" custLinFactNeighborX="0" custLinFactNeighborY="-100000">
        <dgm:presLayoutVars>
          <dgm:chMax val="0"/>
          <dgm:bulletEnabled val="1"/>
        </dgm:presLayoutVars>
      </dgm:prSet>
      <dgm:spPr/>
    </dgm:pt>
  </dgm:ptLst>
  <dgm:cxnLst>
    <dgm:cxn modelId="{AF4A9400-27B7-4E08-A36E-D5C2B5324F70}" type="presOf" srcId="{69A845FF-63A4-47B0-9793-1F22ED66387F}" destId="{EB81B420-CDE8-4EB7-9135-1E5ACDDA5091}" srcOrd="0" destOrd="0" presId="urn:microsoft.com/office/officeart/2005/8/layout/vList2"/>
    <dgm:cxn modelId="{C8081311-D308-4B09-B725-BF5253205DB9}" srcId="{661D2D35-1929-4118-9AEF-B7608B05D566}" destId="{2872DB93-5CB3-4B4C-9611-7D34F26A3CF5}" srcOrd="5" destOrd="0" parTransId="{BCC2D916-CCD6-476C-80B1-078CA2C6D84B}" sibTransId="{EB4CAB25-EB22-4B9F-ACE2-2251946F3E02}"/>
    <dgm:cxn modelId="{5A247115-5271-4EF4-A697-4CFB8CC7F2FA}" type="presOf" srcId="{98990F74-0457-4325-854C-7DC84E478FE8}" destId="{21605FE4-7CEC-415D-8924-3A5EFC3D0F96}" srcOrd="0" destOrd="0" presId="urn:microsoft.com/office/officeart/2005/8/layout/vList2"/>
    <dgm:cxn modelId="{47064F2E-B0C8-4112-88A0-E09BA37DA4BD}" srcId="{661D2D35-1929-4118-9AEF-B7608B05D566}" destId="{69A845FF-63A4-47B0-9793-1F22ED66387F}" srcOrd="1" destOrd="0" parTransId="{4F5D0F78-2A27-4A65-B1FE-CBDDA0C9E47B}" sibTransId="{C980CB03-1011-4E4D-BEC7-C336F0117E9C}"/>
    <dgm:cxn modelId="{7F9F063F-C637-43B4-9DA4-58EB052B4486}" type="presOf" srcId="{0214D801-19AE-4161-90DE-821FE0B143C3}" destId="{FA66E41D-455B-4001-8B7F-64082C08EA71}" srcOrd="0" destOrd="0" presId="urn:microsoft.com/office/officeart/2005/8/layout/vList2"/>
    <dgm:cxn modelId="{21D36D7E-8C68-4A46-B23D-603793A71D37}" type="presOf" srcId="{661D2D35-1929-4118-9AEF-B7608B05D566}" destId="{D07C1CE9-B8A1-4288-993F-41B173CEFD89}" srcOrd="0" destOrd="0" presId="urn:microsoft.com/office/officeart/2005/8/layout/vList2"/>
    <dgm:cxn modelId="{E654BBA0-BAB1-4422-9727-C6E3284A1D26}" srcId="{661D2D35-1929-4118-9AEF-B7608B05D566}" destId="{98990F74-0457-4325-854C-7DC84E478FE8}" srcOrd="0" destOrd="0" parTransId="{4BB794BA-4A02-411F-B901-AD274BB6EDAA}" sibTransId="{449417D3-17F6-4653-9D6A-A1C703CF81F6}"/>
    <dgm:cxn modelId="{12E0B4B7-6BF7-4763-8C01-B1F010F5A3F2}" srcId="{661D2D35-1929-4118-9AEF-B7608B05D566}" destId="{69565204-D397-4536-8713-0213F036F3EA}" srcOrd="2" destOrd="0" parTransId="{E1217786-FF87-4DC8-BD01-890EBC112D39}" sibTransId="{1890635D-A73B-4AED-A44A-B01D9CEA7F3C}"/>
    <dgm:cxn modelId="{0B1AC4C2-0085-45EC-A9F3-B86CBBC89C89}" type="presOf" srcId="{449F3506-C82F-4EB1-8567-70E609BC5210}" destId="{0F50EBDF-6EA3-4DC0-9423-30FB4C7509CE}" srcOrd="0" destOrd="0" presId="urn:microsoft.com/office/officeart/2005/8/layout/vList2"/>
    <dgm:cxn modelId="{31CA48ED-08B6-4850-B163-7185C6C2F0CA}" srcId="{661D2D35-1929-4118-9AEF-B7608B05D566}" destId="{0214D801-19AE-4161-90DE-821FE0B143C3}" srcOrd="3" destOrd="0" parTransId="{E12A479E-58BB-41FD-8884-C28F5F057B66}" sibTransId="{ACA9CDB6-5D8B-4AB2-B4C9-B479BCB51C58}"/>
    <dgm:cxn modelId="{FEDEBFED-CF39-467F-AE00-C417ED6C7FDE}" srcId="{661D2D35-1929-4118-9AEF-B7608B05D566}" destId="{449F3506-C82F-4EB1-8567-70E609BC5210}" srcOrd="4" destOrd="0" parTransId="{6DE32342-A01A-4F82-AE8F-E516148A709C}" sibTransId="{26C3C493-CB46-4DBF-A059-324D46DA4F05}"/>
    <dgm:cxn modelId="{A08584F5-5378-49E7-B2E1-3C0BB9F41778}" type="presOf" srcId="{69565204-D397-4536-8713-0213F036F3EA}" destId="{61E74767-BAFC-4DA9-AFDD-4D93F6E0C521}" srcOrd="0" destOrd="0" presId="urn:microsoft.com/office/officeart/2005/8/layout/vList2"/>
    <dgm:cxn modelId="{7017FDF8-6EB5-4F20-901F-2EFD79B16FFA}" type="presOf" srcId="{2872DB93-5CB3-4B4C-9611-7D34F26A3CF5}" destId="{AC0D0051-D335-4C48-B7E2-BC2301D2042C}" srcOrd="0" destOrd="0" presId="urn:microsoft.com/office/officeart/2005/8/layout/vList2"/>
    <dgm:cxn modelId="{C06D2B6C-6086-4502-B246-EA1E3873C4C4}" type="presParOf" srcId="{D07C1CE9-B8A1-4288-993F-41B173CEFD89}" destId="{21605FE4-7CEC-415D-8924-3A5EFC3D0F96}" srcOrd="0" destOrd="0" presId="urn:microsoft.com/office/officeart/2005/8/layout/vList2"/>
    <dgm:cxn modelId="{A5A27B00-8CD4-4A8D-85EF-6CA4C07FA4A3}" type="presParOf" srcId="{D07C1CE9-B8A1-4288-993F-41B173CEFD89}" destId="{C2392EEE-C963-49C3-9A2A-A6C3ABA47C4E}" srcOrd="1" destOrd="0" presId="urn:microsoft.com/office/officeart/2005/8/layout/vList2"/>
    <dgm:cxn modelId="{0B318024-8B2B-4BF7-B2DF-39597BFE90E2}" type="presParOf" srcId="{D07C1CE9-B8A1-4288-993F-41B173CEFD89}" destId="{EB81B420-CDE8-4EB7-9135-1E5ACDDA5091}" srcOrd="2" destOrd="0" presId="urn:microsoft.com/office/officeart/2005/8/layout/vList2"/>
    <dgm:cxn modelId="{0BB3CD5C-C76C-40FB-9779-EBBDD266A6B4}" type="presParOf" srcId="{D07C1CE9-B8A1-4288-993F-41B173CEFD89}" destId="{7545C460-2BFD-4BAD-8D07-C5200E4BE791}" srcOrd="3" destOrd="0" presId="urn:microsoft.com/office/officeart/2005/8/layout/vList2"/>
    <dgm:cxn modelId="{D9AD8962-7CB4-420F-BA9D-7FDDD76993B1}" type="presParOf" srcId="{D07C1CE9-B8A1-4288-993F-41B173CEFD89}" destId="{61E74767-BAFC-4DA9-AFDD-4D93F6E0C521}" srcOrd="4" destOrd="0" presId="urn:microsoft.com/office/officeart/2005/8/layout/vList2"/>
    <dgm:cxn modelId="{8B44C3E6-52F8-40AD-AF83-046192764A1F}" type="presParOf" srcId="{D07C1CE9-B8A1-4288-993F-41B173CEFD89}" destId="{D38E3EC5-88E6-4D80-ACB4-B04CD8FC2A25}" srcOrd="5" destOrd="0" presId="urn:microsoft.com/office/officeart/2005/8/layout/vList2"/>
    <dgm:cxn modelId="{4E8B6AA6-4E60-49ED-8C2A-AB846ED59172}" type="presParOf" srcId="{D07C1CE9-B8A1-4288-993F-41B173CEFD89}" destId="{FA66E41D-455B-4001-8B7F-64082C08EA71}" srcOrd="6" destOrd="0" presId="urn:microsoft.com/office/officeart/2005/8/layout/vList2"/>
    <dgm:cxn modelId="{49728B11-BACA-4203-8727-6920603D6F9C}" type="presParOf" srcId="{D07C1CE9-B8A1-4288-993F-41B173CEFD89}" destId="{44ADFE7F-017F-4C2B-90D2-BE1AD6C68931}" srcOrd="7" destOrd="0" presId="urn:microsoft.com/office/officeart/2005/8/layout/vList2"/>
    <dgm:cxn modelId="{88EBC1A2-75FD-4D82-8425-452574C5F0BE}" type="presParOf" srcId="{D07C1CE9-B8A1-4288-993F-41B173CEFD89}" destId="{0F50EBDF-6EA3-4DC0-9423-30FB4C7509CE}" srcOrd="8" destOrd="0" presId="urn:microsoft.com/office/officeart/2005/8/layout/vList2"/>
    <dgm:cxn modelId="{96D4D40C-E21E-434C-9FFA-20847AB8067E}" type="presParOf" srcId="{D07C1CE9-B8A1-4288-993F-41B173CEFD89}" destId="{B1F4B5AD-F562-45CF-A5BF-E9C404B83B35}" srcOrd="9" destOrd="0" presId="urn:microsoft.com/office/officeart/2005/8/layout/vList2"/>
    <dgm:cxn modelId="{C311296D-CB2E-4AC9-A0F0-0501114DBBC6}" type="presParOf" srcId="{D07C1CE9-B8A1-4288-993F-41B173CEFD89}" destId="{AC0D0051-D335-4C48-B7E2-BC2301D2042C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1F6CAC-C376-4CBD-B248-B7741BF8D30A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F641B1B-30EA-4C72-9500-9D5BA6BA516E}">
      <dgm:prSet custT="1"/>
      <dgm:spPr/>
      <dgm:t>
        <a:bodyPr/>
        <a:lstStyle/>
        <a:p>
          <a:r>
            <a:rPr lang="pt-BR" sz="2400" dirty="0"/>
            <a:t>É uma síndrome, apresenta um conjunto de sinais e sintomas, a manifestação clínica é determinada hipertermia.</a:t>
          </a:r>
          <a:endParaRPr lang="en-US" sz="2400" dirty="0"/>
        </a:p>
      </dgm:t>
    </dgm:pt>
    <dgm:pt modelId="{76F60C06-7FB3-4A41-8C2C-ED362C5EA458}" type="parTrans" cxnId="{4C9ACE7E-CA4E-477F-A668-484A80C0DF0A}">
      <dgm:prSet/>
      <dgm:spPr/>
      <dgm:t>
        <a:bodyPr/>
        <a:lstStyle/>
        <a:p>
          <a:endParaRPr lang="en-US"/>
        </a:p>
      </dgm:t>
    </dgm:pt>
    <dgm:pt modelId="{29FFDC79-45A8-4955-BDFC-EC2C1DA1CE2D}" type="sibTrans" cxnId="{4C9ACE7E-CA4E-477F-A668-484A80C0DF0A}">
      <dgm:prSet/>
      <dgm:spPr/>
      <dgm:t>
        <a:bodyPr/>
        <a:lstStyle/>
        <a:p>
          <a:endParaRPr lang="en-US"/>
        </a:p>
      </dgm:t>
    </dgm:pt>
    <dgm:pt modelId="{7C84B823-14B4-400B-B990-AD7AB799C303}">
      <dgm:prSet custT="1"/>
      <dgm:spPr/>
      <dgm:t>
        <a:bodyPr/>
        <a:lstStyle/>
        <a:p>
          <a:r>
            <a:rPr lang="pt-BR" sz="2600" b="1" dirty="0"/>
            <a:t>Sintomas:</a:t>
          </a:r>
          <a:endParaRPr lang="en-US" sz="2600" b="1" dirty="0"/>
        </a:p>
      </dgm:t>
    </dgm:pt>
    <dgm:pt modelId="{66C36882-F4D7-4666-AEA9-45FB64668814}" type="parTrans" cxnId="{CB8A7628-D090-4DF4-AF54-6AEDC904E494}">
      <dgm:prSet/>
      <dgm:spPr/>
      <dgm:t>
        <a:bodyPr/>
        <a:lstStyle/>
        <a:p>
          <a:endParaRPr lang="en-US"/>
        </a:p>
      </dgm:t>
    </dgm:pt>
    <dgm:pt modelId="{BC0DE1BF-D2A6-4252-8544-F0B7989B5BC8}" type="sibTrans" cxnId="{CB8A7628-D090-4DF4-AF54-6AEDC904E494}">
      <dgm:prSet/>
      <dgm:spPr/>
      <dgm:t>
        <a:bodyPr/>
        <a:lstStyle/>
        <a:p>
          <a:endParaRPr lang="en-US"/>
        </a:p>
      </dgm:t>
    </dgm:pt>
    <dgm:pt modelId="{17E57EE7-449C-4D48-B8FA-05C39AFCA9E5}">
      <dgm:prSet custT="1"/>
      <dgm:spPr/>
      <dgm:t>
        <a:bodyPr/>
        <a:lstStyle/>
        <a:p>
          <a:r>
            <a:rPr lang="pt-BR" sz="2600" dirty="0"/>
            <a:t>1º fase – tremores, calafrios e sente-se fria. </a:t>
          </a:r>
          <a:endParaRPr lang="en-US" sz="2600" dirty="0"/>
        </a:p>
      </dgm:t>
    </dgm:pt>
    <dgm:pt modelId="{76BB3D0B-EA64-4B95-8C87-29A3C69FF021}" type="parTrans" cxnId="{5CAE918D-A4BA-4AA9-8770-79F7FFE8D403}">
      <dgm:prSet/>
      <dgm:spPr/>
      <dgm:t>
        <a:bodyPr/>
        <a:lstStyle/>
        <a:p>
          <a:endParaRPr lang="en-US"/>
        </a:p>
      </dgm:t>
    </dgm:pt>
    <dgm:pt modelId="{65DA5EE8-9B27-4405-B99F-5EBD5CAA334B}" type="sibTrans" cxnId="{5CAE918D-A4BA-4AA9-8770-79F7FFE8D403}">
      <dgm:prSet/>
      <dgm:spPr/>
      <dgm:t>
        <a:bodyPr/>
        <a:lstStyle/>
        <a:p>
          <a:endParaRPr lang="en-US"/>
        </a:p>
      </dgm:t>
    </dgm:pt>
    <dgm:pt modelId="{E6B4DF6F-46A2-4045-ACD7-E7FF75AEAAAF}">
      <dgm:prSet custT="1"/>
      <dgm:spPr/>
      <dgm:t>
        <a:bodyPr/>
        <a:lstStyle/>
        <a:p>
          <a:r>
            <a:rPr lang="pt-BR" sz="2600" dirty="0"/>
            <a:t>2º fase – temperatura maior, sem calafrios, a pessoa sente quente e seca.</a:t>
          </a:r>
          <a:endParaRPr lang="en-US" sz="2600" dirty="0"/>
        </a:p>
      </dgm:t>
    </dgm:pt>
    <dgm:pt modelId="{13547A4B-6CD3-4EFE-8F95-0ECEC45D73DE}" type="parTrans" cxnId="{4B0945A8-047D-4C65-8226-480121085659}">
      <dgm:prSet/>
      <dgm:spPr/>
      <dgm:t>
        <a:bodyPr/>
        <a:lstStyle/>
        <a:p>
          <a:endParaRPr lang="en-US"/>
        </a:p>
      </dgm:t>
    </dgm:pt>
    <dgm:pt modelId="{2DFB6991-BE35-4F92-9953-A2B19777C585}" type="sibTrans" cxnId="{4B0945A8-047D-4C65-8226-480121085659}">
      <dgm:prSet/>
      <dgm:spPr/>
      <dgm:t>
        <a:bodyPr/>
        <a:lstStyle/>
        <a:p>
          <a:endParaRPr lang="en-US"/>
        </a:p>
      </dgm:t>
    </dgm:pt>
    <dgm:pt modelId="{78345941-07AF-4C1F-9912-3C349AB093BF}">
      <dgm:prSet custT="1"/>
      <dgm:spPr/>
      <dgm:t>
        <a:bodyPr/>
        <a:lstStyle/>
        <a:p>
          <a:r>
            <a:rPr lang="pt-BR" sz="2600" dirty="0"/>
            <a:t>3º fase – inicia-se as respostas de perda de calor, a pele se torna quente e ruborizada (vasodilatação).</a:t>
          </a:r>
          <a:endParaRPr lang="en-US" sz="2600" dirty="0"/>
        </a:p>
      </dgm:t>
    </dgm:pt>
    <dgm:pt modelId="{A306EFC1-836D-4D6D-8B38-79F0F5A7BB3F}" type="parTrans" cxnId="{BCD357C5-2A99-496C-AD81-C28027C2E7EC}">
      <dgm:prSet/>
      <dgm:spPr/>
      <dgm:t>
        <a:bodyPr/>
        <a:lstStyle/>
        <a:p>
          <a:endParaRPr lang="en-US"/>
        </a:p>
      </dgm:t>
    </dgm:pt>
    <dgm:pt modelId="{427C8321-B2E9-4569-8A73-5059AF8F8E31}" type="sibTrans" cxnId="{BCD357C5-2A99-496C-AD81-C28027C2E7EC}">
      <dgm:prSet/>
      <dgm:spPr/>
      <dgm:t>
        <a:bodyPr/>
        <a:lstStyle/>
        <a:p>
          <a:endParaRPr lang="en-US"/>
        </a:p>
      </dgm:t>
    </dgm:pt>
    <dgm:pt modelId="{241BA9DC-B191-408A-B675-E877C07C33FE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pt-BR" sz="2600" dirty="0"/>
            <a:t>   </a:t>
          </a:r>
          <a:r>
            <a:rPr lang="pt-BR" sz="2400" dirty="0"/>
            <a:t>O Aumento da FC é uma resposta</a:t>
          </a:r>
        </a:p>
        <a:p>
          <a:pPr>
            <a:spcAft>
              <a:spcPts val="0"/>
            </a:spcAft>
          </a:pPr>
          <a:r>
            <a:rPr lang="pt-BR" sz="2400" dirty="0"/>
            <a:t>        fisiológica do corpo pelo gasto</a:t>
          </a:r>
        </a:p>
        <a:p>
          <a:pPr>
            <a:spcAft>
              <a:spcPts val="0"/>
            </a:spcAft>
          </a:pPr>
          <a:r>
            <a:rPr lang="pt-BR" sz="2400" dirty="0"/>
            <a:t>             metabólico dos tecidos.</a:t>
          </a:r>
          <a:endParaRPr lang="en-US" sz="2400" dirty="0"/>
        </a:p>
      </dgm:t>
    </dgm:pt>
    <dgm:pt modelId="{DE0F4957-3F0B-41A0-B961-E1A805B2FB51}" type="parTrans" cxnId="{3576534E-3BB6-4CCB-A33A-F66C8DF2B103}">
      <dgm:prSet/>
      <dgm:spPr/>
      <dgm:t>
        <a:bodyPr/>
        <a:lstStyle/>
        <a:p>
          <a:endParaRPr lang="en-US"/>
        </a:p>
      </dgm:t>
    </dgm:pt>
    <dgm:pt modelId="{434F9ADE-A54F-4BCB-A85F-FA44044BDF88}" type="sibTrans" cxnId="{3576534E-3BB6-4CCB-A33A-F66C8DF2B103}">
      <dgm:prSet/>
      <dgm:spPr/>
      <dgm:t>
        <a:bodyPr/>
        <a:lstStyle/>
        <a:p>
          <a:endParaRPr lang="en-US"/>
        </a:p>
      </dgm:t>
    </dgm:pt>
    <dgm:pt modelId="{B3C5342F-1EAA-43E8-AD9E-25F786263D27}" type="pres">
      <dgm:prSet presAssocID="{911F6CAC-C376-4CBD-B248-B7741BF8D30A}" presName="vert0" presStyleCnt="0">
        <dgm:presLayoutVars>
          <dgm:dir/>
          <dgm:animOne val="branch"/>
          <dgm:animLvl val="lvl"/>
        </dgm:presLayoutVars>
      </dgm:prSet>
      <dgm:spPr/>
    </dgm:pt>
    <dgm:pt modelId="{5C917288-0AD5-4ADE-9402-5912E040D88F}" type="pres">
      <dgm:prSet presAssocID="{1F641B1B-30EA-4C72-9500-9D5BA6BA516E}" presName="thickLine" presStyleLbl="alignNode1" presStyleIdx="0" presStyleCnt="6" custLinFactNeighborX="-7443" custLinFactNeighborY="-14339"/>
      <dgm:spPr/>
    </dgm:pt>
    <dgm:pt modelId="{846C1247-3296-48FC-8548-285F690CD3D4}" type="pres">
      <dgm:prSet presAssocID="{1F641B1B-30EA-4C72-9500-9D5BA6BA516E}" presName="horz1" presStyleCnt="0"/>
      <dgm:spPr/>
    </dgm:pt>
    <dgm:pt modelId="{5748EF82-C9F2-445A-BED0-D72BCE0B259D}" type="pres">
      <dgm:prSet presAssocID="{1F641B1B-30EA-4C72-9500-9D5BA6BA516E}" presName="tx1" presStyleLbl="revTx" presStyleIdx="0" presStyleCnt="6" custScaleY="78032"/>
      <dgm:spPr/>
    </dgm:pt>
    <dgm:pt modelId="{B3F2DED0-5D33-4E34-A4ED-2DD862D11BAF}" type="pres">
      <dgm:prSet presAssocID="{1F641B1B-30EA-4C72-9500-9D5BA6BA516E}" presName="vert1" presStyleCnt="0"/>
      <dgm:spPr/>
    </dgm:pt>
    <dgm:pt modelId="{576D8361-1E7C-40C1-8606-2947BE4A2E6A}" type="pres">
      <dgm:prSet presAssocID="{7C84B823-14B4-400B-B990-AD7AB799C303}" presName="thickLine" presStyleLbl="alignNode1" presStyleIdx="1" presStyleCnt="6"/>
      <dgm:spPr/>
    </dgm:pt>
    <dgm:pt modelId="{6958E37E-4692-4204-A917-7F71BC5C782C}" type="pres">
      <dgm:prSet presAssocID="{7C84B823-14B4-400B-B990-AD7AB799C303}" presName="horz1" presStyleCnt="0"/>
      <dgm:spPr/>
    </dgm:pt>
    <dgm:pt modelId="{270A853D-914D-4DDE-A0F2-4BFE88724F40}" type="pres">
      <dgm:prSet presAssocID="{7C84B823-14B4-400B-B990-AD7AB799C303}" presName="tx1" presStyleLbl="revTx" presStyleIdx="1" presStyleCnt="6" custScaleY="41645"/>
      <dgm:spPr/>
    </dgm:pt>
    <dgm:pt modelId="{D9932F8A-CC6C-46D7-BD54-E57F77813E40}" type="pres">
      <dgm:prSet presAssocID="{7C84B823-14B4-400B-B990-AD7AB799C303}" presName="vert1" presStyleCnt="0"/>
      <dgm:spPr/>
    </dgm:pt>
    <dgm:pt modelId="{FBB9D67A-995A-488B-B50B-8DC01FD49A91}" type="pres">
      <dgm:prSet presAssocID="{17E57EE7-449C-4D48-B8FA-05C39AFCA9E5}" presName="thickLine" presStyleLbl="alignNode1" presStyleIdx="2" presStyleCnt="6"/>
      <dgm:spPr/>
    </dgm:pt>
    <dgm:pt modelId="{2EEF948F-E333-47E9-ACE0-11D4283CCE40}" type="pres">
      <dgm:prSet presAssocID="{17E57EE7-449C-4D48-B8FA-05C39AFCA9E5}" presName="horz1" presStyleCnt="0"/>
      <dgm:spPr/>
    </dgm:pt>
    <dgm:pt modelId="{9C820B2E-9052-4DAA-97B6-78059ABAAB83}" type="pres">
      <dgm:prSet presAssocID="{17E57EE7-449C-4D48-B8FA-05C39AFCA9E5}" presName="tx1" presStyleLbl="revTx" presStyleIdx="2" presStyleCnt="6" custScaleY="56500"/>
      <dgm:spPr/>
    </dgm:pt>
    <dgm:pt modelId="{66B2F1C2-AC6C-419A-98E7-DBE71D39F010}" type="pres">
      <dgm:prSet presAssocID="{17E57EE7-449C-4D48-B8FA-05C39AFCA9E5}" presName="vert1" presStyleCnt="0"/>
      <dgm:spPr/>
    </dgm:pt>
    <dgm:pt modelId="{2D845A71-729A-4E87-A6BB-40885C67267B}" type="pres">
      <dgm:prSet presAssocID="{E6B4DF6F-46A2-4045-ACD7-E7FF75AEAAAF}" presName="thickLine" presStyleLbl="alignNode1" presStyleIdx="3" presStyleCnt="6"/>
      <dgm:spPr/>
    </dgm:pt>
    <dgm:pt modelId="{3533E587-31A8-4BF0-9ABF-6F4D2D010616}" type="pres">
      <dgm:prSet presAssocID="{E6B4DF6F-46A2-4045-ACD7-E7FF75AEAAAF}" presName="horz1" presStyleCnt="0"/>
      <dgm:spPr/>
    </dgm:pt>
    <dgm:pt modelId="{AB4F44AA-8B15-4D78-B2B1-EE5F75A57FC5}" type="pres">
      <dgm:prSet presAssocID="{E6B4DF6F-46A2-4045-ACD7-E7FF75AEAAAF}" presName="tx1" presStyleLbl="revTx" presStyleIdx="3" presStyleCnt="6" custScaleY="52912"/>
      <dgm:spPr/>
    </dgm:pt>
    <dgm:pt modelId="{58D25570-13ED-43D5-A9B1-5C132278BEFF}" type="pres">
      <dgm:prSet presAssocID="{E6B4DF6F-46A2-4045-ACD7-E7FF75AEAAAF}" presName="vert1" presStyleCnt="0"/>
      <dgm:spPr/>
    </dgm:pt>
    <dgm:pt modelId="{586D86AF-37E3-45DC-B4DD-0F1CAFD2E6B6}" type="pres">
      <dgm:prSet presAssocID="{78345941-07AF-4C1F-9912-3C349AB093BF}" presName="thickLine" presStyleLbl="alignNode1" presStyleIdx="4" presStyleCnt="6"/>
      <dgm:spPr/>
    </dgm:pt>
    <dgm:pt modelId="{17DA68C3-3D25-47D4-876C-98711328B903}" type="pres">
      <dgm:prSet presAssocID="{78345941-07AF-4C1F-9912-3C349AB093BF}" presName="horz1" presStyleCnt="0"/>
      <dgm:spPr/>
    </dgm:pt>
    <dgm:pt modelId="{6072E1AC-DCBB-426E-9B38-B6FC6C636AF8}" type="pres">
      <dgm:prSet presAssocID="{78345941-07AF-4C1F-9912-3C349AB093BF}" presName="tx1" presStyleLbl="revTx" presStyleIdx="4" presStyleCnt="6" custScaleY="75023"/>
      <dgm:spPr/>
    </dgm:pt>
    <dgm:pt modelId="{97AA3605-D834-4CCD-B089-09E0B7232BB6}" type="pres">
      <dgm:prSet presAssocID="{78345941-07AF-4C1F-9912-3C349AB093BF}" presName="vert1" presStyleCnt="0"/>
      <dgm:spPr/>
    </dgm:pt>
    <dgm:pt modelId="{21F62132-4A3F-43DD-83C9-1C619A7689A9}" type="pres">
      <dgm:prSet presAssocID="{241BA9DC-B191-408A-B675-E877C07C33FE}" presName="thickLine" presStyleLbl="alignNode1" presStyleIdx="5" presStyleCnt="6"/>
      <dgm:spPr/>
    </dgm:pt>
    <dgm:pt modelId="{91AF2180-9D3D-493D-BA2E-7252549490C6}" type="pres">
      <dgm:prSet presAssocID="{241BA9DC-B191-408A-B675-E877C07C33FE}" presName="horz1" presStyleCnt="0"/>
      <dgm:spPr/>
    </dgm:pt>
    <dgm:pt modelId="{8810F5A7-3866-409E-9451-8B22CBCE752E}" type="pres">
      <dgm:prSet presAssocID="{241BA9DC-B191-408A-B675-E877C07C33FE}" presName="tx1" presStyleLbl="revTx" presStyleIdx="5" presStyleCnt="6"/>
      <dgm:spPr/>
    </dgm:pt>
    <dgm:pt modelId="{F7DB8A98-1E5C-4FFA-87C2-EDDD58A916C5}" type="pres">
      <dgm:prSet presAssocID="{241BA9DC-B191-408A-B675-E877C07C33FE}" presName="vert1" presStyleCnt="0"/>
      <dgm:spPr/>
    </dgm:pt>
  </dgm:ptLst>
  <dgm:cxnLst>
    <dgm:cxn modelId="{5A4B8E1F-3E27-4AFE-A324-35C96F2DB205}" type="presOf" srcId="{78345941-07AF-4C1F-9912-3C349AB093BF}" destId="{6072E1AC-DCBB-426E-9B38-B6FC6C636AF8}" srcOrd="0" destOrd="0" presId="urn:microsoft.com/office/officeart/2008/layout/LinedList"/>
    <dgm:cxn modelId="{B2014627-069A-445A-9596-6903064B7936}" type="presOf" srcId="{E6B4DF6F-46A2-4045-ACD7-E7FF75AEAAAF}" destId="{AB4F44AA-8B15-4D78-B2B1-EE5F75A57FC5}" srcOrd="0" destOrd="0" presId="urn:microsoft.com/office/officeart/2008/layout/LinedList"/>
    <dgm:cxn modelId="{93404428-9487-4D35-B5DB-7FF027900308}" type="presOf" srcId="{911F6CAC-C376-4CBD-B248-B7741BF8D30A}" destId="{B3C5342F-1EAA-43E8-AD9E-25F786263D27}" srcOrd="0" destOrd="0" presId="urn:microsoft.com/office/officeart/2008/layout/LinedList"/>
    <dgm:cxn modelId="{CB8A7628-D090-4DF4-AF54-6AEDC904E494}" srcId="{911F6CAC-C376-4CBD-B248-B7741BF8D30A}" destId="{7C84B823-14B4-400B-B990-AD7AB799C303}" srcOrd="1" destOrd="0" parTransId="{66C36882-F4D7-4666-AEA9-45FB64668814}" sibTransId="{BC0DE1BF-D2A6-4252-8544-F0B7989B5BC8}"/>
    <dgm:cxn modelId="{3576534E-3BB6-4CCB-A33A-F66C8DF2B103}" srcId="{911F6CAC-C376-4CBD-B248-B7741BF8D30A}" destId="{241BA9DC-B191-408A-B675-E877C07C33FE}" srcOrd="5" destOrd="0" parTransId="{DE0F4957-3F0B-41A0-B961-E1A805B2FB51}" sibTransId="{434F9ADE-A54F-4BCB-A85F-FA44044BDF88}"/>
    <dgm:cxn modelId="{9B1C827B-6F66-4B42-8B5E-882E51A9A878}" type="presOf" srcId="{1F641B1B-30EA-4C72-9500-9D5BA6BA516E}" destId="{5748EF82-C9F2-445A-BED0-D72BCE0B259D}" srcOrd="0" destOrd="0" presId="urn:microsoft.com/office/officeart/2008/layout/LinedList"/>
    <dgm:cxn modelId="{4C9ACE7E-CA4E-477F-A668-484A80C0DF0A}" srcId="{911F6CAC-C376-4CBD-B248-B7741BF8D30A}" destId="{1F641B1B-30EA-4C72-9500-9D5BA6BA516E}" srcOrd="0" destOrd="0" parTransId="{76F60C06-7FB3-4A41-8C2C-ED362C5EA458}" sibTransId="{29FFDC79-45A8-4955-BDFC-EC2C1DA1CE2D}"/>
    <dgm:cxn modelId="{5CAE918D-A4BA-4AA9-8770-79F7FFE8D403}" srcId="{911F6CAC-C376-4CBD-B248-B7741BF8D30A}" destId="{17E57EE7-449C-4D48-B8FA-05C39AFCA9E5}" srcOrd="2" destOrd="0" parTransId="{76BB3D0B-EA64-4B95-8C87-29A3C69FF021}" sibTransId="{65DA5EE8-9B27-4405-B99F-5EBD5CAA334B}"/>
    <dgm:cxn modelId="{4B0945A8-047D-4C65-8226-480121085659}" srcId="{911F6CAC-C376-4CBD-B248-B7741BF8D30A}" destId="{E6B4DF6F-46A2-4045-ACD7-E7FF75AEAAAF}" srcOrd="3" destOrd="0" parTransId="{13547A4B-6CD3-4EFE-8F95-0ECEC45D73DE}" sibTransId="{2DFB6991-BE35-4F92-9953-A2B19777C585}"/>
    <dgm:cxn modelId="{48844AB5-4CCD-4197-A2E2-3B0E143B02E5}" type="presOf" srcId="{17E57EE7-449C-4D48-B8FA-05C39AFCA9E5}" destId="{9C820B2E-9052-4DAA-97B6-78059ABAAB83}" srcOrd="0" destOrd="0" presId="urn:microsoft.com/office/officeart/2008/layout/LinedList"/>
    <dgm:cxn modelId="{BCD357C5-2A99-496C-AD81-C28027C2E7EC}" srcId="{911F6CAC-C376-4CBD-B248-B7741BF8D30A}" destId="{78345941-07AF-4C1F-9912-3C349AB093BF}" srcOrd="4" destOrd="0" parTransId="{A306EFC1-836D-4D6D-8B38-79F0F5A7BB3F}" sibTransId="{427C8321-B2E9-4569-8A73-5059AF8F8E31}"/>
    <dgm:cxn modelId="{964525EB-438A-42FB-886E-C53BC9F784A1}" type="presOf" srcId="{7C84B823-14B4-400B-B990-AD7AB799C303}" destId="{270A853D-914D-4DDE-A0F2-4BFE88724F40}" srcOrd="0" destOrd="0" presId="urn:microsoft.com/office/officeart/2008/layout/LinedList"/>
    <dgm:cxn modelId="{C41407FD-50A8-4AA9-B26E-C7E600A8988D}" type="presOf" srcId="{241BA9DC-B191-408A-B675-E877C07C33FE}" destId="{8810F5A7-3866-409E-9451-8B22CBCE752E}" srcOrd="0" destOrd="0" presId="urn:microsoft.com/office/officeart/2008/layout/LinedList"/>
    <dgm:cxn modelId="{1F4902A9-088E-4C1D-8F80-B5E2731CFED6}" type="presParOf" srcId="{B3C5342F-1EAA-43E8-AD9E-25F786263D27}" destId="{5C917288-0AD5-4ADE-9402-5912E040D88F}" srcOrd="0" destOrd="0" presId="urn:microsoft.com/office/officeart/2008/layout/LinedList"/>
    <dgm:cxn modelId="{2699F674-E4D1-496C-A647-670D365C9381}" type="presParOf" srcId="{B3C5342F-1EAA-43E8-AD9E-25F786263D27}" destId="{846C1247-3296-48FC-8548-285F690CD3D4}" srcOrd="1" destOrd="0" presId="urn:microsoft.com/office/officeart/2008/layout/LinedList"/>
    <dgm:cxn modelId="{56A6F08E-EB37-494D-8643-47BBF981A0A5}" type="presParOf" srcId="{846C1247-3296-48FC-8548-285F690CD3D4}" destId="{5748EF82-C9F2-445A-BED0-D72BCE0B259D}" srcOrd="0" destOrd="0" presId="urn:microsoft.com/office/officeart/2008/layout/LinedList"/>
    <dgm:cxn modelId="{EC9D140E-4B93-4D74-8675-3AAF6A9855ED}" type="presParOf" srcId="{846C1247-3296-48FC-8548-285F690CD3D4}" destId="{B3F2DED0-5D33-4E34-A4ED-2DD862D11BAF}" srcOrd="1" destOrd="0" presId="urn:microsoft.com/office/officeart/2008/layout/LinedList"/>
    <dgm:cxn modelId="{B1EFD1E6-946E-4C27-8F52-9B04DEBF535C}" type="presParOf" srcId="{B3C5342F-1EAA-43E8-AD9E-25F786263D27}" destId="{576D8361-1E7C-40C1-8606-2947BE4A2E6A}" srcOrd="2" destOrd="0" presId="urn:microsoft.com/office/officeart/2008/layout/LinedList"/>
    <dgm:cxn modelId="{27313D57-518F-43FC-B86C-71232AE881F4}" type="presParOf" srcId="{B3C5342F-1EAA-43E8-AD9E-25F786263D27}" destId="{6958E37E-4692-4204-A917-7F71BC5C782C}" srcOrd="3" destOrd="0" presId="urn:microsoft.com/office/officeart/2008/layout/LinedList"/>
    <dgm:cxn modelId="{1818C8D6-58D6-4D8D-A8E3-1D318738441A}" type="presParOf" srcId="{6958E37E-4692-4204-A917-7F71BC5C782C}" destId="{270A853D-914D-4DDE-A0F2-4BFE88724F40}" srcOrd="0" destOrd="0" presId="urn:microsoft.com/office/officeart/2008/layout/LinedList"/>
    <dgm:cxn modelId="{62DF8B37-4C61-498D-BAF1-14134E4C13C4}" type="presParOf" srcId="{6958E37E-4692-4204-A917-7F71BC5C782C}" destId="{D9932F8A-CC6C-46D7-BD54-E57F77813E40}" srcOrd="1" destOrd="0" presId="urn:microsoft.com/office/officeart/2008/layout/LinedList"/>
    <dgm:cxn modelId="{EA9DFEDA-39D8-4003-9098-95AAC372EAC0}" type="presParOf" srcId="{B3C5342F-1EAA-43E8-AD9E-25F786263D27}" destId="{FBB9D67A-995A-488B-B50B-8DC01FD49A91}" srcOrd="4" destOrd="0" presId="urn:microsoft.com/office/officeart/2008/layout/LinedList"/>
    <dgm:cxn modelId="{1F80819B-0D5A-4150-83FE-4A3D90FF1D09}" type="presParOf" srcId="{B3C5342F-1EAA-43E8-AD9E-25F786263D27}" destId="{2EEF948F-E333-47E9-ACE0-11D4283CCE40}" srcOrd="5" destOrd="0" presId="urn:microsoft.com/office/officeart/2008/layout/LinedList"/>
    <dgm:cxn modelId="{D59A4F78-6DF8-40CB-A18E-2CD09141E778}" type="presParOf" srcId="{2EEF948F-E333-47E9-ACE0-11D4283CCE40}" destId="{9C820B2E-9052-4DAA-97B6-78059ABAAB83}" srcOrd="0" destOrd="0" presId="urn:microsoft.com/office/officeart/2008/layout/LinedList"/>
    <dgm:cxn modelId="{267E937C-433C-4262-89BC-1C9D7951F693}" type="presParOf" srcId="{2EEF948F-E333-47E9-ACE0-11D4283CCE40}" destId="{66B2F1C2-AC6C-419A-98E7-DBE71D39F010}" srcOrd="1" destOrd="0" presId="urn:microsoft.com/office/officeart/2008/layout/LinedList"/>
    <dgm:cxn modelId="{AACF6767-6A31-4479-A763-F2CAA79BE7B9}" type="presParOf" srcId="{B3C5342F-1EAA-43E8-AD9E-25F786263D27}" destId="{2D845A71-729A-4E87-A6BB-40885C67267B}" srcOrd="6" destOrd="0" presId="urn:microsoft.com/office/officeart/2008/layout/LinedList"/>
    <dgm:cxn modelId="{74969BD1-5DFD-49F0-A7CC-20ED21871248}" type="presParOf" srcId="{B3C5342F-1EAA-43E8-AD9E-25F786263D27}" destId="{3533E587-31A8-4BF0-9ABF-6F4D2D010616}" srcOrd="7" destOrd="0" presId="urn:microsoft.com/office/officeart/2008/layout/LinedList"/>
    <dgm:cxn modelId="{F7514F97-CDA1-4F49-9DBE-6998AE525492}" type="presParOf" srcId="{3533E587-31A8-4BF0-9ABF-6F4D2D010616}" destId="{AB4F44AA-8B15-4D78-B2B1-EE5F75A57FC5}" srcOrd="0" destOrd="0" presId="urn:microsoft.com/office/officeart/2008/layout/LinedList"/>
    <dgm:cxn modelId="{FF505EDB-3388-4DA5-BA24-C0C53E4D9FF0}" type="presParOf" srcId="{3533E587-31A8-4BF0-9ABF-6F4D2D010616}" destId="{58D25570-13ED-43D5-A9B1-5C132278BEFF}" srcOrd="1" destOrd="0" presId="urn:microsoft.com/office/officeart/2008/layout/LinedList"/>
    <dgm:cxn modelId="{05560380-CAC6-4084-ABED-E58906D6B769}" type="presParOf" srcId="{B3C5342F-1EAA-43E8-AD9E-25F786263D27}" destId="{586D86AF-37E3-45DC-B4DD-0F1CAFD2E6B6}" srcOrd="8" destOrd="0" presId="urn:microsoft.com/office/officeart/2008/layout/LinedList"/>
    <dgm:cxn modelId="{14C108B5-3497-455B-96E3-7132EA2CF0CE}" type="presParOf" srcId="{B3C5342F-1EAA-43E8-AD9E-25F786263D27}" destId="{17DA68C3-3D25-47D4-876C-98711328B903}" srcOrd="9" destOrd="0" presId="urn:microsoft.com/office/officeart/2008/layout/LinedList"/>
    <dgm:cxn modelId="{3E3C2081-5826-4B4F-8253-2DDBA05946C5}" type="presParOf" srcId="{17DA68C3-3D25-47D4-876C-98711328B903}" destId="{6072E1AC-DCBB-426E-9B38-B6FC6C636AF8}" srcOrd="0" destOrd="0" presId="urn:microsoft.com/office/officeart/2008/layout/LinedList"/>
    <dgm:cxn modelId="{FF92155D-4FCA-4117-A009-CD5A6C3FF3D9}" type="presParOf" srcId="{17DA68C3-3D25-47D4-876C-98711328B903}" destId="{97AA3605-D834-4CCD-B089-09E0B7232BB6}" srcOrd="1" destOrd="0" presId="urn:microsoft.com/office/officeart/2008/layout/LinedList"/>
    <dgm:cxn modelId="{596703BE-3C68-4ECF-A65F-CB46452AB161}" type="presParOf" srcId="{B3C5342F-1EAA-43E8-AD9E-25F786263D27}" destId="{21F62132-4A3F-43DD-83C9-1C619A7689A9}" srcOrd="10" destOrd="0" presId="urn:microsoft.com/office/officeart/2008/layout/LinedList"/>
    <dgm:cxn modelId="{A3CAABD9-6EA3-4955-A311-1374939429E8}" type="presParOf" srcId="{B3C5342F-1EAA-43E8-AD9E-25F786263D27}" destId="{91AF2180-9D3D-493D-BA2E-7252549490C6}" srcOrd="11" destOrd="0" presId="urn:microsoft.com/office/officeart/2008/layout/LinedList"/>
    <dgm:cxn modelId="{72335F43-1D6D-4582-B2CC-16CC0968DB5E}" type="presParOf" srcId="{91AF2180-9D3D-493D-BA2E-7252549490C6}" destId="{8810F5A7-3866-409E-9451-8B22CBCE752E}" srcOrd="0" destOrd="0" presId="urn:microsoft.com/office/officeart/2008/layout/LinedList"/>
    <dgm:cxn modelId="{C2DEA290-A5BC-4FB2-BFBF-995E701F2795}" type="presParOf" srcId="{91AF2180-9D3D-493D-BA2E-7252549490C6}" destId="{F7DB8A98-1E5C-4FFA-87C2-EDDD58A916C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9664A584-63E7-400D-80ED-1E7185E25268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E033934B-EBCC-4289-95FC-A5F3935CCDAC}">
      <dgm:prSet custT="1"/>
      <dgm:spPr/>
      <dgm:t>
        <a:bodyPr/>
        <a:lstStyle/>
        <a:p>
          <a:r>
            <a:rPr lang="pt-BR" sz="2400" dirty="0"/>
            <a:t>Na presença de lesões ou doenças contagiosas, proteger o esfigmomanômetro envolvendo o membro do paciente com manguito;</a:t>
          </a:r>
          <a:endParaRPr lang="en-US" sz="2400" dirty="0"/>
        </a:p>
      </dgm:t>
    </dgm:pt>
    <dgm:pt modelId="{41D25083-0A2C-42B5-9064-69BAA293DEE6}" type="parTrans" cxnId="{F4555FDF-D149-4100-A163-74E876887A4A}">
      <dgm:prSet/>
      <dgm:spPr/>
      <dgm:t>
        <a:bodyPr/>
        <a:lstStyle/>
        <a:p>
          <a:endParaRPr lang="en-US" sz="2400"/>
        </a:p>
      </dgm:t>
    </dgm:pt>
    <dgm:pt modelId="{D43C68F2-0497-4033-BD41-DE3C9612283E}" type="sibTrans" cxnId="{F4555FDF-D149-4100-A163-74E876887A4A}">
      <dgm:prSet/>
      <dgm:spPr/>
      <dgm:t>
        <a:bodyPr/>
        <a:lstStyle/>
        <a:p>
          <a:endParaRPr lang="en-US" sz="2400"/>
        </a:p>
      </dgm:t>
    </dgm:pt>
    <dgm:pt modelId="{7E7C9DF7-6E64-448F-BB87-C1DE99DCF916}">
      <dgm:prSet custT="1"/>
      <dgm:spPr/>
      <dgm:t>
        <a:bodyPr/>
        <a:lstStyle/>
        <a:p>
          <a:r>
            <a:rPr lang="pt-BR" sz="2400" dirty="0"/>
            <a:t>Encaminhar o esfigmomanômetro à lavanderia na alta do paciente;</a:t>
          </a:r>
          <a:endParaRPr lang="en-US" sz="2400" dirty="0"/>
        </a:p>
      </dgm:t>
    </dgm:pt>
    <dgm:pt modelId="{127D912B-B75E-4845-8CA2-FD99352DD89D}" type="parTrans" cxnId="{92A41840-D6E6-478E-BB74-10FD005BFF95}">
      <dgm:prSet/>
      <dgm:spPr/>
      <dgm:t>
        <a:bodyPr/>
        <a:lstStyle/>
        <a:p>
          <a:endParaRPr lang="en-US" sz="2400"/>
        </a:p>
      </dgm:t>
    </dgm:pt>
    <dgm:pt modelId="{4260FA07-3E0A-44F9-A87C-139E5F6FD0E8}" type="sibTrans" cxnId="{92A41840-D6E6-478E-BB74-10FD005BFF95}">
      <dgm:prSet/>
      <dgm:spPr/>
      <dgm:t>
        <a:bodyPr/>
        <a:lstStyle/>
        <a:p>
          <a:endParaRPr lang="en-US" sz="2400"/>
        </a:p>
      </dgm:t>
    </dgm:pt>
    <dgm:pt modelId="{B612E37B-76ED-446A-812E-37762909AA6A}">
      <dgm:prSet custT="1"/>
      <dgm:spPr/>
      <dgm:t>
        <a:bodyPr/>
        <a:lstStyle/>
        <a:p>
          <a:r>
            <a:rPr lang="pt-BR" sz="2400" dirty="0"/>
            <a:t>Caso haja alteração no som é importante anotar para análise de dados clínicos;</a:t>
          </a:r>
          <a:endParaRPr lang="en-US" sz="2400" dirty="0"/>
        </a:p>
      </dgm:t>
    </dgm:pt>
    <dgm:pt modelId="{79670B0D-7C99-4CD7-B933-049E38FE59ED}" type="parTrans" cxnId="{0E4818BE-F246-4558-A162-4703112C8133}">
      <dgm:prSet/>
      <dgm:spPr/>
      <dgm:t>
        <a:bodyPr/>
        <a:lstStyle/>
        <a:p>
          <a:endParaRPr lang="en-US" sz="2400"/>
        </a:p>
      </dgm:t>
    </dgm:pt>
    <dgm:pt modelId="{2B5D094F-1C13-40CD-A08A-61ED7C11B9D7}" type="sibTrans" cxnId="{0E4818BE-F246-4558-A162-4703112C8133}">
      <dgm:prSet/>
      <dgm:spPr/>
      <dgm:t>
        <a:bodyPr/>
        <a:lstStyle/>
        <a:p>
          <a:endParaRPr lang="en-US" sz="2400"/>
        </a:p>
      </dgm:t>
    </dgm:pt>
    <dgm:pt modelId="{77DA7F8D-FFA5-48B0-B9A7-128A18FCCE05}">
      <dgm:prSet custT="1"/>
      <dgm:spPr/>
      <dgm:t>
        <a:bodyPr/>
        <a:lstStyle/>
        <a:p>
          <a:r>
            <a:rPr lang="pt-BR" sz="2400" dirty="0"/>
            <a:t>Verificar todos os SSVV de um paciente, lavar as mãos e passar para outro;</a:t>
          </a:r>
          <a:endParaRPr lang="en-US" sz="2400" dirty="0"/>
        </a:p>
      </dgm:t>
    </dgm:pt>
    <dgm:pt modelId="{A5D63971-FC9C-4C65-AB5C-7A9CF8C14132}" type="parTrans" cxnId="{CDE06E82-CFFE-471A-906D-1C2CC92E61B6}">
      <dgm:prSet/>
      <dgm:spPr/>
      <dgm:t>
        <a:bodyPr/>
        <a:lstStyle/>
        <a:p>
          <a:endParaRPr lang="en-US" sz="2400"/>
        </a:p>
      </dgm:t>
    </dgm:pt>
    <dgm:pt modelId="{75430B2A-F03E-4C2C-9ECB-DE14A49FBAA4}" type="sibTrans" cxnId="{CDE06E82-CFFE-471A-906D-1C2CC92E61B6}">
      <dgm:prSet/>
      <dgm:spPr/>
      <dgm:t>
        <a:bodyPr/>
        <a:lstStyle/>
        <a:p>
          <a:endParaRPr lang="en-US" sz="2400"/>
        </a:p>
      </dgm:t>
    </dgm:pt>
    <dgm:pt modelId="{67F827A9-10B4-499D-A60F-9EDA27003E37}">
      <dgm:prSet custT="1"/>
      <dgm:spPr/>
      <dgm:t>
        <a:bodyPr/>
        <a:lstStyle/>
        <a:p>
          <a:r>
            <a:rPr lang="pt-BR" sz="2400" dirty="0"/>
            <a:t>Em caso de verificar a PA de um paciente sentado, o braço deve permanecer ao nível do coração;</a:t>
          </a:r>
          <a:endParaRPr lang="en-US" sz="2400" dirty="0"/>
        </a:p>
      </dgm:t>
    </dgm:pt>
    <dgm:pt modelId="{0B295FA0-8249-4B7F-8138-7205F3C56F48}" type="parTrans" cxnId="{F6559729-3E3D-436E-9E73-767689CAA24C}">
      <dgm:prSet/>
      <dgm:spPr/>
      <dgm:t>
        <a:bodyPr/>
        <a:lstStyle/>
        <a:p>
          <a:endParaRPr lang="en-US" sz="2400"/>
        </a:p>
      </dgm:t>
    </dgm:pt>
    <dgm:pt modelId="{7CB9436C-F351-4C28-8806-E20A89E99CCF}" type="sibTrans" cxnId="{F6559729-3E3D-436E-9E73-767689CAA24C}">
      <dgm:prSet/>
      <dgm:spPr/>
      <dgm:t>
        <a:bodyPr/>
        <a:lstStyle/>
        <a:p>
          <a:endParaRPr lang="en-US" sz="2400"/>
        </a:p>
      </dgm:t>
    </dgm:pt>
    <dgm:pt modelId="{BFAA31B1-12E8-48CC-B20B-F2AAD53859BA}">
      <dgm:prSet custT="1"/>
      <dgm:spPr/>
      <dgm:t>
        <a:bodyPr/>
        <a:lstStyle/>
        <a:p>
          <a:r>
            <a:rPr lang="pt-BR" sz="2400" dirty="0"/>
            <a:t>Não verificar PA nos membros com FAV;</a:t>
          </a:r>
          <a:endParaRPr lang="en-US" sz="2400" dirty="0"/>
        </a:p>
      </dgm:t>
    </dgm:pt>
    <dgm:pt modelId="{B56EDE00-9EC4-4277-B812-1A63E77B17FA}" type="parTrans" cxnId="{5394E857-D83E-4234-A685-AAB204D74DA2}">
      <dgm:prSet/>
      <dgm:spPr/>
      <dgm:t>
        <a:bodyPr/>
        <a:lstStyle/>
        <a:p>
          <a:endParaRPr lang="en-US" sz="2400"/>
        </a:p>
      </dgm:t>
    </dgm:pt>
    <dgm:pt modelId="{E1F60DC4-BA06-4B08-8CE5-0430E0D5A54C}" type="sibTrans" cxnId="{5394E857-D83E-4234-A685-AAB204D74DA2}">
      <dgm:prSet/>
      <dgm:spPr/>
      <dgm:t>
        <a:bodyPr/>
        <a:lstStyle/>
        <a:p>
          <a:endParaRPr lang="en-US" sz="2400"/>
        </a:p>
      </dgm:t>
    </dgm:pt>
    <dgm:pt modelId="{62BE05AB-4E94-41E2-8082-FB69D7A1103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pt-BR" sz="2400" dirty="0"/>
            <a:t>  a PA pode ser verificada nos    MMII, S/N.</a:t>
          </a:r>
          <a:endParaRPr lang="en-US" sz="2400" dirty="0"/>
        </a:p>
      </dgm:t>
    </dgm:pt>
    <dgm:pt modelId="{6AB3477F-7731-4828-8A50-41D1DCFA7249}" type="parTrans" cxnId="{70001A7F-4DA5-4A00-AD94-91DBA9BD6AB6}">
      <dgm:prSet/>
      <dgm:spPr/>
      <dgm:t>
        <a:bodyPr/>
        <a:lstStyle/>
        <a:p>
          <a:endParaRPr lang="en-US" sz="2400"/>
        </a:p>
      </dgm:t>
    </dgm:pt>
    <dgm:pt modelId="{D1B4C204-D03A-4548-B728-7A1094A35E83}" type="sibTrans" cxnId="{70001A7F-4DA5-4A00-AD94-91DBA9BD6AB6}">
      <dgm:prSet/>
      <dgm:spPr/>
      <dgm:t>
        <a:bodyPr/>
        <a:lstStyle/>
        <a:p>
          <a:endParaRPr lang="en-US" sz="2400"/>
        </a:p>
      </dgm:t>
    </dgm:pt>
    <dgm:pt modelId="{D15661FE-8446-4259-BB75-5E6AD3013C75}" type="pres">
      <dgm:prSet presAssocID="{9664A584-63E7-400D-80ED-1E7185E25268}" presName="vert0" presStyleCnt="0">
        <dgm:presLayoutVars>
          <dgm:dir/>
          <dgm:animOne val="branch"/>
          <dgm:animLvl val="lvl"/>
        </dgm:presLayoutVars>
      </dgm:prSet>
      <dgm:spPr/>
    </dgm:pt>
    <dgm:pt modelId="{6CA74651-C3C1-42F0-A4E4-43FC40486FA8}" type="pres">
      <dgm:prSet presAssocID="{E033934B-EBCC-4289-95FC-A5F3935CCDAC}" presName="thickLine" presStyleLbl="alignNode1" presStyleIdx="0" presStyleCnt="7"/>
      <dgm:spPr/>
    </dgm:pt>
    <dgm:pt modelId="{32355089-0803-4EBF-9EB1-09CF644B0AC9}" type="pres">
      <dgm:prSet presAssocID="{E033934B-EBCC-4289-95FC-A5F3935CCDAC}" presName="horz1" presStyleCnt="0"/>
      <dgm:spPr/>
    </dgm:pt>
    <dgm:pt modelId="{D47FC88C-2F8D-4A2F-B961-678F466E6D25}" type="pres">
      <dgm:prSet presAssocID="{E033934B-EBCC-4289-95FC-A5F3935CCDAC}" presName="tx1" presStyleLbl="revTx" presStyleIdx="0" presStyleCnt="7" custScaleY="53754"/>
      <dgm:spPr/>
    </dgm:pt>
    <dgm:pt modelId="{98465A29-8395-4DB7-8754-2AEC4EDF6C10}" type="pres">
      <dgm:prSet presAssocID="{E033934B-EBCC-4289-95FC-A5F3935CCDAC}" presName="vert1" presStyleCnt="0"/>
      <dgm:spPr/>
    </dgm:pt>
    <dgm:pt modelId="{4E65E3D6-8E3B-4BCC-9518-8EB63EB8C29F}" type="pres">
      <dgm:prSet presAssocID="{7E7C9DF7-6E64-448F-BB87-C1DE99DCF916}" presName="thickLine" presStyleLbl="alignNode1" presStyleIdx="1" presStyleCnt="7"/>
      <dgm:spPr/>
    </dgm:pt>
    <dgm:pt modelId="{1E109F9B-6AA6-4E31-B5D0-42EFDC19DCF2}" type="pres">
      <dgm:prSet presAssocID="{7E7C9DF7-6E64-448F-BB87-C1DE99DCF916}" presName="horz1" presStyleCnt="0"/>
      <dgm:spPr/>
    </dgm:pt>
    <dgm:pt modelId="{8C01E410-8C9A-4A66-A5D5-EAEE23D87F12}" type="pres">
      <dgm:prSet presAssocID="{7E7C9DF7-6E64-448F-BB87-C1DE99DCF916}" presName="tx1" presStyleLbl="revTx" presStyleIdx="1" presStyleCnt="7" custScaleY="32048"/>
      <dgm:spPr/>
    </dgm:pt>
    <dgm:pt modelId="{D33F1870-C5BF-4C96-B5EA-F76B8FDECC04}" type="pres">
      <dgm:prSet presAssocID="{7E7C9DF7-6E64-448F-BB87-C1DE99DCF916}" presName="vert1" presStyleCnt="0"/>
      <dgm:spPr/>
    </dgm:pt>
    <dgm:pt modelId="{7563063F-B716-42F0-8C12-6A6A5774E03F}" type="pres">
      <dgm:prSet presAssocID="{B612E37B-76ED-446A-812E-37762909AA6A}" presName="thickLine" presStyleLbl="alignNode1" presStyleIdx="2" presStyleCnt="7"/>
      <dgm:spPr/>
    </dgm:pt>
    <dgm:pt modelId="{4C190DF8-3C91-4943-A38D-F3E2824D6FE0}" type="pres">
      <dgm:prSet presAssocID="{B612E37B-76ED-446A-812E-37762909AA6A}" presName="horz1" presStyleCnt="0"/>
      <dgm:spPr/>
    </dgm:pt>
    <dgm:pt modelId="{DC783015-6258-46E6-A561-4EE85EE47FCC}" type="pres">
      <dgm:prSet presAssocID="{B612E37B-76ED-446A-812E-37762909AA6A}" presName="tx1" presStyleLbl="revTx" presStyleIdx="2" presStyleCnt="7" custScaleY="35799"/>
      <dgm:spPr/>
    </dgm:pt>
    <dgm:pt modelId="{7DF4699B-04BB-440B-B100-8118AD32A60B}" type="pres">
      <dgm:prSet presAssocID="{B612E37B-76ED-446A-812E-37762909AA6A}" presName="vert1" presStyleCnt="0"/>
      <dgm:spPr/>
    </dgm:pt>
    <dgm:pt modelId="{6872C321-C7FD-4AA4-A11A-4A9D2B6234FD}" type="pres">
      <dgm:prSet presAssocID="{77DA7F8D-FFA5-48B0-B9A7-128A18FCCE05}" presName="thickLine" presStyleLbl="alignNode1" presStyleIdx="3" presStyleCnt="7"/>
      <dgm:spPr/>
    </dgm:pt>
    <dgm:pt modelId="{03E3B2C6-720B-4D4B-B20D-0040EE5DBA51}" type="pres">
      <dgm:prSet presAssocID="{77DA7F8D-FFA5-48B0-B9A7-128A18FCCE05}" presName="horz1" presStyleCnt="0"/>
      <dgm:spPr/>
    </dgm:pt>
    <dgm:pt modelId="{E161F754-2FA9-4162-B768-30BD028BEC96}" type="pres">
      <dgm:prSet presAssocID="{77DA7F8D-FFA5-48B0-B9A7-128A18FCCE05}" presName="tx1" presStyleLbl="revTx" presStyleIdx="3" presStyleCnt="7" custScaleY="38568"/>
      <dgm:spPr/>
    </dgm:pt>
    <dgm:pt modelId="{CDEB5084-96E5-49D6-BB73-3ECD705EF750}" type="pres">
      <dgm:prSet presAssocID="{77DA7F8D-FFA5-48B0-B9A7-128A18FCCE05}" presName="vert1" presStyleCnt="0"/>
      <dgm:spPr/>
    </dgm:pt>
    <dgm:pt modelId="{38D77DBD-77C3-4711-9C13-FB0DF29465EE}" type="pres">
      <dgm:prSet presAssocID="{67F827A9-10B4-499D-A60F-9EDA27003E37}" presName="thickLine" presStyleLbl="alignNode1" presStyleIdx="4" presStyleCnt="7"/>
      <dgm:spPr/>
    </dgm:pt>
    <dgm:pt modelId="{DEEF5A29-C657-4AA8-80EC-3B2B2D09A9C8}" type="pres">
      <dgm:prSet presAssocID="{67F827A9-10B4-499D-A60F-9EDA27003E37}" presName="horz1" presStyleCnt="0"/>
      <dgm:spPr/>
    </dgm:pt>
    <dgm:pt modelId="{23E060DE-B3D1-4180-96CB-1A8DDCE46607}" type="pres">
      <dgm:prSet presAssocID="{67F827A9-10B4-499D-A60F-9EDA27003E37}" presName="tx1" presStyleLbl="revTx" presStyleIdx="4" presStyleCnt="7" custScaleY="43683"/>
      <dgm:spPr/>
    </dgm:pt>
    <dgm:pt modelId="{31C6E259-F783-44B4-B9EF-AB83588B0F1A}" type="pres">
      <dgm:prSet presAssocID="{67F827A9-10B4-499D-A60F-9EDA27003E37}" presName="vert1" presStyleCnt="0"/>
      <dgm:spPr/>
    </dgm:pt>
    <dgm:pt modelId="{38599742-51D3-40B6-B6D1-C22107D16D74}" type="pres">
      <dgm:prSet presAssocID="{BFAA31B1-12E8-48CC-B20B-F2AAD53859BA}" presName="thickLine" presStyleLbl="alignNode1" presStyleIdx="5" presStyleCnt="7"/>
      <dgm:spPr/>
    </dgm:pt>
    <dgm:pt modelId="{8C064D09-6114-4174-8871-B244D41EFF13}" type="pres">
      <dgm:prSet presAssocID="{BFAA31B1-12E8-48CC-B20B-F2AAD53859BA}" presName="horz1" presStyleCnt="0"/>
      <dgm:spPr/>
    </dgm:pt>
    <dgm:pt modelId="{118D8A10-3964-4DCD-871F-0E7D6447ADBF}" type="pres">
      <dgm:prSet presAssocID="{BFAA31B1-12E8-48CC-B20B-F2AAD53859BA}" presName="tx1" presStyleLbl="revTx" presStyleIdx="5" presStyleCnt="7" custScaleY="27327"/>
      <dgm:spPr/>
    </dgm:pt>
    <dgm:pt modelId="{9793FEE9-03FB-414C-A51A-113E01BBFF2D}" type="pres">
      <dgm:prSet presAssocID="{BFAA31B1-12E8-48CC-B20B-F2AAD53859BA}" presName="vert1" presStyleCnt="0"/>
      <dgm:spPr/>
    </dgm:pt>
    <dgm:pt modelId="{288D953F-6F65-4F87-A595-653C6F1A332B}" type="pres">
      <dgm:prSet presAssocID="{62BE05AB-4E94-41E2-8082-FB69D7A1103C}" presName="thickLine" presStyleLbl="alignNode1" presStyleIdx="6" presStyleCnt="7"/>
      <dgm:spPr/>
    </dgm:pt>
    <dgm:pt modelId="{E4C6939F-E887-49F5-91AE-11286399D647}" type="pres">
      <dgm:prSet presAssocID="{62BE05AB-4E94-41E2-8082-FB69D7A1103C}" presName="horz1" presStyleCnt="0"/>
      <dgm:spPr/>
    </dgm:pt>
    <dgm:pt modelId="{638028C2-1FF0-444B-B7D0-BFBDCD2FD5BC}" type="pres">
      <dgm:prSet presAssocID="{62BE05AB-4E94-41E2-8082-FB69D7A1103C}" presName="tx1" presStyleLbl="revTx" presStyleIdx="6" presStyleCnt="7" custScaleY="26931" custLinFactNeighborX="-246" custLinFactNeighborY="4662"/>
      <dgm:spPr/>
    </dgm:pt>
    <dgm:pt modelId="{337E111A-B058-4199-A11C-3E456188F191}" type="pres">
      <dgm:prSet presAssocID="{62BE05AB-4E94-41E2-8082-FB69D7A1103C}" presName="vert1" presStyleCnt="0"/>
      <dgm:spPr/>
    </dgm:pt>
  </dgm:ptLst>
  <dgm:cxnLst>
    <dgm:cxn modelId="{025B7802-D7A1-4C39-8CF7-C9D470D44F69}" type="presOf" srcId="{77DA7F8D-FFA5-48B0-B9A7-128A18FCCE05}" destId="{E161F754-2FA9-4162-B768-30BD028BEC96}" srcOrd="0" destOrd="0" presId="urn:microsoft.com/office/officeart/2008/layout/LinedList"/>
    <dgm:cxn modelId="{D18DDD09-B785-4298-B860-A0646616CAAD}" type="presOf" srcId="{BFAA31B1-12E8-48CC-B20B-F2AAD53859BA}" destId="{118D8A10-3964-4DCD-871F-0E7D6447ADBF}" srcOrd="0" destOrd="0" presId="urn:microsoft.com/office/officeart/2008/layout/LinedList"/>
    <dgm:cxn modelId="{5B2A631C-95F2-4202-962F-D6B689C8462C}" type="presOf" srcId="{B612E37B-76ED-446A-812E-37762909AA6A}" destId="{DC783015-6258-46E6-A561-4EE85EE47FCC}" srcOrd="0" destOrd="0" presId="urn:microsoft.com/office/officeart/2008/layout/LinedList"/>
    <dgm:cxn modelId="{F6559729-3E3D-436E-9E73-767689CAA24C}" srcId="{9664A584-63E7-400D-80ED-1E7185E25268}" destId="{67F827A9-10B4-499D-A60F-9EDA27003E37}" srcOrd="4" destOrd="0" parTransId="{0B295FA0-8249-4B7F-8138-7205F3C56F48}" sibTransId="{7CB9436C-F351-4C28-8806-E20A89E99CCF}"/>
    <dgm:cxn modelId="{1C1F2A3B-1BE8-4B9E-89CA-D913F2F9D801}" type="presOf" srcId="{7E7C9DF7-6E64-448F-BB87-C1DE99DCF916}" destId="{8C01E410-8C9A-4A66-A5D5-EAEE23D87F12}" srcOrd="0" destOrd="0" presId="urn:microsoft.com/office/officeart/2008/layout/LinedList"/>
    <dgm:cxn modelId="{92A41840-D6E6-478E-BB74-10FD005BFF95}" srcId="{9664A584-63E7-400D-80ED-1E7185E25268}" destId="{7E7C9DF7-6E64-448F-BB87-C1DE99DCF916}" srcOrd="1" destOrd="0" parTransId="{127D912B-B75E-4845-8CA2-FD99352DD89D}" sibTransId="{4260FA07-3E0A-44F9-A87C-139E5F6FD0E8}"/>
    <dgm:cxn modelId="{8C89235C-5A01-4CE0-963A-C2EA93D5AD35}" type="presOf" srcId="{9664A584-63E7-400D-80ED-1E7185E25268}" destId="{D15661FE-8446-4259-BB75-5E6AD3013C75}" srcOrd="0" destOrd="0" presId="urn:microsoft.com/office/officeart/2008/layout/LinedList"/>
    <dgm:cxn modelId="{5394E857-D83E-4234-A685-AAB204D74DA2}" srcId="{9664A584-63E7-400D-80ED-1E7185E25268}" destId="{BFAA31B1-12E8-48CC-B20B-F2AAD53859BA}" srcOrd="5" destOrd="0" parTransId="{B56EDE00-9EC4-4277-B812-1A63E77B17FA}" sibTransId="{E1F60DC4-BA06-4B08-8CE5-0430E0D5A54C}"/>
    <dgm:cxn modelId="{70001A7F-4DA5-4A00-AD94-91DBA9BD6AB6}" srcId="{9664A584-63E7-400D-80ED-1E7185E25268}" destId="{62BE05AB-4E94-41E2-8082-FB69D7A1103C}" srcOrd="6" destOrd="0" parTransId="{6AB3477F-7731-4828-8A50-41D1DCFA7249}" sibTransId="{D1B4C204-D03A-4548-B728-7A1094A35E83}"/>
    <dgm:cxn modelId="{CDE06E82-CFFE-471A-906D-1C2CC92E61B6}" srcId="{9664A584-63E7-400D-80ED-1E7185E25268}" destId="{77DA7F8D-FFA5-48B0-B9A7-128A18FCCE05}" srcOrd="3" destOrd="0" parTransId="{A5D63971-FC9C-4C65-AB5C-7A9CF8C14132}" sibTransId="{75430B2A-F03E-4C2C-9ECB-DE14A49FBAA4}"/>
    <dgm:cxn modelId="{8952939E-9B9F-4245-9C1C-FCD720990F04}" type="presOf" srcId="{E033934B-EBCC-4289-95FC-A5F3935CCDAC}" destId="{D47FC88C-2F8D-4A2F-B961-678F466E6D25}" srcOrd="0" destOrd="0" presId="urn:microsoft.com/office/officeart/2008/layout/LinedList"/>
    <dgm:cxn modelId="{0E4818BE-F246-4558-A162-4703112C8133}" srcId="{9664A584-63E7-400D-80ED-1E7185E25268}" destId="{B612E37B-76ED-446A-812E-37762909AA6A}" srcOrd="2" destOrd="0" parTransId="{79670B0D-7C99-4CD7-B933-049E38FE59ED}" sibTransId="{2B5D094F-1C13-40CD-A08A-61ED7C11B9D7}"/>
    <dgm:cxn modelId="{55FC5DBE-24C4-4FE7-9CF4-450B72923731}" type="presOf" srcId="{62BE05AB-4E94-41E2-8082-FB69D7A1103C}" destId="{638028C2-1FF0-444B-B7D0-BFBDCD2FD5BC}" srcOrd="0" destOrd="0" presId="urn:microsoft.com/office/officeart/2008/layout/LinedList"/>
    <dgm:cxn modelId="{F4555FDF-D149-4100-A163-74E876887A4A}" srcId="{9664A584-63E7-400D-80ED-1E7185E25268}" destId="{E033934B-EBCC-4289-95FC-A5F3935CCDAC}" srcOrd="0" destOrd="0" parTransId="{41D25083-0A2C-42B5-9064-69BAA293DEE6}" sibTransId="{D43C68F2-0497-4033-BD41-DE3C9612283E}"/>
    <dgm:cxn modelId="{C3BCD9E9-3F97-49B8-8CBE-908B2211A07B}" type="presOf" srcId="{67F827A9-10B4-499D-A60F-9EDA27003E37}" destId="{23E060DE-B3D1-4180-96CB-1A8DDCE46607}" srcOrd="0" destOrd="0" presId="urn:microsoft.com/office/officeart/2008/layout/LinedList"/>
    <dgm:cxn modelId="{A956F120-BA5F-4060-BA0C-88DBD13AF4D9}" type="presParOf" srcId="{D15661FE-8446-4259-BB75-5E6AD3013C75}" destId="{6CA74651-C3C1-42F0-A4E4-43FC40486FA8}" srcOrd="0" destOrd="0" presId="urn:microsoft.com/office/officeart/2008/layout/LinedList"/>
    <dgm:cxn modelId="{A1DC4867-D52C-4282-A22F-7BE6BB361E92}" type="presParOf" srcId="{D15661FE-8446-4259-BB75-5E6AD3013C75}" destId="{32355089-0803-4EBF-9EB1-09CF644B0AC9}" srcOrd="1" destOrd="0" presId="urn:microsoft.com/office/officeart/2008/layout/LinedList"/>
    <dgm:cxn modelId="{90C9EAA4-5A8F-4402-8C3D-8411CCFA51EE}" type="presParOf" srcId="{32355089-0803-4EBF-9EB1-09CF644B0AC9}" destId="{D47FC88C-2F8D-4A2F-B961-678F466E6D25}" srcOrd="0" destOrd="0" presId="urn:microsoft.com/office/officeart/2008/layout/LinedList"/>
    <dgm:cxn modelId="{2F4CFB85-EE77-4994-BC4F-C15FEA31580B}" type="presParOf" srcId="{32355089-0803-4EBF-9EB1-09CF644B0AC9}" destId="{98465A29-8395-4DB7-8754-2AEC4EDF6C10}" srcOrd="1" destOrd="0" presId="urn:microsoft.com/office/officeart/2008/layout/LinedList"/>
    <dgm:cxn modelId="{806AA518-D01A-4CDF-AB27-9A606FDF21EF}" type="presParOf" srcId="{D15661FE-8446-4259-BB75-5E6AD3013C75}" destId="{4E65E3D6-8E3B-4BCC-9518-8EB63EB8C29F}" srcOrd="2" destOrd="0" presId="urn:microsoft.com/office/officeart/2008/layout/LinedList"/>
    <dgm:cxn modelId="{51514FD1-F437-4D4B-97BA-B9706147633C}" type="presParOf" srcId="{D15661FE-8446-4259-BB75-5E6AD3013C75}" destId="{1E109F9B-6AA6-4E31-B5D0-42EFDC19DCF2}" srcOrd="3" destOrd="0" presId="urn:microsoft.com/office/officeart/2008/layout/LinedList"/>
    <dgm:cxn modelId="{5EC6660B-7030-4E81-AC29-726547DA379F}" type="presParOf" srcId="{1E109F9B-6AA6-4E31-B5D0-42EFDC19DCF2}" destId="{8C01E410-8C9A-4A66-A5D5-EAEE23D87F12}" srcOrd="0" destOrd="0" presId="urn:microsoft.com/office/officeart/2008/layout/LinedList"/>
    <dgm:cxn modelId="{52BBDCEC-096F-4091-A2BD-39C66EBAB06F}" type="presParOf" srcId="{1E109F9B-6AA6-4E31-B5D0-42EFDC19DCF2}" destId="{D33F1870-C5BF-4C96-B5EA-F76B8FDECC04}" srcOrd="1" destOrd="0" presId="urn:microsoft.com/office/officeart/2008/layout/LinedList"/>
    <dgm:cxn modelId="{0F0C00EE-DAD1-48BE-828C-75C18F33A026}" type="presParOf" srcId="{D15661FE-8446-4259-BB75-5E6AD3013C75}" destId="{7563063F-B716-42F0-8C12-6A6A5774E03F}" srcOrd="4" destOrd="0" presId="urn:microsoft.com/office/officeart/2008/layout/LinedList"/>
    <dgm:cxn modelId="{7AD99CC6-1545-4C66-82DB-FC0D42AF67F2}" type="presParOf" srcId="{D15661FE-8446-4259-BB75-5E6AD3013C75}" destId="{4C190DF8-3C91-4943-A38D-F3E2824D6FE0}" srcOrd="5" destOrd="0" presId="urn:microsoft.com/office/officeart/2008/layout/LinedList"/>
    <dgm:cxn modelId="{226C49CF-9BB1-4CF1-A923-BFD66239C010}" type="presParOf" srcId="{4C190DF8-3C91-4943-A38D-F3E2824D6FE0}" destId="{DC783015-6258-46E6-A561-4EE85EE47FCC}" srcOrd="0" destOrd="0" presId="urn:microsoft.com/office/officeart/2008/layout/LinedList"/>
    <dgm:cxn modelId="{05B56C2B-9CE7-4740-BED9-84A444189970}" type="presParOf" srcId="{4C190DF8-3C91-4943-A38D-F3E2824D6FE0}" destId="{7DF4699B-04BB-440B-B100-8118AD32A60B}" srcOrd="1" destOrd="0" presId="urn:microsoft.com/office/officeart/2008/layout/LinedList"/>
    <dgm:cxn modelId="{6EE2E270-F93A-4D30-A12C-4313591DB3A3}" type="presParOf" srcId="{D15661FE-8446-4259-BB75-5E6AD3013C75}" destId="{6872C321-C7FD-4AA4-A11A-4A9D2B6234FD}" srcOrd="6" destOrd="0" presId="urn:microsoft.com/office/officeart/2008/layout/LinedList"/>
    <dgm:cxn modelId="{B8B5582F-85FE-41A0-BB08-955E06DA7911}" type="presParOf" srcId="{D15661FE-8446-4259-BB75-5E6AD3013C75}" destId="{03E3B2C6-720B-4D4B-B20D-0040EE5DBA51}" srcOrd="7" destOrd="0" presId="urn:microsoft.com/office/officeart/2008/layout/LinedList"/>
    <dgm:cxn modelId="{C38EC07F-3FD3-44F5-BD06-6465B739AC96}" type="presParOf" srcId="{03E3B2C6-720B-4D4B-B20D-0040EE5DBA51}" destId="{E161F754-2FA9-4162-B768-30BD028BEC96}" srcOrd="0" destOrd="0" presId="urn:microsoft.com/office/officeart/2008/layout/LinedList"/>
    <dgm:cxn modelId="{DA301431-5781-4F0E-A9D0-FE3BD93E3CF7}" type="presParOf" srcId="{03E3B2C6-720B-4D4B-B20D-0040EE5DBA51}" destId="{CDEB5084-96E5-49D6-BB73-3ECD705EF750}" srcOrd="1" destOrd="0" presId="urn:microsoft.com/office/officeart/2008/layout/LinedList"/>
    <dgm:cxn modelId="{E06C0884-CFDE-418A-9216-ACA8FDB53521}" type="presParOf" srcId="{D15661FE-8446-4259-BB75-5E6AD3013C75}" destId="{38D77DBD-77C3-4711-9C13-FB0DF29465EE}" srcOrd="8" destOrd="0" presId="urn:microsoft.com/office/officeart/2008/layout/LinedList"/>
    <dgm:cxn modelId="{89B140DB-2BA2-45E7-B996-01F908C70327}" type="presParOf" srcId="{D15661FE-8446-4259-BB75-5E6AD3013C75}" destId="{DEEF5A29-C657-4AA8-80EC-3B2B2D09A9C8}" srcOrd="9" destOrd="0" presId="urn:microsoft.com/office/officeart/2008/layout/LinedList"/>
    <dgm:cxn modelId="{075B238E-9B4E-455B-92B7-92770594CF09}" type="presParOf" srcId="{DEEF5A29-C657-4AA8-80EC-3B2B2D09A9C8}" destId="{23E060DE-B3D1-4180-96CB-1A8DDCE46607}" srcOrd="0" destOrd="0" presId="urn:microsoft.com/office/officeart/2008/layout/LinedList"/>
    <dgm:cxn modelId="{E7CD3CFB-83EB-4F2D-98A5-937721642397}" type="presParOf" srcId="{DEEF5A29-C657-4AA8-80EC-3B2B2D09A9C8}" destId="{31C6E259-F783-44B4-B9EF-AB83588B0F1A}" srcOrd="1" destOrd="0" presId="urn:microsoft.com/office/officeart/2008/layout/LinedList"/>
    <dgm:cxn modelId="{494C3CF9-2D49-47EC-AC33-29EF541D8737}" type="presParOf" srcId="{D15661FE-8446-4259-BB75-5E6AD3013C75}" destId="{38599742-51D3-40B6-B6D1-C22107D16D74}" srcOrd="10" destOrd="0" presId="urn:microsoft.com/office/officeart/2008/layout/LinedList"/>
    <dgm:cxn modelId="{50DD2EEB-9777-468B-AB23-0841ED4831B1}" type="presParOf" srcId="{D15661FE-8446-4259-BB75-5E6AD3013C75}" destId="{8C064D09-6114-4174-8871-B244D41EFF13}" srcOrd="11" destOrd="0" presId="urn:microsoft.com/office/officeart/2008/layout/LinedList"/>
    <dgm:cxn modelId="{9A96AB3F-60FE-4672-A76F-F0D43CBE2FDF}" type="presParOf" srcId="{8C064D09-6114-4174-8871-B244D41EFF13}" destId="{118D8A10-3964-4DCD-871F-0E7D6447ADBF}" srcOrd="0" destOrd="0" presId="urn:microsoft.com/office/officeart/2008/layout/LinedList"/>
    <dgm:cxn modelId="{EC068F36-A966-476C-BC0D-AB05E0E6BE21}" type="presParOf" srcId="{8C064D09-6114-4174-8871-B244D41EFF13}" destId="{9793FEE9-03FB-414C-A51A-113E01BBFF2D}" srcOrd="1" destOrd="0" presId="urn:microsoft.com/office/officeart/2008/layout/LinedList"/>
    <dgm:cxn modelId="{A4B07B06-0C40-420E-8AB9-EC92B7050447}" type="presParOf" srcId="{D15661FE-8446-4259-BB75-5E6AD3013C75}" destId="{288D953F-6F65-4F87-A595-653C6F1A332B}" srcOrd="12" destOrd="0" presId="urn:microsoft.com/office/officeart/2008/layout/LinedList"/>
    <dgm:cxn modelId="{6D657630-83B4-4E31-AE93-2BA526AFB64A}" type="presParOf" srcId="{D15661FE-8446-4259-BB75-5E6AD3013C75}" destId="{E4C6939F-E887-49F5-91AE-11286399D647}" srcOrd="13" destOrd="0" presId="urn:microsoft.com/office/officeart/2008/layout/LinedList"/>
    <dgm:cxn modelId="{F04456E8-0624-4FA8-B6D4-EC251BDBE806}" type="presParOf" srcId="{E4C6939F-E887-49F5-91AE-11286399D647}" destId="{638028C2-1FF0-444B-B7D0-BFBDCD2FD5BC}" srcOrd="0" destOrd="0" presId="urn:microsoft.com/office/officeart/2008/layout/LinedList"/>
    <dgm:cxn modelId="{0FD5EAFE-17C1-437C-9C26-17BC35464E5A}" type="presParOf" srcId="{E4C6939F-E887-49F5-91AE-11286399D647}" destId="{337E111A-B058-4199-A11C-3E456188F19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E71244-7283-41E6-90D6-B21FDBB4ABF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4FC5973-CBDF-479A-805E-83C875A3CA23}">
      <dgm:prSet custT="1"/>
      <dgm:spPr/>
      <dgm:t>
        <a:bodyPr/>
        <a:lstStyle/>
        <a:p>
          <a:r>
            <a:rPr lang="pt-BR" sz="2600" b="1" dirty="0"/>
            <a:t>Contínua: T </a:t>
          </a:r>
          <a:r>
            <a:rPr lang="pt-BR" sz="2600" dirty="0"/>
            <a:t>que se mantém elevada com poucas oscilações. Ex.: gripe e resfriados</a:t>
          </a:r>
          <a:endParaRPr lang="en-US" sz="2600" dirty="0"/>
        </a:p>
      </dgm:t>
    </dgm:pt>
    <dgm:pt modelId="{6E40A5AC-27B5-4096-BC1E-731F313BE5C2}" type="parTrans" cxnId="{DBACC7F7-6D02-4A32-852F-F58E16C0BA06}">
      <dgm:prSet/>
      <dgm:spPr/>
      <dgm:t>
        <a:bodyPr/>
        <a:lstStyle/>
        <a:p>
          <a:endParaRPr lang="en-US"/>
        </a:p>
      </dgm:t>
    </dgm:pt>
    <dgm:pt modelId="{62434EAE-3D58-49BE-9397-AF063ADDD6CE}" type="sibTrans" cxnId="{DBACC7F7-6D02-4A32-852F-F58E16C0BA06}">
      <dgm:prSet/>
      <dgm:spPr/>
      <dgm:t>
        <a:bodyPr/>
        <a:lstStyle/>
        <a:p>
          <a:endParaRPr lang="en-US"/>
        </a:p>
      </dgm:t>
    </dgm:pt>
    <dgm:pt modelId="{891A1D8D-EF0B-4744-9ACB-408D9A9E9FBD}">
      <dgm:prSet custT="1"/>
      <dgm:spPr/>
      <dgm:t>
        <a:bodyPr/>
        <a:lstStyle/>
        <a:p>
          <a:r>
            <a:rPr lang="pt-BR" sz="2600" b="1" dirty="0"/>
            <a:t>Intermitente</a:t>
          </a:r>
          <a:r>
            <a:rPr lang="pt-BR" sz="2600" dirty="0"/>
            <a:t>: ocorre regularmente alternância entre </a:t>
          </a:r>
          <a:r>
            <a:rPr lang="pt-BR" sz="2600" u="sng" dirty="0"/>
            <a:t>um período de hipertermia e um período de </a:t>
          </a:r>
          <a:r>
            <a:rPr lang="pt-BR" sz="2600" b="1" u="sng" dirty="0"/>
            <a:t>T</a:t>
          </a:r>
          <a:r>
            <a:rPr lang="pt-BR" sz="2600" u="sng" dirty="0"/>
            <a:t> normal </a:t>
          </a:r>
          <a:r>
            <a:rPr lang="pt-BR" sz="2600" dirty="0"/>
            <a:t>ou subnormal. </a:t>
          </a:r>
          <a:r>
            <a:rPr lang="pt-BR" sz="2600" dirty="0" err="1"/>
            <a:t>Ex</a:t>
          </a:r>
          <a:r>
            <a:rPr lang="pt-BR" sz="2600" dirty="0"/>
            <a:t>: viroses</a:t>
          </a:r>
          <a:endParaRPr lang="en-US" sz="2600" dirty="0"/>
        </a:p>
      </dgm:t>
    </dgm:pt>
    <dgm:pt modelId="{E19BFDBB-DE20-4346-B727-A3D74013B430}" type="parTrans" cxnId="{51834ED3-020C-4874-B247-C5FC4E75CECB}">
      <dgm:prSet/>
      <dgm:spPr/>
      <dgm:t>
        <a:bodyPr/>
        <a:lstStyle/>
        <a:p>
          <a:endParaRPr lang="en-US"/>
        </a:p>
      </dgm:t>
    </dgm:pt>
    <dgm:pt modelId="{701E1480-1271-4E1B-B3E9-DD53D14A02DD}" type="sibTrans" cxnId="{51834ED3-020C-4874-B247-C5FC4E75CECB}">
      <dgm:prSet/>
      <dgm:spPr/>
      <dgm:t>
        <a:bodyPr/>
        <a:lstStyle/>
        <a:p>
          <a:endParaRPr lang="en-US"/>
        </a:p>
      </dgm:t>
    </dgm:pt>
    <dgm:pt modelId="{7EC59AED-0375-4949-ABE1-C0EA679CFDD2}">
      <dgm:prSet/>
      <dgm:spPr/>
      <dgm:t>
        <a:bodyPr/>
        <a:lstStyle/>
        <a:p>
          <a:r>
            <a:rPr lang="pt-BR" b="1" dirty="0"/>
            <a:t>Remitente</a:t>
          </a:r>
          <a:r>
            <a:rPr lang="pt-BR" dirty="0"/>
            <a:t>: hipertermia que oscila em vários graus sem nunca chegar a um patamar normal. </a:t>
          </a:r>
          <a:r>
            <a:rPr lang="pt-BR" dirty="0" err="1"/>
            <a:t>Ex</a:t>
          </a:r>
          <a:r>
            <a:rPr lang="pt-BR" dirty="0"/>
            <a:t>: febre </a:t>
          </a:r>
          <a:r>
            <a:rPr lang="pt-BR" dirty="0" err="1"/>
            <a:t>tifóide</a:t>
          </a:r>
          <a:endParaRPr lang="en-US" dirty="0"/>
        </a:p>
      </dgm:t>
    </dgm:pt>
    <dgm:pt modelId="{6FB2820E-5CDD-462C-B584-A513E8829847}" type="parTrans" cxnId="{DCF4520E-B888-40FF-A89F-ADFD8E189E96}">
      <dgm:prSet/>
      <dgm:spPr/>
      <dgm:t>
        <a:bodyPr/>
        <a:lstStyle/>
        <a:p>
          <a:endParaRPr lang="en-US"/>
        </a:p>
      </dgm:t>
    </dgm:pt>
    <dgm:pt modelId="{58CC7979-8E3C-4481-BD19-78EDD2E7DB95}" type="sibTrans" cxnId="{DCF4520E-B888-40FF-A89F-ADFD8E189E96}">
      <dgm:prSet/>
      <dgm:spPr/>
      <dgm:t>
        <a:bodyPr/>
        <a:lstStyle/>
        <a:p>
          <a:endParaRPr lang="en-US"/>
        </a:p>
      </dgm:t>
    </dgm:pt>
    <dgm:pt modelId="{7D976C00-C7F7-4B68-882A-8483B66FC502}">
      <dgm:prSet/>
      <dgm:spPr/>
      <dgm:t>
        <a:bodyPr/>
        <a:lstStyle/>
        <a:p>
          <a:r>
            <a:rPr lang="pt-BR" b="1"/>
            <a:t>Recrudente ou Recorrente</a:t>
          </a:r>
          <a:r>
            <a:rPr lang="pt-BR"/>
            <a:t>:  após um período normal de </a:t>
          </a:r>
          <a:r>
            <a:rPr lang="pt-BR" b="1"/>
            <a:t>T</a:t>
          </a:r>
          <a:r>
            <a:rPr lang="pt-BR"/>
            <a:t> (afebril) há nova hipertermia. Ex.: febre amarela.</a:t>
          </a:r>
          <a:endParaRPr lang="en-US"/>
        </a:p>
      </dgm:t>
    </dgm:pt>
    <dgm:pt modelId="{88A43065-B52A-4BCA-8426-BBCC8866744D}" type="parTrans" cxnId="{8D6FE919-80C4-47C4-9184-40AEE8B2F14A}">
      <dgm:prSet/>
      <dgm:spPr/>
      <dgm:t>
        <a:bodyPr/>
        <a:lstStyle/>
        <a:p>
          <a:endParaRPr lang="en-US"/>
        </a:p>
      </dgm:t>
    </dgm:pt>
    <dgm:pt modelId="{B84FB22A-C628-43D4-9E57-05C2474777CB}" type="sibTrans" cxnId="{8D6FE919-80C4-47C4-9184-40AEE8B2F14A}">
      <dgm:prSet/>
      <dgm:spPr/>
      <dgm:t>
        <a:bodyPr/>
        <a:lstStyle/>
        <a:p>
          <a:endParaRPr lang="en-US"/>
        </a:p>
      </dgm:t>
    </dgm:pt>
    <dgm:pt modelId="{48BD1B80-2C0C-41C8-9488-4C694B2F6068}" type="pres">
      <dgm:prSet presAssocID="{AFE71244-7283-41E6-90D6-B21FDBB4ABF7}" presName="vert0" presStyleCnt="0">
        <dgm:presLayoutVars>
          <dgm:dir/>
          <dgm:animOne val="branch"/>
          <dgm:animLvl val="lvl"/>
        </dgm:presLayoutVars>
      </dgm:prSet>
      <dgm:spPr/>
    </dgm:pt>
    <dgm:pt modelId="{4B35AD69-095F-42D3-A68E-8E8FC41998D7}" type="pres">
      <dgm:prSet presAssocID="{74FC5973-CBDF-479A-805E-83C875A3CA23}" presName="thickLine" presStyleLbl="alignNode1" presStyleIdx="0" presStyleCnt="4"/>
      <dgm:spPr/>
    </dgm:pt>
    <dgm:pt modelId="{9C4A7E26-1D67-49A1-B3CE-5B006BFAA826}" type="pres">
      <dgm:prSet presAssocID="{74FC5973-CBDF-479A-805E-83C875A3CA23}" presName="horz1" presStyleCnt="0"/>
      <dgm:spPr/>
    </dgm:pt>
    <dgm:pt modelId="{FD5FE562-8992-4800-9DE5-794CF764EFAA}" type="pres">
      <dgm:prSet presAssocID="{74FC5973-CBDF-479A-805E-83C875A3CA23}" presName="tx1" presStyleLbl="revTx" presStyleIdx="0" presStyleCnt="4" custScaleY="72727"/>
      <dgm:spPr/>
    </dgm:pt>
    <dgm:pt modelId="{F2C5FB2A-12F7-461D-9D65-6BEC513FEADE}" type="pres">
      <dgm:prSet presAssocID="{74FC5973-CBDF-479A-805E-83C875A3CA23}" presName="vert1" presStyleCnt="0"/>
      <dgm:spPr/>
    </dgm:pt>
    <dgm:pt modelId="{26F5230F-D6AE-49DC-8AB0-887E120214A9}" type="pres">
      <dgm:prSet presAssocID="{891A1D8D-EF0B-4744-9ACB-408D9A9E9FBD}" presName="thickLine" presStyleLbl="alignNode1" presStyleIdx="1" presStyleCnt="4"/>
      <dgm:spPr/>
    </dgm:pt>
    <dgm:pt modelId="{49A1CEF4-1551-4CF1-A6C7-5332ED993584}" type="pres">
      <dgm:prSet presAssocID="{891A1D8D-EF0B-4744-9ACB-408D9A9E9FBD}" presName="horz1" presStyleCnt="0"/>
      <dgm:spPr/>
    </dgm:pt>
    <dgm:pt modelId="{CBC8716B-2461-446A-81A2-9C7EF38193A5}" type="pres">
      <dgm:prSet presAssocID="{891A1D8D-EF0B-4744-9ACB-408D9A9E9FBD}" presName="tx1" presStyleLbl="revTx" presStyleIdx="1" presStyleCnt="4"/>
      <dgm:spPr/>
    </dgm:pt>
    <dgm:pt modelId="{5398B8A8-F818-48F0-9D3C-FB4C10061386}" type="pres">
      <dgm:prSet presAssocID="{891A1D8D-EF0B-4744-9ACB-408D9A9E9FBD}" presName="vert1" presStyleCnt="0"/>
      <dgm:spPr/>
    </dgm:pt>
    <dgm:pt modelId="{2E7EE8E6-B3FB-425C-AA8D-C661C1D09A5D}" type="pres">
      <dgm:prSet presAssocID="{7EC59AED-0375-4949-ABE1-C0EA679CFDD2}" presName="thickLine" presStyleLbl="alignNode1" presStyleIdx="2" presStyleCnt="4"/>
      <dgm:spPr/>
    </dgm:pt>
    <dgm:pt modelId="{0AE3FECE-FF57-4756-B9D0-7B6D1FB374D3}" type="pres">
      <dgm:prSet presAssocID="{7EC59AED-0375-4949-ABE1-C0EA679CFDD2}" presName="horz1" presStyleCnt="0"/>
      <dgm:spPr/>
    </dgm:pt>
    <dgm:pt modelId="{1C153854-65F3-49EF-8F1B-B2FAE1AADC33}" type="pres">
      <dgm:prSet presAssocID="{7EC59AED-0375-4949-ABE1-C0EA679CFDD2}" presName="tx1" presStyleLbl="revTx" presStyleIdx="2" presStyleCnt="4"/>
      <dgm:spPr/>
    </dgm:pt>
    <dgm:pt modelId="{F155A0FF-BF48-4E36-8DBC-CD7711DB1095}" type="pres">
      <dgm:prSet presAssocID="{7EC59AED-0375-4949-ABE1-C0EA679CFDD2}" presName="vert1" presStyleCnt="0"/>
      <dgm:spPr/>
    </dgm:pt>
    <dgm:pt modelId="{A1005095-9400-4186-B9E5-0F387963C78E}" type="pres">
      <dgm:prSet presAssocID="{7D976C00-C7F7-4B68-882A-8483B66FC502}" presName="thickLine" presStyleLbl="alignNode1" presStyleIdx="3" presStyleCnt="4"/>
      <dgm:spPr/>
    </dgm:pt>
    <dgm:pt modelId="{D04FA66A-04D1-4556-9353-D3D9E9072771}" type="pres">
      <dgm:prSet presAssocID="{7D976C00-C7F7-4B68-882A-8483B66FC502}" presName="horz1" presStyleCnt="0"/>
      <dgm:spPr/>
    </dgm:pt>
    <dgm:pt modelId="{C3ADD3E6-826D-4F90-9A46-931E5109C1F7}" type="pres">
      <dgm:prSet presAssocID="{7D976C00-C7F7-4B68-882A-8483B66FC502}" presName="tx1" presStyleLbl="revTx" presStyleIdx="3" presStyleCnt="4"/>
      <dgm:spPr/>
    </dgm:pt>
    <dgm:pt modelId="{B1D054A5-EAEF-401C-A6DE-2A47E6565B28}" type="pres">
      <dgm:prSet presAssocID="{7D976C00-C7F7-4B68-882A-8483B66FC502}" presName="vert1" presStyleCnt="0"/>
      <dgm:spPr/>
    </dgm:pt>
  </dgm:ptLst>
  <dgm:cxnLst>
    <dgm:cxn modelId="{DCF4520E-B888-40FF-A89F-ADFD8E189E96}" srcId="{AFE71244-7283-41E6-90D6-B21FDBB4ABF7}" destId="{7EC59AED-0375-4949-ABE1-C0EA679CFDD2}" srcOrd="2" destOrd="0" parTransId="{6FB2820E-5CDD-462C-B584-A513E8829847}" sibTransId="{58CC7979-8E3C-4481-BD19-78EDD2E7DB95}"/>
    <dgm:cxn modelId="{8D6FE919-80C4-47C4-9184-40AEE8B2F14A}" srcId="{AFE71244-7283-41E6-90D6-B21FDBB4ABF7}" destId="{7D976C00-C7F7-4B68-882A-8483B66FC502}" srcOrd="3" destOrd="0" parTransId="{88A43065-B52A-4BCA-8426-BBCC8866744D}" sibTransId="{B84FB22A-C628-43D4-9E57-05C2474777CB}"/>
    <dgm:cxn modelId="{6E40BCB0-E60F-44D0-B70A-102B10796C2F}" type="presOf" srcId="{74FC5973-CBDF-479A-805E-83C875A3CA23}" destId="{FD5FE562-8992-4800-9DE5-794CF764EFAA}" srcOrd="0" destOrd="0" presId="urn:microsoft.com/office/officeart/2008/layout/LinedList"/>
    <dgm:cxn modelId="{F3F4AFCC-128A-4FEA-9685-D8DF03895EFA}" type="presOf" srcId="{AFE71244-7283-41E6-90D6-B21FDBB4ABF7}" destId="{48BD1B80-2C0C-41C8-9488-4C694B2F6068}" srcOrd="0" destOrd="0" presId="urn:microsoft.com/office/officeart/2008/layout/LinedList"/>
    <dgm:cxn modelId="{51834ED3-020C-4874-B247-C5FC4E75CECB}" srcId="{AFE71244-7283-41E6-90D6-B21FDBB4ABF7}" destId="{891A1D8D-EF0B-4744-9ACB-408D9A9E9FBD}" srcOrd="1" destOrd="0" parTransId="{E19BFDBB-DE20-4346-B727-A3D74013B430}" sibTransId="{701E1480-1271-4E1B-B3E9-DD53D14A02DD}"/>
    <dgm:cxn modelId="{C617D8E2-1A34-45CC-A211-B6397647A433}" type="presOf" srcId="{7D976C00-C7F7-4B68-882A-8483B66FC502}" destId="{C3ADD3E6-826D-4F90-9A46-931E5109C1F7}" srcOrd="0" destOrd="0" presId="urn:microsoft.com/office/officeart/2008/layout/LinedList"/>
    <dgm:cxn modelId="{DBACC7F7-6D02-4A32-852F-F58E16C0BA06}" srcId="{AFE71244-7283-41E6-90D6-B21FDBB4ABF7}" destId="{74FC5973-CBDF-479A-805E-83C875A3CA23}" srcOrd="0" destOrd="0" parTransId="{6E40A5AC-27B5-4096-BC1E-731F313BE5C2}" sibTransId="{62434EAE-3D58-49BE-9397-AF063ADDD6CE}"/>
    <dgm:cxn modelId="{C116CBFB-2802-4FA3-8A93-0BBCB0ED01B7}" type="presOf" srcId="{891A1D8D-EF0B-4744-9ACB-408D9A9E9FBD}" destId="{CBC8716B-2461-446A-81A2-9C7EF38193A5}" srcOrd="0" destOrd="0" presId="urn:microsoft.com/office/officeart/2008/layout/LinedList"/>
    <dgm:cxn modelId="{DCA2E7FD-89F5-42C4-9E62-9045D973D2D4}" type="presOf" srcId="{7EC59AED-0375-4949-ABE1-C0EA679CFDD2}" destId="{1C153854-65F3-49EF-8F1B-B2FAE1AADC33}" srcOrd="0" destOrd="0" presId="urn:microsoft.com/office/officeart/2008/layout/LinedList"/>
    <dgm:cxn modelId="{A1668F81-CA35-41F1-BC65-1B733C6DA3A3}" type="presParOf" srcId="{48BD1B80-2C0C-41C8-9488-4C694B2F6068}" destId="{4B35AD69-095F-42D3-A68E-8E8FC41998D7}" srcOrd="0" destOrd="0" presId="urn:microsoft.com/office/officeart/2008/layout/LinedList"/>
    <dgm:cxn modelId="{79172E94-21F4-4E01-853F-314D6985C6B1}" type="presParOf" srcId="{48BD1B80-2C0C-41C8-9488-4C694B2F6068}" destId="{9C4A7E26-1D67-49A1-B3CE-5B006BFAA826}" srcOrd="1" destOrd="0" presId="urn:microsoft.com/office/officeart/2008/layout/LinedList"/>
    <dgm:cxn modelId="{23980B65-EEFA-49F4-B5FF-F09C008A9EEF}" type="presParOf" srcId="{9C4A7E26-1D67-49A1-B3CE-5B006BFAA826}" destId="{FD5FE562-8992-4800-9DE5-794CF764EFAA}" srcOrd="0" destOrd="0" presId="urn:microsoft.com/office/officeart/2008/layout/LinedList"/>
    <dgm:cxn modelId="{13A6F358-DA4C-4153-8149-8BA2F50146FE}" type="presParOf" srcId="{9C4A7E26-1D67-49A1-B3CE-5B006BFAA826}" destId="{F2C5FB2A-12F7-461D-9D65-6BEC513FEADE}" srcOrd="1" destOrd="0" presId="urn:microsoft.com/office/officeart/2008/layout/LinedList"/>
    <dgm:cxn modelId="{CEEA27D7-1654-423F-8B2C-06D80ADE3768}" type="presParOf" srcId="{48BD1B80-2C0C-41C8-9488-4C694B2F6068}" destId="{26F5230F-D6AE-49DC-8AB0-887E120214A9}" srcOrd="2" destOrd="0" presId="urn:microsoft.com/office/officeart/2008/layout/LinedList"/>
    <dgm:cxn modelId="{6416A925-A6DB-427E-B239-72813833ADCF}" type="presParOf" srcId="{48BD1B80-2C0C-41C8-9488-4C694B2F6068}" destId="{49A1CEF4-1551-4CF1-A6C7-5332ED993584}" srcOrd="3" destOrd="0" presId="urn:microsoft.com/office/officeart/2008/layout/LinedList"/>
    <dgm:cxn modelId="{A4FAF88D-8EFF-4E10-A75F-3DAB8DAEFC20}" type="presParOf" srcId="{49A1CEF4-1551-4CF1-A6C7-5332ED993584}" destId="{CBC8716B-2461-446A-81A2-9C7EF38193A5}" srcOrd="0" destOrd="0" presId="urn:microsoft.com/office/officeart/2008/layout/LinedList"/>
    <dgm:cxn modelId="{245CD226-B0F2-4A32-999D-394408FB7B2D}" type="presParOf" srcId="{49A1CEF4-1551-4CF1-A6C7-5332ED993584}" destId="{5398B8A8-F818-48F0-9D3C-FB4C10061386}" srcOrd="1" destOrd="0" presId="urn:microsoft.com/office/officeart/2008/layout/LinedList"/>
    <dgm:cxn modelId="{07F88CF4-8A93-4736-B8EE-4A663BDC057F}" type="presParOf" srcId="{48BD1B80-2C0C-41C8-9488-4C694B2F6068}" destId="{2E7EE8E6-B3FB-425C-AA8D-C661C1D09A5D}" srcOrd="4" destOrd="0" presId="urn:microsoft.com/office/officeart/2008/layout/LinedList"/>
    <dgm:cxn modelId="{71B25970-EB7C-4F93-B5C5-B642173B51A4}" type="presParOf" srcId="{48BD1B80-2C0C-41C8-9488-4C694B2F6068}" destId="{0AE3FECE-FF57-4756-B9D0-7B6D1FB374D3}" srcOrd="5" destOrd="0" presId="urn:microsoft.com/office/officeart/2008/layout/LinedList"/>
    <dgm:cxn modelId="{0DD9545D-30C0-4122-89FD-0E7CDB0010D9}" type="presParOf" srcId="{0AE3FECE-FF57-4756-B9D0-7B6D1FB374D3}" destId="{1C153854-65F3-49EF-8F1B-B2FAE1AADC33}" srcOrd="0" destOrd="0" presId="urn:microsoft.com/office/officeart/2008/layout/LinedList"/>
    <dgm:cxn modelId="{6C223F5F-2118-46FF-A246-636A3B6F24CB}" type="presParOf" srcId="{0AE3FECE-FF57-4756-B9D0-7B6D1FB374D3}" destId="{F155A0FF-BF48-4E36-8DBC-CD7711DB1095}" srcOrd="1" destOrd="0" presId="urn:microsoft.com/office/officeart/2008/layout/LinedList"/>
    <dgm:cxn modelId="{E9B59246-1FD9-44AF-A239-3014FA37393C}" type="presParOf" srcId="{48BD1B80-2C0C-41C8-9488-4C694B2F6068}" destId="{A1005095-9400-4186-B9E5-0F387963C78E}" srcOrd="6" destOrd="0" presId="urn:microsoft.com/office/officeart/2008/layout/LinedList"/>
    <dgm:cxn modelId="{6A62190B-87A9-401A-8889-C45496C2676F}" type="presParOf" srcId="{48BD1B80-2C0C-41C8-9488-4C694B2F6068}" destId="{D04FA66A-04D1-4556-9353-D3D9E9072771}" srcOrd="7" destOrd="0" presId="urn:microsoft.com/office/officeart/2008/layout/LinedList"/>
    <dgm:cxn modelId="{4AA64F86-EED1-43C9-93B6-B103F7C0DDD7}" type="presParOf" srcId="{D04FA66A-04D1-4556-9353-D3D9E9072771}" destId="{C3ADD3E6-826D-4F90-9A46-931E5109C1F7}" srcOrd="0" destOrd="0" presId="urn:microsoft.com/office/officeart/2008/layout/LinedList"/>
    <dgm:cxn modelId="{C0566CBB-CD17-41E3-9D7D-82715F505700}" type="presParOf" srcId="{D04FA66A-04D1-4556-9353-D3D9E9072771}" destId="{B1D054A5-EAEF-401C-A6DE-2A47E6565B2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F54410-38A3-4C72-83F0-626F2B383D3C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347AB56-79F0-4CF9-8B93-4F338ED563F7}">
      <dgm:prSet custT="1"/>
      <dgm:spPr/>
      <dgm:t>
        <a:bodyPr/>
        <a:lstStyle/>
        <a:p>
          <a:r>
            <a:rPr lang="pt-BR" sz="3200" dirty="0"/>
            <a:t>Hipotermia </a:t>
          </a:r>
          <a:r>
            <a:rPr lang="pt-BR" sz="2600" dirty="0"/>
            <a:t>– Perda de calor durante cirurgia.</a:t>
          </a:r>
          <a:endParaRPr lang="en-US" sz="2600" dirty="0"/>
        </a:p>
      </dgm:t>
    </dgm:pt>
    <dgm:pt modelId="{BA58B97D-47DD-438F-8096-13F424988D4B}" type="parTrans" cxnId="{23264790-D92F-4FBF-A33E-AABD44F6F3EB}">
      <dgm:prSet/>
      <dgm:spPr/>
      <dgm:t>
        <a:bodyPr/>
        <a:lstStyle/>
        <a:p>
          <a:endParaRPr lang="en-US"/>
        </a:p>
      </dgm:t>
    </dgm:pt>
    <dgm:pt modelId="{DD4F5C2F-B2ED-4318-8404-D19027F80C0F}" type="sibTrans" cxnId="{23264790-D92F-4FBF-A33E-AABD44F6F3EB}">
      <dgm:prSet/>
      <dgm:spPr/>
      <dgm:t>
        <a:bodyPr/>
        <a:lstStyle/>
        <a:p>
          <a:endParaRPr lang="en-US"/>
        </a:p>
      </dgm:t>
    </dgm:pt>
    <dgm:pt modelId="{44ED6050-0C38-4489-83DB-D45DF0B8D9EF}">
      <dgm:prSet custT="1"/>
      <dgm:spPr/>
      <dgm:t>
        <a:bodyPr/>
        <a:lstStyle/>
        <a:p>
          <a:r>
            <a:rPr lang="pt-BR" sz="2600" dirty="0"/>
            <a:t>Pacientes idosos</a:t>
          </a:r>
          <a:endParaRPr lang="en-US" sz="2600" dirty="0"/>
        </a:p>
      </dgm:t>
    </dgm:pt>
    <dgm:pt modelId="{9294E595-EBC5-4D48-BC3E-E213EC2C60C0}" type="parTrans" cxnId="{F1D77C51-4DB8-4D5F-98FC-6988C38BE3D7}">
      <dgm:prSet/>
      <dgm:spPr/>
      <dgm:t>
        <a:bodyPr/>
        <a:lstStyle/>
        <a:p>
          <a:endParaRPr lang="en-US"/>
        </a:p>
      </dgm:t>
    </dgm:pt>
    <dgm:pt modelId="{744F6C73-82ED-4598-8CD9-4DDA2228CAA4}" type="sibTrans" cxnId="{F1D77C51-4DB8-4D5F-98FC-6988C38BE3D7}">
      <dgm:prSet/>
      <dgm:spPr/>
      <dgm:t>
        <a:bodyPr/>
        <a:lstStyle/>
        <a:p>
          <a:endParaRPr lang="en-US"/>
        </a:p>
      </dgm:t>
    </dgm:pt>
    <dgm:pt modelId="{103532AE-DD5E-4CE3-8301-B04BF95FB9E3}">
      <dgm:prSet custT="1"/>
      <dgm:spPr/>
      <dgm:t>
        <a:bodyPr/>
        <a:lstStyle/>
        <a:p>
          <a:r>
            <a:rPr lang="pt-BR" sz="2600" dirty="0"/>
            <a:t>Sepse</a:t>
          </a:r>
          <a:endParaRPr lang="en-US" sz="2600" dirty="0"/>
        </a:p>
      </dgm:t>
    </dgm:pt>
    <dgm:pt modelId="{2AB6BA46-666C-4191-B50A-AAAA6DF51131}" type="parTrans" cxnId="{0C5E7D1F-2807-4F32-89CC-D9CB995F6CA6}">
      <dgm:prSet/>
      <dgm:spPr/>
      <dgm:t>
        <a:bodyPr/>
        <a:lstStyle/>
        <a:p>
          <a:endParaRPr lang="en-US"/>
        </a:p>
      </dgm:t>
    </dgm:pt>
    <dgm:pt modelId="{316C0C33-CFDB-4C59-B075-BB8B72CBA6B6}" type="sibTrans" cxnId="{0C5E7D1F-2807-4F32-89CC-D9CB995F6CA6}">
      <dgm:prSet/>
      <dgm:spPr/>
      <dgm:t>
        <a:bodyPr/>
        <a:lstStyle/>
        <a:p>
          <a:endParaRPr lang="en-US"/>
        </a:p>
      </dgm:t>
    </dgm:pt>
    <dgm:pt modelId="{1DA92272-27CA-4419-BABA-D447556B8F43}">
      <dgm:prSet custT="1"/>
      <dgm:spPr/>
      <dgm:t>
        <a:bodyPr/>
        <a:lstStyle/>
        <a:p>
          <a:r>
            <a:rPr lang="pt-BR" sz="3200" dirty="0"/>
            <a:t>Hipertermia</a:t>
          </a:r>
          <a:r>
            <a:rPr lang="pt-BR" sz="2600" dirty="0"/>
            <a:t>, pós-operatório sob o efeito de anestésico, </a:t>
          </a:r>
          <a:endParaRPr lang="en-US" sz="2600" dirty="0"/>
        </a:p>
      </dgm:t>
    </dgm:pt>
    <dgm:pt modelId="{F1C69981-FF3D-4D67-9643-D25E384BA952}" type="parTrans" cxnId="{27A34B3A-3596-4D2E-8C12-2901C7C30B9B}">
      <dgm:prSet/>
      <dgm:spPr/>
      <dgm:t>
        <a:bodyPr/>
        <a:lstStyle/>
        <a:p>
          <a:endParaRPr lang="en-US"/>
        </a:p>
      </dgm:t>
    </dgm:pt>
    <dgm:pt modelId="{3A8D7802-6D4A-4AAA-8E81-2165487516AC}" type="sibTrans" cxnId="{27A34B3A-3596-4D2E-8C12-2901C7C30B9B}">
      <dgm:prSet/>
      <dgm:spPr/>
      <dgm:t>
        <a:bodyPr/>
        <a:lstStyle/>
        <a:p>
          <a:endParaRPr lang="en-US"/>
        </a:p>
      </dgm:t>
    </dgm:pt>
    <dgm:pt modelId="{6FDAA36F-4662-48BF-AA3B-6F8442096823}">
      <dgm:prSet custT="1"/>
      <dgm:spPr/>
      <dgm:t>
        <a:bodyPr/>
        <a:lstStyle/>
        <a:p>
          <a:r>
            <a:rPr lang="pt-BR" sz="2600" dirty="0"/>
            <a:t>Sepse </a:t>
          </a:r>
          <a:endParaRPr lang="en-US" sz="2600" dirty="0"/>
        </a:p>
      </dgm:t>
    </dgm:pt>
    <dgm:pt modelId="{6237DEBD-CCD6-4664-914D-0131E27F01E6}" type="parTrans" cxnId="{0EF83E08-0FAC-4A54-AFC6-3C4009B1E863}">
      <dgm:prSet/>
      <dgm:spPr/>
      <dgm:t>
        <a:bodyPr/>
        <a:lstStyle/>
        <a:p>
          <a:endParaRPr lang="en-US"/>
        </a:p>
      </dgm:t>
    </dgm:pt>
    <dgm:pt modelId="{08E94162-A15B-4B25-A4F7-78AAA6E6BF69}" type="sibTrans" cxnId="{0EF83E08-0FAC-4A54-AFC6-3C4009B1E863}">
      <dgm:prSet/>
      <dgm:spPr/>
      <dgm:t>
        <a:bodyPr/>
        <a:lstStyle/>
        <a:p>
          <a:endParaRPr lang="en-US"/>
        </a:p>
      </dgm:t>
    </dgm:pt>
    <dgm:pt modelId="{23DACA92-DBEB-43AD-A80E-9D9B4A1A2BF2}">
      <dgm:prSet custT="1"/>
      <dgm:spPr/>
      <dgm:t>
        <a:bodyPr/>
        <a:lstStyle/>
        <a:p>
          <a:r>
            <a:rPr lang="pt-BR" sz="2600" dirty="0"/>
            <a:t>Reações alérgicas</a:t>
          </a:r>
          <a:endParaRPr lang="en-US" sz="2600" dirty="0"/>
        </a:p>
      </dgm:t>
    </dgm:pt>
    <dgm:pt modelId="{E6AFE4C7-B5D5-4BC3-A837-0C9C6B7F8294}" type="parTrans" cxnId="{2F887E16-4AC5-4281-A0E7-D3CADCCE6E0A}">
      <dgm:prSet/>
      <dgm:spPr/>
      <dgm:t>
        <a:bodyPr/>
        <a:lstStyle/>
        <a:p>
          <a:endParaRPr lang="en-US"/>
        </a:p>
      </dgm:t>
    </dgm:pt>
    <dgm:pt modelId="{388DB0F5-763D-4CBA-AE0E-A99F4EB0FBEF}" type="sibTrans" cxnId="{2F887E16-4AC5-4281-A0E7-D3CADCCE6E0A}">
      <dgm:prSet/>
      <dgm:spPr/>
      <dgm:t>
        <a:bodyPr/>
        <a:lstStyle/>
        <a:p>
          <a:endParaRPr lang="en-US"/>
        </a:p>
      </dgm:t>
    </dgm:pt>
    <dgm:pt modelId="{E1402D14-2F66-459D-8BAD-011AA6292374}" type="pres">
      <dgm:prSet presAssocID="{12F54410-38A3-4C72-83F0-626F2B383D3C}" presName="vert0" presStyleCnt="0">
        <dgm:presLayoutVars>
          <dgm:dir/>
          <dgm:animOne val="branch"/>
          <dgm:animLvl val="lvl"/>
        </dgm:presLayoutVars>
      </dgm:prSet>
      <dgm:spPr/>
    </dgm:pt>
    <dgm:pt modelId="{88DD6909-0985-437F-AE57-46E8A37C95B4}" type="pres">
      <dgm:prSet presAssocID="{D347AB56-79F0-4CF9-8B93-4F338ED563F7}" presName="thickLine" presStyleLbl="alignNode1" presStyleIdx="0" presStyleCnt="6"/>
      <dgm:spPr/>
    </dgm:pt>
    <dgm:pt modelId="{CCFD3399-5BAF-457A-B201-B901259D00E6}" type="pres">
      <dgm:prSet presAssocID="{D347AB56-79F0-4CF9-8B93-4F338ED563F7}" presName="horz1" presStyleCnt="0"/>
      <dgm:spPr/>
    </dgm:pt>
    <dgm:pt modelId="{44A69359-6E65-444D-B1D4-339EDDDCAC84}" type="pres">
      <dgm:prSet presAssocID="{D347AB56-79F0-4CF9-8B93-4F338ED563F7}" presName="tx1" presStyleLbl="revTx" presStyleIdx="0" presStyleCnt="6" custScaleY="155162"/>
      <dgm:spPr/>
    </dgm:pt>
    <dgm:pt modelId="{7684475F-0951-4209-B35B-5A7E7EA9A639}" type="pres">
      <dgm:prSet presAssocID="{D347AB56-79F0-4CF9-8B93-4F338ED563F7}" presName="vert1" presStyleCnt="0"/>
      <dgm:spPr/>
    </dgm:pt>
    <dgm:pt modelId="{18C06EBF-E69D-45C8-9C51-DFC256F360B7}" type="pres">
      <dgm:prSet presAssocID="{44ED6050-0C38-4489-83DB-D45DF0B8D9EF}" presName="thickLine" presStyleLbl="alignNode1" presStyleIdx="1" presStyleCnt="6"/>
      <dgm:spPr/>
    </dgm:pt>
    <dgm:pt modelId="{EF82CAB3-7283-4D70-80AE-8183A0A343EE}" type="pres">
      <dgm:prSet presAssocID="{44ED6050-0C38-4489-83DB-D45DF0B8D9EF}" presName="horz1" presStyleCnt="0"/>
      <dgm:spPr/>
    </dgm:pt>
    <dgm:pt modelId="{AA79FE9B-0187-432A-ADE3-49005C97F0BF}" type="pres">
      <dgm:prSet presAssocID="{44ED6050-0C38-4489-83DB-D45DF0B8D9EF}" presName="tx1" presStyleLbl="revTx" presStyleIdx="1" presStyleCnt="6"/>
      <dgm:spPr/>
    </dgm:pt>
    <dgm:pt modelId="{E64B9300-497D-40CA-854F-7A00E71F396A}" type="pres">
      <dgm:prSet presAssocID="{44ED6050-0C38-4489-83DB-D45DF0B8D9EF}" presName="vert1" presStyleCnt="0"/>
      <dgm:spPr/>
    </dgm:pt>
    <dgm:pt modelId="{2CBB110D-A744-487F-9F7E-4E853668B9FF}" type="pres">
      <dgm:prSet presAssocID="{103532AE-DD5E-4CE3-8301-B04BF95FB9E3}" presName="thickLine" presStyleLbl="alignNode1" presStyleIdx="2" presStyleCnt="6"/>
      <dgm:spPr/>
    </dgm:pt>
    <dgm:pt modelId="{C89165B2-CF15-4CB2-AEE5-A1AA7FFE1883}" type="pres">
      <dgm:prSet presAssocID="{103532AE-DD5E-4CE3-8301-B04BF95FB9E3}" presName="horz1" presStyleCnt="0"/>
      <dgm:spPr/>
    </dgm:pt>
    <dgm:pt modelId="{4A2B9F28-335B-4AEE-B13C-490FB0C1B8D9}" type="pres">
      <dgm:prSet presAssocID="{103532AE-DD5E-4CE3-8301-B04BF95FB9E3}" presName="tx1" presStyleLbl="revTx" presStyleIdx="2" presStyleCnt="6"/>
      <dgm:spPr/>
    </dgm:pt>
    <dgm:pt modelId="{0E47E94F-9F20-4CF2-99A2-CD1C65D900EE}" type="pres">
      <dgm:prSet presAssocID="{103532AE-DD5E-4CE3-8301-B04BF95FB9E3}" presName="vert1" presStyleCnt="0"/>
      <dgm:spPr/>
    </dgm:pt>
    <dgm:pt modelId="{0715454D-7040-4D1E-9266-0DC2218E0900}" type="pres">
      <dgm:prSet presAssocID="{1DA92272-27CA-4419-BABA-D447556B8F43}" presName="thickLine" presStyleLbl="alignNode1" presStyleIdx="3" presStyleCnt="6"/>
      <dgm:spPr/>
    </dgm:pt>
    <dgm:pt modelId="{598006D0-1701-4F1A-AE5D-17EDF59D889D}" type="pres">
      <dgm:prSet presAssocID="{1DA92272-27CA-4419-BABA-D447556B8F43}" presName="horz1" presStyleCnt="0"/>
      <dgm:spPr/>
    </dgm:pt>
    <dgm:pt modelId="{BA3D3724-F8EA-4C0E-9E9B-533D67DE1D3E}" type="pres">
      <dgm:prSet presAssocID="{1DA92272-27CA-4419-BABA-D447556B8F43}" presName="tx1" presStyleLbl="revTx" presStyleIdx="3" presStyleCnt="6" custScaleY="182938"/>
      <dgm:spPr/>
    </dgm:pt>
    <dgm:pt modelId="{2D0FFBCD-53FF-45AE-AA65-B4E96A8020A9}" type="pres">
      <dgm:prSet presAssocID="{1DA92272-27CA-4419-BABA-D447556B8F43}" presName="vert1" presStyleCnt="0"/>
      <dgm:spPr/>
    </dgm:pt>
    <dgm:pt modelId="{255826B6-9354-47CF-8034-76D40C1F4970}" type="pres">
      <dgm:prSet presAssocID="{6FDAA36F-4662-48BF-AA3B-6F8442096823}" presName="thickLine" presStyleLbl="alignNode1" presStyleIdx="4" presStyleCnt="6"/>
      <dgm:spPr/>
    </dgm:pt>
    <dgm:pt modelId="{4E9FB0BA-14A5-4D8C-A546-A120E1A70360}" type="pres">
      <dgm:prSet presAssocID="{6FDAA36F-4662-48BF-AA3B-6F8442096823}" presName="horz1" presStyleCnt="0"/>
      <dgm:spPr/>
    </dgm:pt>
    <dgm:pt modelId="{3DF00BC7-9FD9-4CB5-8A7B-76E313CE6A9A}" type="pres">
      <dgm:prSet presAssocID="{6FDAA36F-4662-48BF-AA3B-6F8442096823}" presName="tx1" presStyleLbl="revTx" presStyleIdx="4" presStyleCnt="6"/>
      <dgm:spPr/>
    </dgm:pt>
    <dgm:pt modelId="{742FBC8A-1F59-4F7C-8BD6-8A5D4E302A74}" type="pres">
      <dgm:prSet presAssocID="{6FDAA36F-4662-48BF-AA3B-6F8442096823}" presName="vert1" presStyleCnt="0"/>
      <dgm:spPr/>
    </dgm:pt>
    <dgm:pt modelId="{CDDF0607-E8C5-42BD-B298-0A5C43CD5992}" type="pres">
      <dgm:prSet presAssocID="{23DACA92-DBEB-43AD-A80E-9D9B4A1A2BF2}" presName="thickLine" presStyleLbl="alignNode1" presStyleIdx="5" presStyleCnt="6"/>
      <dgm:spPr/>
    </dgm:pt>
    <dgm:pt modelId="{019A506D-B893-4BBA-AF09-84D001106A06}" type="pres">
      <dgm:prSet presAssocID="{23DACA92-DBEB-43AD-A80E-9D9B4A1A2BF2}" presName="horz1" presStyleCnt="0"/>
      <dgm:spPr/>
    </dgm:pt>
    <dgm:pt modelId="{5BD40E39-62F1-4BCD-9241-BB09DDA744B5}" type="pres">
      <dgm:prSet presAssocID="{23DACA92-DBEB-43AD-A80E-9D9B4A1A2BF2}" presName="tx1" presStyleLbl="revTx" presStyleIdx="5" presStyleCnt="6"/>
      <dgm:spPr/>
    </dgm:pt>
    <dgm:pt modelId="{5B6C4FE9-8A12-4C31-90A7-70DD359CFA75}" type="pres">
      <dgm:prSet presAssocID="{23DACA92-DBEB-43AD-A80E-9D9B4A1A2BF2}" presName="vert1" presStyleCnt="0"/>
      <dgm:spPr/>
    </dgm:pt>
  </dgm:ptLst>
  <dgm:cxnLst>
    <dgm:cxn modelId="{0EF83E08-0FAC-4A54-AFC6-3C4009B1E863}" srcId="{12F54410-38A3-4C72-83F0-626F2B383D3C}" destId="{6FDAA36F-4662-48BF-AA3B-6F8442096823}" srcOrd="4" destOrd="0" parTransId="{6237DEBD-CCD6-4664-914D-0131E27F01E6}" sibTransId="{08E94162-A15B-4B25-A4F7-78AAA6E6BF69}"/>
    <dgm:cxn modelId="{C949310B-F353-4D07-A9DE-538B4AF453AD}" type="presOf" srcId="{1DA92272-27CA-4419-BABA-D447556B8F43}" destId="{BA3D3724-F8EA-4C0E-9E9B-533D67DE1D3E}" srcOrd="0" destOrd="0" presId="urn:microsoft.com/office/officeart/2008/layout/LinedList"/>
    <dgm:cxn modelId="{2F887E16-4AC5-4281-A0E7-D3CADCCE6E0A}" srcId="{12F54410-38A3-4C72-83F0-626F2B383D3C}" destId="{23DACA92-DBEB-43AD-A80E-9D9B4A1A2BF2}" srcOrd="5" destOrd="0" parTransId="{E6AFE4C7-B5D5-4BC3-A837-0C9C6B7F8294}" sibTransId="{388DB0F5-763D-4CBA-AE0E-A99F4EB0FBEF}"/>
    <dgm:cxn modelId="{0C5E7D1F-2807-4F32-89CC-D9CB995F6CA6}" srcId="{12F54410-38A3-4C72-83F0-626F2B383D3C}" destId="{103532AE-DD5E-4CE3-8301-B04BF95FB9E3}" srcOrd="2" destOrd="0" parTransId="{2AB6BA46-666C-4191-B50A-AAAA6DF51131}" sibTransId="{316C0C33-CFDB-4C59-B075-BB8B72CBA6B6}"/>
    <dgm:cxn modelId="{44EB8721-9C8B-4C99-85FA-591329BB0A6E}" type="presOf" srcId="{D347AB56-79F0-4CF9-8B93-4F338ED563F7}" destId="{44A69359-6E65-444D-B1D4-339EDDDCAC84}" srcOrd="0" destOrd="0" presId="urn:microsoft.com/office/officeart/2008/layout/LinedList"/>
    <dgm:cxn modelId="{27A34B3A-3596-4D2E-8C12-2901C7C30B9B}" srcId="{12F54410-38A3-4C72-83F0-626F2B383D3C}" destId="{1DA92272-27CA-4419-BABA-D447556B8F43}" srcOrd="3" destOrd="0" parTransId="{F1C69981-FF3D-4D67-9643-D25E384BA952}" sibTransId="{3A8D7802-6D4A-4AAA-8E81-2165487516AC}"/>
    <dgm:cxn modelId="{F1D77C51-4DB8-4D5F-98FC-6988C38BE3D7}" srcId="{12F54410-38A3-4C72-83F0-626F2B383D3C}" destId="{44ED6050-0C38-4489-83DB-D45DF0B8D9EF}" srcOrd="1" destOrd="0" parTransId="{9294E595-EBC5-4D48-BC3E-E213EC2C60C0}" sibTransId="{744F6C73-82ED-4598-8CD9-4DDA2228CAA4}"/>
    <dgm:cxn modelId="{73DC3559-363E-4281-86C3-A4C679506493}" type="presOf" srcId="{23DACA92-DBEB-43AD-A80E-9D9B4A1A2BF2}" destId="{5BD40E39-62F1-4BCD-9241-BB09DDA744B5}" srcOrd="0" destOrd="0" presId="urn:microsoft.com/office/officeart/2008/layout/LinedList"/>
    <dgm:cxn modelId="{3C931981-F6A9-4729-A928-DCD667735958}" type="presOf" srcId="{44ED6050-0C38-4489-83DB-D45DF0B8D9EF}" destId="{AA79FE9B-0187-432A-ADE3-49005C97F0BF}" srcOrd="0" destOrd="0" presId="urn:microsoft.com/office/officeart/2008/layout/LinedList"/>
    <dgm:cxn modelId="{CAEDFE81-A58B-4C6F-B769-200EFBF08D04}" type="presOf" srcId="{12F54410-38A3-4C72-83F0-626F2B383D3C}" destId="{E1402D14-2F66-459D-8BAD-011AA6292374}" srcOrd="0" destOrd="0" presId="urn:microsoft.com/office/officeart/2008/layout/LinedList"/>
    <dgm:cxn modelId="{23264790-D92F-4FBF-A33E-AABD44F6F3EB}" srcId="{12F54410-38A3-4C72-83F0-626F2B383D3C}" destId="{D347AB56-79F0-4CF9-8B93-4F338ED563F7}" srcOrd="0" destOrd="0" parTransId="{BA58B97D-47DD-438F-8096-13F424988D4B}" sibTransId="{DD4F5C2F-B2ED-4318-8404-D19027F80C0F}"/>
    <dgm:cxn modelId="{72BAEFB4-0343-409B-8C34-62D9324528A8}" type="presOf" srcId="{6FDAA36F-4662-48BF-AA3B-6F8442096823}" destId="{3DF00BC7-9FD9-4CB5-8A7B-76E313CE6A9A}" srcOrd="0" destOrd="0" presId="urn:microsoft.com/office/officeart/2008/layout/LinedList"/>
    <dgm:cxn modelId="{68005BE2-ECD3-4784-8EB0-C00D6A1BB8B8}" type="presOf" srcId="{103532AE-DD5E-4CE3-8301-B04BF95FB9E3}" destId="{4A2B9F28-335B-4AEE-B13C-490FB0C1B8D9}" srcOrd="0" destOrd="0" presId="urn:microsoft.com/office/officeart/2008/layout/LinedList"/>
    <dgm:cxn modelId="{17076E03-F527-4679-B64D-A1E5923B862A}" type="presParOf" srcId="{E1402D14-2F66-459D-8BAD-011AA6292374}" destId="{88DD6909-0985-437F-AE57-46E8A37C95B4}" srcOrd="0" destOrd="0" presId="urn:microsoft.com/office/officeart/2008/layout/LinedList"/>
    <dgm:cxn modelId="{6D2002FD-6E85-46CA-9D82-FAB3789E4762}" type="presParOf" srcId="{E1402D14-2F66-459D-8BAD-011AA6292374}" destId="{CCFD3399-5BAF-457A-B201-B901259D00E6}" srcOrd="1" destOrd="0" presId="urn:microsoft.com/office/officeart/2008/layout/LinedList"/>
    <dgm:cxn modelId="{66B7600D-52FC-41E2-A854-4FA7AF40CDCD}" type="presParOf" srcId="{CCFD3399-5BAF-457A-B201-B901259D00E6}" destId="{44A69359-6E65-444D-B1D4-339EDDDCAC84}" srcOrd="0" destOrd="0" presId="urn:microsoft.com/office/officeart/2008/layout/LinedList"/>
    <dgm:cxn modelId="{F263CFDB-AD9C-4F2F-818A-9C2DC1B9BC1D}" type="presParOf" srcId="{CCFD3399-5BAF-457A-B201-B901259D00E6}" destId="{7684475F-0951-4209-B35B-5A7E7EA9A639}" srcOrd="1" destOrd="0" presId="urn:microsoft.com/office/officeart/2008/layout/LinedList"/>
    <dgm:cxn modelId="{A7FDA59A-595C-423C-881D-50500EC9CC53}" type="presParOf" srcId="{E1402D14-2F66-459D-8BAD-011AA6292374}" destId="{18C06EBF-E69D-45C8-9C51-DFC256F360B7}" srcOrd="2" destOrd="0" presId="urn:microsoft.com/office/officeart/2008/layout/LinedList"/>
    <dgm:cxn modelId="{3CB6F8DF-78EC-49E1-9045-309401934542}" type="presParOf" srcId="{E1402D14-2F66-459D-8BAD-011AA6292374}" destId="{EF82CAB3-7283-4D70-80AE-8183A0A343EE}" srcOrd="3" destOrd="0" presId="urn:microsoft.com/office/officeart/2008/layout/LinedList"/>
    <dgm:cxn modelId="{963200D6-FBA1-41B4-9796-84CE1784AA3F}" type="presParOf" srcId="{EF82CAB3-7283-4D70-80AE-8183A0A343EE}" destId="{AA79FE9B-0187-432A-ADE3-49005C97F0BF}" srcOrd="0" destOrd="0" presId="urn:microsoft.com/office/officeart/2008/layout/LinedList"/>
    <dgm:cxn modelId="{C1AC10D8-5603-49EF-B6B2-C50A864B4BAA}" type="presParOf" srcId="{EF82CAB3-7283-4D70-80AE-8183A0A343EE}" destId="{E64B9300-497D-40CA-854F-7A00E71F396A}" srcOrd="1" destOrd="0" presId="urn:microsoft.com/office/officeart/2008/layout/LinedList"/>
    <dgm:cxn modelId="{61DD0E0F-0CC9-4364-BE45-276FCAAD464C}" type="presParOf" srcId="{E1402D14-2F66-459D-8BAD-011AA6292374}" destId="{2CBB110D-A744-487F-9F7E-4E853668B9FF}" srcOrd="4" destOrd="0" presId="urn:microsoft.com/office/officeart/2008/layout/LinedList"/>
    <dgm:cxn modelId="{29466E99-BF39-4AE8-90DF-6F8CA37AB6F1}" type="presParOf" srcId="{E1402D14-2F66-459D-8BAD-011AA6292374}" destId="{C89165B2-CF15-4CB2-AEE5-A1AA7FFE1883}" srcOrd="5" destOrd="0" presId="urn:microsoft.com/office/officeart/2008/layout/LinedList"/>
    <dgm:cxn modelId="{D9B1729C-3ED7-442E-B172-436B1679356F}" type="presParOf" srcId="{C89165B2-CF15-4CB2-AEE5-A1AA7FFE1883}" destId="{4A2B9F28-335B-4AEE-B13C-490FB0C1B8D9}" srcOrd="0" destOrd="0" presId="urn:microsoft.com/office/officeart/2008/layout/LinedList"/>
    <dgm:cxn modelId="{44E598C9-AA0A-49AF-9528-DABDE22904F9}" type="presParOf" srcId="{C89165B2-CF15-4CB2-AEE5-A1AA7FFE1883}" destId="{0E47E94F-9F20-4CF2-99A2-CD1C65D900EE}" srcOrd="1" destOrd="0" presId="urn:microsoft.com/office/officeart/2008/layout/LinedList"/>
    <dgm:cxn modelId="{1FD3EAF9-C58B-4ED0-AA95-C2F1B78B76F5}" type="presParOf" srcId="{E1402D14-2F66-459D-8BAD-011AA6292374}" destId="{0715454D-7040-4D1E-9266-0DC2218E0900}" srcOrd="6" destOrd="0" presId="urn:microsoft.com/office/officeart/2008/layout/LinedList"/>
    <dgm:cxn modelId="{37FAC786-D26E-4DEA-8351-9E8F74E32BE4}" type="presParOf" srcId="{E1402D14-2F66-459D-8BAD-011AA6292374}" destId="{598006D0-1701-4F1A-AE5D-17EDF59D889D}" srcOrd="7" destOrd="0" presId="urn:microsoft.com/office/officeart/2008/layout/LinedList"/>
    <dgm:cxn modelId="{799593A2-2FCB-44DF-8BCF-595F965A546C}" type="presParOf" srcId="{598006D0-1701-4F1A-AE5D-17EDF59D889D}" destId="{BA3D3724-F8EA-4C0E-9E9B-533D67DE1D3E}" srcOrd="0" destOrd="0" presId="urn:microsoft.com/office/officeart/2008/layout/LinedList"/>
    <dgm:cxn modelId="{B512E700-7C25-493A-A249-85EC5ECBF97D}" type="presParOf" srcId="{598006D0-1701-4F1A-AE5D-17EDF59D889D}" destId="{2D0FFBCD-53FF-45AE-AA65-B4E96A8020A9}" srcOrd="1" destOrd="0" presId="urn:microsoft.com/office/officeart/2008/layout/LinedList"/>
    <dgm:cxn modelId="{0D30E759-3B83-401A-90E0-708A7AC1F58D}" type="presParOf" srcId="{E1402D14-2F66-459D-8BAD-011AA6292374}" destId="{255826B6-9354-47CF-8034-76D40C1F4970}" srcOrd="8" destOrd="0" presId="urn:microsoft.com/office/officeart/2008/layout/LinedList"/>
    <dgm:cxn modelId="{63686C46-CCEF-4C7A-A733-6F359F44085B}" type="presParOf" srcId="{E1402D14-2F66-459D-8BAD-011AA6292374}" destId="{4E9FB0BA-14A5-4D8C-A546-A120E1A70360}" srcOrd="9" destOrd="0" presId="urn:microsoft.com/office/officeart/2008/layout/LinedList"/>
    <dgm:cxn modelId="{2ADDF508-4924-48F7-849F-248E20540F1D}" type="presParOf" srcId="{4E9FB0BA-14A5-4D8C-A546-A120E1A70360}" destId="{3DF00BC7-9FD9-4CB5-8A7B-76E313CE6A9A}" srcOrd="0" destOrd="0" presId="urn:microsoft.com/office/officeart/2008/layout/LinedList"/>
    <dgm:cxn modelId="{D4D8C436-6458-4F1F-94F7-EC4FF8C383A1}" type="presParOf" srcId="{4E9FB0BA-14A5-4D8C-A546-A120E1A70360}" destId="{742FBC8A-1F59-4F7C-8BD6-8A5D4E302A74}" srcOrd="1" destOrd="0" presId="urn:microsoft.com/office/officeart/2008/layout/LinedList"/>
    <dgm:cxn modelId="{7CB181F6-2FB4-4FC2-8B1C-64C100C4F3CA}" type="presParOf" srcId="{E1402D14-2F66-459D-8BAD-011AA6292374}" destId="{CDDF0607-E8C5-42BD-B298-0A5C43CD5992}" srcOrd="10" destOrd="0" presId="urn:microsoft.com/office/officeart/2008/layout/LinedList"/>
    <dgm:cxn modelId="{5F5DE3D3-7C96-432D-9736-FC6047AA7318}" type="presParOf" srcId="{E1402D14-2F66-459D-8BAD-011AA6292374}" destId="{019A506D-B893-4BBA-AF09-84D001106A06}" srcOrd="11" destOrd="0" presId="urn:microsoft.com/office/officeart/2008/layout/LinedList"/>
    <dgm:cxn modelId="{5A5E7570-844F-4297-BF95-DBE74A5B6C94}" type="presParOf" srcId="{019A506D-B893-4BBA-AF09-84D001106A06}" destId="{5BD40E39-62F1-4BCD-9241-BB09DDA744B5}" srcOrd="0" destOrd="0" presId="urn:microsoft.com/office/officeart/2008/layout/LinedList"/>
    <dgm:cxn modelId="{E14858CE-3196-40CE-8000-FAA648CCAB64}" type="presParOf" srcId="{019A506D-B893-4BBA-AF09-84D001106A06}" destId="{5B6C4FE9-8A12-4C31-90A7-70DD359CFA7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27C6189-1F35-4A31-BE5E-E4BC4685CE63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CF4342C-7BE4-4EB8-A5B9-F657DEFC88CF}">
      <dgm:prSet custT="1"/>
      <dgm:spPr/>
      <dgm:t>
        <a:bodyPr/>
        <a:lstStyle/>
        <a:p>
          <a:r>
            <a:rPr lang="pt-BR" sz="2600" b="1" dirty="0"/>
            <a:t>Tempo de aferição </a:t>
          </a:r>
          <a:r>
            <a:rPr lang="pt-BR" sz="2600" dirty="0"/>
            <a:t>: entre 3 a 10 min. na axilar (conf. tipo de termômetro)*</a:t>
          </a:r>
          <a:endParaRPr lang="en-US" sz="2600" dirty="0"/>
        </a:p>
      </dgm:t>
    </dgm:pt>
    <dgm:pt modelId="{7AF621B7-2C4D-4103-B98D-425CEB9F70FA}" type="parTrans" cxnId="{389B83DA-FF39-4F40-BA47-B762DAC3DF03}">
      <dgm:prSet/>
      <dgm:spPr/>
      <dgm:t>
        <a:bodyPr/>
        <a:lstStyle/>
        <a:p>
          <a:endParaRPr lang="en-US"/>
        </a:p>
      </dgm:t>
    </dgm:pt>
    <dgm:pt modelId="{EF2C3CFB-9137-41E5-9F54-7EEAF51C8F2C}" type="sibTrans" cxnId="{389B83DA-FF39-4F40-BA47-B762DAC3DF03}">
      <dgm:prSet/>
      <dgm:spPr/>
      <dgm:t>
        <a:bodyPr/>
        <a:lstStyle/>
        <a:p>
          <a:endParaRPr lang="en-US"/>
        </a:p>
      </dgm:t>
    </dgm:pt>
    <dgm:pt modelId="{53597B93-DEFA-4205-8212-76A067CC85A8}">
      <dgm:prSet custT="1"/>
      <dgm:spPr/>
      <dgm:t>
        <a:bodyPr/>
        <a:lstStyle/>
        <a:p>
          <a:r>
            <a:rPr lang="pt-BR" sz="1800" dirty="0"/>
            <a:t> </a:t>
          </a:r>
          <a:endParaRPr lang="en-US" sz="2600" dirty="0"/>
        </a:p>
      </dgm:t>
    </dgm:pt>
    <dgm:pt modelId="{8C6FCD0D-1D3C-4C53-BE68-85537B63D6E6}" type="parTrans" cxnId="{EBA5326A-F8E7-44ED-9F42-60E4061B093F}">
      <dgm:prSet/>
      <dgm:spPr/>
      <dgm:t>
        <a:bodyPr/>
        <a:lstStyle/>
        <a:p>
          <a:endParaRPr lang="en-US"/>
        </a:p>
      </dgm:t>
    </dgm:pt>
    <dgm:pt modelId="{55921578-57D6-49F8-AD6D-484F4183DFFA}" type="sibTrans" cxnId="{EBA5326A-F8E7-44ED-9F42-60E4061B093F}">
      <dgm:prSet/>
      <dgm:spPr/>
      <dgm:t>
        <a:bodyPr/>
        <a:lstStyle/>
        <a:p>
          <a:endParaRPr lang="en-US"/>
        </a:p>
      </dgm:t>
    </dgm:pt>
    <dgm:pt modelId="{AFADFE65-D941-4730-BCCE-F14B0C5FDB66}">
      <dgm:prSet custT="1"/>
      <dgm:spPr/>
      <dgm:t>
        <a:bodyPr/>
        <a:lstStyle/>
        <a:p>
          <a:r>
            <a:rPr lang="pt-BR" sz="2600" dirty="0"/>
            <a:t>Em pacientes com queimaduras no tórax,. fraturas nos membros superiores e furúnculos na região axilar, </a:t>
          </a:r>
          <a:r>
            <a:rPr lang="pt-BR" sz="2600" b="1" dirty="0"/>
            <a:t>usar temperatura oral</a:t>
          </a:r>
          <a:r>
            <a:rPr lang="pt-BR" sz="2600" dirty="0"/>
            <a:t>(ingestão de alimentos),</a:t>
          </a:r>
          <a:endParaRPr lang="en-US" sz="2600" dirty="0"/>
        </a:p>
      </dgm:t>
    </dgm:pt>
    <dgm:pt modelId="{4F01085C-A00B-440F-BAF3-7C34EF944B91}" type="parTrans" cxnId="{71DBC18A-4012-463F-AEA2-EB5493191F86}">
      <dgm:prSet/>
      <dgm:spPr/>
      <dgm:t>
        <a:bodyPr/>
        <a:lstStyle/>
        <a:p>
          <a:endParaRPr lang="en-US"/>
        </a:p>
      </dgm:t>
    </dgm:pt>
    <dgm:pt modelId="{DC012BB9-E301-47AA-BC35-4F394E58006C}" type="sibTrans" cxnId="{71DBC18A-4012-463F-AEA2-EB5493191F86}">
      <dgm:prSet/>
      <dgm:spPr/>
      <dgm:t>
        <a:bodyPr/>
        <a:lstStyle/>
        <a:p>
          <a:endParaRPr lang="en-US"/>
        </a:p>
      </dgm:t>
    </dgm:pt>
    <dgm:pt modelId="{EA57386C-EB23-4D97-84FD-EEC66C628D57}">
      <dgm:prSet custT="1"/>
      <dgm:spPr/>
      <dgm:t>
        <a:bodyPr/>
        <a:lstStyle/>
        <a:p>
          <a:r>
            <a:rPr lang="pt-BR" sz="2000" dirty="0"/>
            <a:t>  </a:t>
          </a:r>
          <a:r>
            <a:rPr lang="pt-BR" sz="2600" dirty="0"/>
            <a:t>Com hipertermia – banho com água resfriada, retirar cobertores, compressas de água gelada na região inguinal e axilar, ante pirético</a:t>
          </a:r>
          <a:r>
            <a:rPr lang="pt-BR" sz="2000" dirty="0"/>
            <a:t>.</a:t>
          </a:r>
          <a:endParaRPr lang="en-US" sz="2000" dirty="0"/>
        </a:p>
      </dgm:t>
    </dgm:pt>
    <dgm:pt modelId="{802C1E4A-5CEF-49D8-9C08-4CF17C4D3DFF}" type="parTrans" cxnId="{7131DE57-E3B9-4E00-9220-F35FB060F299}">
      <dgm:prSet/>
      <dgm:spPr/>
      <dgm:t>
        <a:bodyPr/>
        <a:lstStyle/>
        <a:p>
          <a:endParaRPr lang="en-US"/>
        </a:p>
      </dgm:t>
    </dgm:pt>
    <dgm:pt modelId="{C2D41999-632C-4118-BE47-8D3DA025F82C}" type="sibTrans" cxnId="{7131DE57-E3B9-4E00-9220-F35FB060F299}">
      <dgm:prSet/>
      <dgm:spPr/>
      <dgm:t>
        <a:bodyPr/>
        <a:lstStyle/>
        <a:p>
          <a:endParaRPr lang="en-US"/>
        </a:p>
      </dgm:t>
    </dgm:pt>
    <dgm:pt modelId="{A2770FCE-4C5D-43A8-924A-B580BAFD5D1E}">
      <dgm:prSet custT="1"/>
      <dgm:spPr/>
      <dgm:t>
        <a:bodyPr/>
        <a:lstStyle/>
        <a:p>
          <a:r>
            <a:rPr lang="pt-BR" sz="2600" dirty="0"/>
            <a:t>Com hipotermia – Aquecer, líquido quente. </a:t>
          </a:r>
          <a:endParaRPr lang="en-US" sz="2600" dirty="0"/>
        </a:p>
      </dgm:t>
    </dgm:pt>
    <dgm:pt modelId="{45ADA6F9-74B1-4AB4-B375-4ADFDC800200}" type="parTrans" cxnId="{3EFDD9AF-2D5E-4F51-B5B9-C47F13144D34}">
      <dgm:prSet/>
      <dgm:spPr/>
      <dgm:t>
        <a:bodyPr/>
        <a:lstStyle/>
        <a:p>
          <a:endParaRPr lang="en-US"/>
        </a:p>
      </dgm:t>
    </dgm:pt>
    <dgm:pt modelId="{298F84C2-1464-49EC-83B8-8F2263F78642}" type="sibTrans" cxnId="{3EFDD9AF-2D5E-4F51-B5B9-C47F13144D34}">
      <dgm:prSet/>
      <dgm:spPr/>
      <dgm:t>
        <a:bodyPr/>
        <a:lstStyle/>
        <a:p>
          <a:endParaRPr lang="en-US"/>
        </a:p>
      </dgm:t>
    </dgm:pt>
    <dgm:pt modelId="{919FF991-2586-4282-AA94-B3F88CEA9577}">
      <dgm:prSet/>
      <dgm:spPr/>
      <dgm:t>
        <a:bodyPr/>
        <a:lstStyle/>
        <a:p>
          <a:r>
            <a:rPr lang="pt-BR" dirty="0"/>
            <a:t> </a:t>
          </a:r>
          <a:r>
            <a:rPr lang="pt-BR" b="1" dirty="0"/>
            <a:t>Cuidado ao colocar o termômetro: axilas secas; deixar o bulbo em contato com a pele; desinfetar com álcool a 70%.</a:t>
          </a:r>
          <a:endParaRPr lang="en-US" dirty="0"/>
        </a:p>
      </dgm:t>
    </dgm:pt>
    <dgm:pt modelId="{34BE393A-9CB6-472F-9956-021298F7BA13}" type="parTrans" cxnId="{2D3D3D5C-2252-4660-822E-E0145E6D015B}">
      <dgm:prSet/>
      <dgm:spPr/>
      <dgm:t>
        <a:bodyPr/>
        <a:lstStyle/>
        <a:p>
          <a:endParaRPr lang="en-US"/>
        </a:p>
      </dgm:t>
    </dgm:pt>
    <dgm:pt modelId="{C69F4230-73F2-49D5-A66E-1081DE95498B}" type="sibTrans" cxnId="{2D3D3D5C-2252-4660-822E-E0145E6D015B}">
      <dgm:prSet/>
      <dgm:spPr/>
      <dgm:t>
        <a:bodyPr/>
        <a:lstStyle/>
        <a:p>
          <a:endParaRPr lang="en-US"/>
        </a:p>
      </dgm:t>
    </dgm:pt>
    <dgm:pt modelId="{2B597827-2D07-4C9C-A6FA-9D029F752EEC}" type="pres">
      <dgm:prSet presAssocID="{927C6189-1F35-4A31-BE5E-E4BC4685CE63}" presName="vert0" presStyleCnt="0">
        <dgm:presLayoutVars>
          <dgm:dir/>
          <dgm:animOne val="branch"/>
          <dgm:animLvl val="lvl"/>
        </dgm:presLayoutVars>
      </dgm:prSet>
      <dgm:spPr/>
    </dgm:pt>
    <dgm:pt modelId="{7BF45D21-EF2D-4455-BB14-1258ADD37378}" type="pres">
      <dgm:prSet presAssocID="{ECF4342C-7BE4-4EB8-A5B9-F657DEFC88CF}" presName="thickLine" presStyleLbl="alignNode1" presStyleIdx="0" presStyleCnt="6"/>
      <dgm:spPr/>
    </dgm:pt>
    <dgm:pt modelId="{260A7FDD-95A3-4362-9CEF-78B6F08EC4B9}" type="pres">
      <dgm:prSet presAssocID="{ECF4342C-7BE4-4EB8-A5B9-F657DEFC88CF}" presName="horz1" presStyleCnt="0"/>
      <dgm:spPr/>
    </dgm:pt>
    <dgm:pt modelId="{487CDD5E-64BF-46DF-B58B-7F81173E46E6}" type="pres">
      <dgm:prSet presAssocID="{ECF4342C-7BE4-4EB8-A5B9-F657DEFC88CF}" presName="tx1" presStyleLbl="revTx" presStyleIdx="0" presStyleCnt="6" custScaleY="99309"/>
      <dgm:spPr/>
    </dgm:pt>
    <dgm:pt modelId="{CD0FE874-F7D3-4374-914C-E67D5A4F53CF}" type="pres">
      <dgm:prSet presAssocID="{ECF4342C-7BE4-4EB8-A5B9-F657DEFC88CF}" presName="vert1" presStyleCnt="0"/>
      <dgm:spPr/>
    </dgm:pt>
    <dgm:pt modelId="{7E133017-B69B-4EA5-B7BD-AFEC7F2702E9}" type="pres">
      <dgm:prSet presAssocID="{53597B93-DEFA-4205-8212-76A067CC85A8}" presName="thickLine" presStyleLbl="alignNode1" presStyleIdx="1" presStyleCnt="6"/>
      <dgm:spPr/>
    </dgm:pt>
    <dgm:pt modelId="{F9E39448-87FC-4D5B-8432-14A3ABD0536C}" type="pres">
      <dgm:prSet presAssocID="{53597B93-DEFA-4205-8212-76A067CC85A8}" presName="horz1" presStyleCnt="0"/>
      <dgm:spPr/>
    </dgm:pt>
    <dgm:pt modelId="{D3F29640-EF7A-4599-BC17-48AE04980FA0}" type="pres">
      <dgm:prSet presAssocID="{53597B93-DEFA-4205-8212-76A067CC85A8}" presName="tx1" presStyleLbl="revTx" presStyleIdx="1" presStyleCnt="6"/>
      <dgm:spPr/>
    </dgm:pt>
    <dgm:pt modelId="{A6BDC5CA-557A-4A67-8C94-C6DA6C62AFDF}" type="pres">
      <dgm:prSet presAssocID="{53597B93-DEFA-4205-8212-76A067CC85A8}" presName="vert1" presStyleCnt="0"/>
      <dgm:spPr/>
    </dgm:pt>
    <dgm:pt modelId="{8BE1761A-0197-4F59-B2BF-E4165A3F7E64}" type="pres">
      <dgm:prSet presAssocID="{AFADFE65-D941-4730-BCCE-F14B0C5FDB66}" presName="thickLine" presStyleLbl="alignNode1" presStyleIdx="2" presStyleCnt="6"/>
      <dgm:spPr/>
    </dgm:pt>
    <dgm:pt modelId="{61D1E0A7-FED3-400F-8536-49E50FED19D1}" type="pres">
      <dgm:prSet presAssocID="{AFADFE65-D941-4730-BCCE-F14B0C5FDB66}" presName="horz1" presStyleCnt="0"/>
      <dgm:spPr/>
    </dgm:pt>
    <dgm:pt modelId="{38F81650-89D6-4B07-958A-3CBBC4ED02FE}" type="pres">
      <dgm:prSet presAssocID="{AFADFE65-D941-4730-BCCE-F14B0C5FDB66}" presName="tx1" presStyleLbl="revTx" presStyleIdx="2" presStyleCnt="6" custLinFactY="-20134" custLinFactNeighborX="403" custLinFactNeighborY="-100000"/>
      <dgm:spPr/>
    </dgm:pt>
    <dgm:pt modelId="{55F5AF71-E9B7-4366-84C5-32D0F9098B9D}" type="pres">
      <dgm:prSet presAssocID="{AFADFE65-D941-4730-BCCE-F14B0C5FDB66}" presName="vert1" presStyleCnt="0"/>
      <dgm:spPr/>
    </dgm:pt>
    <dgm:pt modelId="{77470DE7-39BD-4DB8-A694-A07FE3CAD861}" type="pres">
      <dgm:prSet presAssocID="{EA57386C-EB23-4D97-84FD-EEC66C628D57}" presName="thickLine" presStyleLbl="alignNode1" presStyleIdx="3" presStyleCnt="6"/>
      <dgm:spPr/>
    </dgm:pt>
    <dgm:pt modelId="{75FFA73C-CF6D-44CD-A798-0053B0617C12}" type="pres">
      <dgm:prSet presAssocID="{EA57386C-EB23-4D97-84FD-EEC66C628D57}" presName="horz1" presStyleCnt="0"/>
      <dgm:spPr/>
    </dgm:pt>
    <dgm:pt modelId="{9BF04280-67B9-4BF8-A84C-F0246A7D6260}" type="pres">
      <dgm:prSet presAssocID="{EA57386C-EB23-4D97-84FD-EEC66C628D57}" presName="tx1" presStyleLbl="revTx" presStyleIdx="3" presStyleCnt="6" custScaleY="129247" custLinFactNeighborX="-520" custLinFactNeighborY="-39767"/>
      <dgm:spPr/>
    </dgm:pt>
    <dgm:pt modelId="{0978CEF6-312C-4497-83FF-1F73E938C2FF}" type="pres">
      <dgm:prSet presAssocID="{EA57386C-EB23-4D97-84FD-EEC66C628D57}" presName="vert1" presStyleCnt="0"/>
      <dgm:spPr/>
    </dgm:pt>
    <dgm:pt modelId="{6338E3A1-0C71-4933-AF72-C45EB012939F}" type="pres">
      <dgm:prSet presAssocID="{A2770FCE-4C5D-43A8-924A-B580BAFD5D1E}" presName="thickLine" presStyleLbl="alignNode1" presStyleIdx="4" presStyleCnt="6"/>
      <dgm:spPr/>
    </dgm:pt>
    <dgm:pt modelId="{85C12161-E11F-45A0-B424-DF2A1700DF7C}" type="pres">
      <dgm:prSet presAssocID="{A2770FCE-4C5D-43A8-924A-B580BAFD5D1E}" presName="horz1" presStyleCnt="0"/>
      <dgm:spPr/>
    </dgm:pt>
    <dgm:pt modelId="{C51A4980-DE9F-4139-A727-8DA47789AE54}" type="pres">
      <dgm:prSet presAssocID="{A2770FCE-4C5D-43A8-924A-B580BAFD5D1E}" presName="tx1" presStyleLbl="revTx" presStyleIdx="4" presStyleCnt="6" custScaleY="77673"/>
      <dgm:spPr/>
    </dgm:pt>
    <dgm:pt modelId="{0CDF2E1E-88CB-4DA0-AA96-6D28060745A6}" type="pres">
      <dgm:prSet presAssocID="{A2770FCE-4C5D-43A8-924A-B580BAFD5D1E}" presName="vert1" presStyleCnt="0"/>
      <dgm:spPr/>
    </dgm:pt>
    <dgm:pt modelId="{A5BA1808-BADA-4201-A3C2-9AB58BB3DB33}" type="pres">
      <dgm:prSet presAssocID="{919FF991-2586-4282-AA94-B3F88CEA9577}" presName="thickLine" presStyleLbl="alignNode1" presStyleIdx="5" presStyleCnt="6"/>
      <dgm:spPr/>
    </dgm:pt>
    <dgm:pt modelId="{781EB469-D82F-4E71-AF89-D3FFC3746EC4}" type="pres">
      <dgm:prSet presAssocID="{919FF991-2586-4282-AA94-B3F88CEA9577}" presName="horz1" presStyleCnt="0"/>
      <dgm:spPr/>
    </dgm:pt>
    <dgm:pt modelId="{A9060243-3E27-419C-8480-6D7AF1E378D4}" type="pres">
      <dgm:prSet presAssocID="{919FF991-2586-4282-AA94-B3F88CEA9577}" presName="tx1" presStyleLbl="revTx" presStyleIdx="5" presStyleCnt="6"/>
      <dgm:spPr/>
    </dgm:pt>
    <dgm:pt modelId="{529357D7-C3C9-45A4-902D-ADB4099A16DD}" type="pres">
      <dgm:prSet presAssocID="{919FF991-2586-4282-AA94-B3F88CEA9577}" presName="vert1" presStyleCnt="0"/>
      <dgm:spPr/>
    </dgm:pt>
  </dgm:ptLst>
  <dgm:cxnLst>
    <dgm:cxn modelId="{8B606B1B-29DF-4122-8B89-C856686E0F54}" type="presOf" srcId="{ECF4342C-7BE4-4EB8-A5B9-F657DEFC88CF}" destId="{487CDD5E-64BF-46DF-B58B-7F81173E46E6}" srcOrd="0" destOrd="0" presId="urn:microsoft.com/office/officeart/2008/layout/LinedList"/>
    <dgm:cxn modelId="{8915EE26-862A-41CD-86C5-C476F99F5E20}" type="presOf" srcId="{AFADFE65-D941-4730-BCCE-F14B0C5FDB66}" destId="{38F81650-89D6-4B07-958A-3CBBC4ED02FE}" srcOrd="0" destOrd="0" presId="urn:microsoft.com/office/officeart/2008/layout/LinedList"/>
    <dgm:cxn modelId="{024D7134-D75F-4CDB-9EF9-3A37F65BEFA5}" type="presOf" srcId="{53597B93-DEFA-4205-8212-76A067CC85A8}" destId="{D3F29640-EF7A-4599-BC17-48AE04980FA0}" srcOrd="0" destOrd="0" presId="urn:microsoft.com/office/officeart/2008/layout/LinedList"/>
    <dgm:cxn modelId="{2D3D3D5C-2252-4660-822E-E0145E6D015B}" srcId="{927C6189-1F35-4A31-BE5E-E4BC4685CE63}" destId="{919FF991-2586-4282-AA94-B3F88CEA9577}" srcOrd="5" destOrd="0" parTransId="{34BE393A-9CB6-472F-9956-021298F7BA13}" sibTransId="{C69F4230-73F2-49D5-A66E-1081DE95498B}"/>
    <dgm:cxn modelId="{086C7766-BF01-4362-AEE5-6F465BBF61D3}" type="presOf" srcId="{927C6189-1F35-4A31-BE5E-E4BC4685CE63}" destId="{2B597827-2D07-4C9C-A6FA-9D029F752EEC}" srcOrd="0" destOrd="0" presId="urn:microsoft.com/office/officeart/2008/layout/LinedList"/>
    <dgm:cxn modelId="{EBA5326A-F8E7-44ED-9F42-60E4061B093F}" srcId="{927C6189-1F35-4A31-BE5E-E4BC4685CE63}" destId="{53597B93-DEFA-4205-8212-76A067CC85A8}" srcOrd="1" destOrd="0" parTransId="{8C6FCD0D-1D3C-4C53-BE68-85537B63D6E6}" sibTransId="{55921578-57D6-49F8-AD6D-484F4183DFFA}"/>
    <dgm:cxn modelId="{7131DE57-E3B9-4E00-9220-F35FB060F299}" srcId="{927C6189-1F35-4A31-BE5E-E4BC4685CE63}" destId="{EA57386C-EB23-4D97-84FD-EEC66C628D57}" srcOrd="3" destOrd="0" parTransId="{802C1E4A-5CEF-49D8-9C08-4CF17C4D3DFF}" sibTransId="{C2D41999-632C-4118-BE47-8D3DA025F82C}"/>
    <dgm:cxn modelId="{A2344D89-70F2-43FC-88A9-39C2EAA59D40}" type="presOf" srcId="{919FF991-2586-4282-AA94-B3F88CEA9577}" destId="{A9060243-3E27-419C-8480-6D7AF1E378D4}" srcOrd="0" destOrd="0" presId="urn:microsoft.com/office/officeart/2008/layout/LinedList"/>
    <dgm:cxn modelId="{71DBC18A-4012-463F-AEA2-EB5493191F86}" srcId="{927C6189-1F35-4A31-BE5E-E4BC4685CE63}" destId="{AFADFE65-D941-4730-BCCE-F14B0C5FDB66}" srcOrd="2" destOrd="0" parTransId="{4F01085C-A00B-440F-BAF3-7C34EF944B91}" sibTransId="{DC012BB9-E301-47AA-BC35-4F394E58006C}"/>
    <dgm:cxn modelId="{3EFDD9AF-2D5E-4F51-B5B9-C47F13144D34}" srcId="{927C6189-1F35-4A31-BE5E-E4BC4685CE63}" destId="{A2770FCE-4C5D-43A8-924A-B580BAFD5D1E}" srcOrd="4" destOrd="0" parTransId="{45ADA6F9-74B1-4AB4-B375-4ADFDC800200}" sibTransId="{298F84C2-1464-49EC-83B8-8F2263F78642}"/>
    <dgm:cxn modelId="{389B83DA-FF39-4F40-BA47-B762DAC3DF03}" srcId="{927C6189-1F35-4A31-BE5E-E4BC4685CE63}" destId="{ECF4342C-7BE4-4EB8-A5B9-F657DEFC88CF}" srcOrd="0" destOrd="0" parTransId="{7AF621B7-2C4D-4103-B98D-425CEB9F70FA}" sibTransId="{EF2C3CFB-9137-41E5-9F54-7EEAF51C8F2C}"/>
    <dgm:cxn modelId="{143333ED-7384-45B8-A7B5-B22935AA1C4D}" type="presOf" srcId="{EA57386C-EB23-4D97-84FD-EEC66C628D57}" destId="{9BF04280-67B9-4BF8-A84C-F0246A7D6260}" srcOrd="0" destOrd="0" presId="urn:microsoft.com/office/officeart/2008/layout/LinedList"/>
    <dgm:cxn modelId="{F065D8F1-7A99-429F-865F-B89DACCD9033}" type="presOf" srcId="{A2770FCE-4C5D-43A8-924A-B580BAFD5D1E}" destId="{C51A4980-DE9F-4139-A727-8DA47789AE54}" srcOrd="0" destOrd="0" presId="urn:microsoft.com/office/officeart/2008/layout/LinedList"/>
    <dgm:cxn modelId="{DE98FCE4-4EDF-4564-A306-FCA15706A4A2}" type="presParOf" srcId="{2B597827-2D07-4C9C-A6FA-9D029F752EEC}" destId="{7BF45D21-EF2D-4455-BB14-1258ADD37378}" srcOrd="0" destOrd="0" presId="urn:microsoft.com/office/officeart/2008/layout/LinedList"/>
    <dgm:cxn modelId="{BA10232E-5ADE-4966-924B-A6E7D8FF7308}" type="presParOf" srcId="{2B597827-2D07-4C9C-A6FA-9D029F752EEC}" destId="{260A7FDD-95A3-4362-9CEF-78B6F08EC4B9}" srcOrd="1" destOrd="0" presId="urn:microsoft.com/office/officeart/2008/layout/LinedList"/>
    <dgm:cxn modelId="{6D14FA0F-2A2E-4221-8498-4E92AFEBEDC0}" type="presParOf" srcId="{260A7FDD-95A3-4362-9CEF-78B6F08EC4B9}" destId="{487CDD5E-64BF-46DF-B58B-7F81173E46E6}" srcOrd="0" destOrd="0" presId="urn:microsoft.com/office/officeart/2008/layout/LinedList"/>
    <dgm:cxn modelId="{445BCCFA-FC95-4FF4-9468-7C6016063775}" type="presParOf" srcId="{260A7FDD-95A3-4362-9CEF-78B6F08EC4B9}" destId="{CD0FE874-F7D3-4374-914C-E67D5A4F53CF}" srcOrd="1" destOrd="0" presId="urn:microsoft.com/office/officeart/2008/layout/LinedList"/>
    <dgm:cxn modelId="{9D4C38A9-C466-405A-BD63-E87A5EF8A2AD}" type="presParOf" srcId="{2B597827-2D07-4C9C-A6FA-9D029F752EEC}" destId="{7E133017-B69B-4EA5-B7BD-AFEC7F2702E9}" srcOrd="2" destOrd="0" presId="urn:microsoft.com/office/officeart/2008/layout/LinedList"/>
    <dgm:cxn modelId="{DF39A46A-F1F0-44F9-A971-B183BDE59D5A}" type="presParOf" srcId="{2B597827-2D07-4C9C-A6FA-9D029F752EEC}" destId="{F9E39448-87FC-4D5B-8432-14A3ABD0536C}" srcOrd="3" destOrd="0" presId="urn:microsoft.com/office/officeart/2008/layout/LinedList"/>
    <dgm:cxn modelId="{C2F8E322-CB00-4708-B73C-B3956B006C9D}" type="presParOf" srcId="{F9E39448-87FC-4D5B-8432-14A3ABD0536C}" destId="{D3F29640-EF7A-4599-BC17-48AE04980FA0}" srcOrd="0" destOrd="0" presId="urn:microsoft.com/office/officeart/2008/layout/LinedList"/>
    <dgm:cxn modelId="{186BAE1B-B7DB-43C9-A73A-415452184ACC}" type="presParOf" srcId="{F9E39448-87FC-4D5B-8432-14A3ABD0536C}" destId="{A6BDC5CA-557A-4A67-8C94-C6DA6C62AFDF}" srcOrd="1" destOrd="0" presId="urn:microsoft.com/office/officeart/2008/layout/LinedList"/>
    <dgm:cxn modelId="{3D14DEFB-E4E7-4DB6-BC41-0897AE66C189}" type="presParOf" srcId="{2B597827-2D07-4C9C-A6FA-9D029F752EEC}" destId="{8BE1761A-0197-4F59-B2BF-E4165A3F7E64}" srcOrd="4" destOrd="0" presId="urn:microsoft.com/office/officeart/2008/layout/LinedList"/>
    <dgm:cxn modelId="{0AA1A5B2-FA2B-4A50-B2F1-00A530608BE6}" type="presParOf" srcId="{2B597827-2D07-4C9C-A6FA-9D029F752EEC}" destId="{61D1E0A7-FED3-400F-8536-49E50FED19D1}" srcOrd="5" destOrd="0" presId="urn:microsoft.com/office/officeart/2008/layout/LinedList"/>
    <dgm:cxn modelId="{F29D8123-98BC-4930-80AB-5E2A25358942}" type="presParOf" srcId="{61D1E0A7-FED3-400F-8536-49E50FED19D1}" destId="{38F81650-89D6-4B07-958A-3CBBC4ED02FE}" srcOrd="0" destOrd="0" presId="urn:microsoft.com/office/officeart/2008/layout/LinedList"/>
    <dgm:cxn modelId="{DD29441C-5C75-41AC-AC4D-F1160C87C44E}" type="presParOf" srcId="{61D1E0A7-FED3-400F-8536-49E50FED19D1}" destId="{55F5AF71-E9B7-4366-84C5-32D0F9098B9D}" srcOrd="1" destOrd="0" presId="urn:microsoft.com/office/officeart/2008/layout/LinedList"/>
    <dgm:cxn modelId="{266A387D-5295-4A6F-B54E-9DAEBCD6D7AF}" type="presParOf" srcId="{2B597827-2D07-4C9C-A6FA-9D029F752EEC}" destId="{77470DE7-39BD-4DB8-A694-A07FE3CAD861}" srcOrd="6" destOrd="0" presId="urn:microsoft.com/office/officeart/2008/layout/LinedList"/>
    <dgm:cxn modelId="{AC441E1D-A50F-42D0-9A73-BB26B43C2A1C}" type="presParOf" srcId="{2B597827-2D07-4C9C-A6FA-9D029F752EEC}" destId="{75FFA73C-CF6D-44CD-A798-0053B0617C12}" srcOrd="7" destOrd="0" presId="urn:microsoft.com/office/officeart/2008/layout/LinedList"/>
    <dgm:cxn modelId="{7E6597A2-7A5D-48EB-97C6-D9F7109D1AFB}" type="presParOf" srcId="{75FFA73C-CF6D-44CD-A798-0053B0617C12}" destId="{9BF04280-67B9-4BF8-A84C-F0246A7D6260}" srcOrd="0" destOrd="0" presId="urn:microsoft.com/office/officeart/2008/layout/LinedList"/>
    <dgm:cxn modelId="{DD5C48C5-6279-4ECD-8534-90B655E574E4}" type="presParOf" srcId="{75FFA73C-CF6D-44CD-A798-0053B0617C12}" destId="{0978CEF6-312C-4497-83FF-1F73E938C2FF}" srcOrd="1" destOrd="0" presId="urn:microsoft.com/office/officeart/2008/layout/LinedList"/>
    <dgm:cxn modelId="{FD73582D-9268-4256-AFE9-96E41B04420E}" type="presParOf" srcId="{2B597827-2D07-4C9C-A6FA-9D029F752EEC}" destId="{6338E3A1-0C71-4933-AF72-C45EB012939F}" srcOrd="8" destOrd="0" presId="urn:microsoft.com/office/officeart/2008/layout/LinedList"/>
    <dgm:cxn modelId="{D438764C-E416-490D-8016-AD536674E764}" type="presParOf" srcId="{2B597827-2D07-4C9C-A6FA-9D029F752EEC}" destId="{85C12161-E11F-45A0-B424-DF2A1700DF7C}" srcOrd="9" destOrd="0" presId="urn:microsoft.com/office/officeart/2008/layout/LinedList"/>
    <dgm:cxn modelId="{D0A2DAB4-8CD4-46ED-B73E-782DED19F114}" type="presParOf" srcId="{85C12161-E11F-45A0-B424-DF2A1700DF7C}" destId="{C51A4980-DE9F-4139-A727-8DA47789AE54}" srcOrd="0" destOrd="0" presId="urn:microsoft.com/office/officeart/2008/layout/LinedList"/>
    <dgm:cxn modelId="{759E7F86-18D1-4FBA-B574-086A63E90324}" type="presParOf" srcId="{85C12161-E11F-45A0-B424-DF2A1700DF7C}" destId="{0CDF2E1E-88CB-4DA0-AA96-6D28060745A6}" srcOrd="1" destOrd="0" presId="urn:microsoft.com/office/officeart/2008/layout/LinedList"/>
    <dgm:cxn modelId="{F0346D16-52A9-4F78-8581-A2F5E81EC9CF}" type="presParOf" srcId="{2B597827-2D07-4C9C-A6FA-9D029F752EEC}" destId="{A5BA1808-BADA-4201-A3C2-9AB58BB3DB33}" srcOrd="10" destOrd="0" presId="urn:microsoft.com/office/officeart/2008/layout/LinedList"/>
    <dgm:cxn modelId="{3E13FCE1-E326-4F48-907F-1FC815321507}" type="presParOf" srcId="{2B597827-2D07-4C9C-A6FA-9D029F752EEC}" destId="{781EB469-D82F-4E71-AF89-D3FFC3746EC4}" srcOrd="11" destOrd="0" presId="urn:microsoft.com/office/officeart/2008/layout/LinedList"/>
    <dgm:cxn modelId="{E02D0955-D238-47F2-93F4-46BD9C549E8D}" type="presParOf" srcId="{781EB469-D82F-4E71-AF89-D3FFC3746EC4}" destId="{A9060243-3E27-419C-8480-6D7AF1E378D4}" srcOrd="0" destOrd="0" presId="urn:microsoft.com/office/officeart/2008/layout/LinedList"/>
    <dgm:cxn modelId="{2AE82D40-6DEB-46E9-B22C-E1508AD65FF9}" type="presParOf" srcId="{781EB469-D82F-4E71-AF89-D3FFC3746EC4}" destId="{529357D7-C3C9-45A4-902D-ADB4099A16D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16E53C4-C936-418C-B636-18BDA2E9B133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90FF68BA-1762-45C6-8D3A-3581AE432E0C}">
      <dgm:prSet/>
      <dgm:spPr/>
      <dgm:t>
        <a:bodyPr/>
        <a:lstStyle/>
        <a:p>
          <a:r>
            <a:rPr lang="pt-BR" dirty="0"/>
            <a:t>O coração é um músculo involuntário e inervado pelo sistema nervoso autônomo. </a:t>
          </a:r>
          <a:endParaRPr lang="en-US" dirty="0"/>
        </a:p>
      </dgm:t>
    </dgm:pt>
    <dgm:pt modelId="{9C88B668-109C-4C6C-9B39-34F9371E2164}" type="parTrans" cxnId="{5BCFF586-F9BD-48A0-89C4-0F812B25618D}">
      <dgm:prSet/>
      <dgm:spPr/>
      <dgm:t>
        <a:bodyPr/>
        <a:lstStyle/>
        <a:p>
          <a:endParaRPr lang="en-US"/>
        </a:p>
      </dgm:t>
    </dgm:pt>
    <dgm:pt modelId="{9C0CD215-C9C1-48CC-8F5A-9EBB849E152D}" type="sibTrans" cxnId="{5BCFF586-F9BD-48A0-89C4-0F812B25618D}">
      <dgm:prSet/>
      <dgm:spPr/>
      <dgm:t>
        <a:bodyPr/>
        <a:lstStyle/>
        <a:p>
          <a:endParaRPr lang="en-US"/>
        </a:p>
      </dgm:t>
    </dgm:pt>
    <dgm:pt modelId="{BC75B8D7-9115-4CCD-BE69-C6ABF89DD5A7}">
      <dgm:prSet custT="1"/>
      <dgm:spPr/>
      <dgm:t>
        <a:bodyPr/>
        <a:lstStyle/>
        <a:p>
          <a:r>
            <a:rPr lang="pt-BR" sz="2600" dirty="0"/>
            <a:t>Os </a:t>
          </a:r>
          <a:r>
            <a:rPr lang="pt-BR" sz="3200" dirty="0"/>
            <a:t>nervos simpáticos aceleram </a:t>
          </a:r>
          <a:r>
            <a:rPr lang="pt-BR" sz="2600" dirty="0"/>
            <a:t>as contrações e os </a:t>
          </a:r>
          <a:r>
            <a:rPr lang="pt-BR" sz="3200" dirty="0"/>
            <a:t>parassimpáticos as diminuem</a:t>
          </a:r>
          <a:r>
            <a:rPr lang="pt-BR" sz="2600" dirty="0"/>
            <a:t>. </a:t>
          </a:r>
          <a:endParaRPr lang="en-US" sz="2600" dirty="0"/>
        </a:p>
      </dgm:t>
    </dgm:pt>
    <dgm:pt modelId="{6CC4EE0D-3D11-4AF0-B48A-9A42A4502E85}" type="parTrans" cxnId="{EBF284F2-8B56-4FCC-8C4D-6103A80E01B6}">
      <dgm:prSet/>
      <dgm:spPr/>
      <dgm:t>
        <a:bodyPr/>
        <a:lstStyle/>
        <a:p>
          <a:endParaRPr lang="en-US"/>
        </a:p>
      </dgm:t>
    </dgm:pt>
    <dgm:pt modelId="{5DA014CC-EDE4-4F47-B697-E07EFE2891F2}" type="sibTrans" cxnId="{EBF284F2-8B56-4FCC-8C4D-6103A80E01B6}">
      <dgm:prSet/>
      <dgm:spPr/>
      <dgm:t>
        <a:bodyPr/>
        <a:lstStyle/>
        <a:p>
          <a:endParaRPr lang="en-US"/>
        </a:p>
      </dgm:t>
    </dgm:pt>
    <dgm:pt modelId="{1D6E43EB-B250-470D-9B87-35C96FDBC684}">
      <dgm:prSet/>
      <dgm:spPr/>
      <dgm:t>
        <a:bodyPr/>
        <a:lstStyle/>
        <a:p>
          <a:r>
            <a:rPr lang="pt-BR" dirty="0"/>
            <a:t>Aproximadamente 60 a 70 ml de sangue (volume sistólico) entram na aorta a cada contração ventricular.</a:t>
          </a:r>
          <a:endParaRPr lang="en-US" dirty="0"/>
        </a:p>
      </dgm:t>
    </dgm:pt>
    <dgm:pt modelId="{EF19ECDA-1115-4CA2-BEF7-5D38C7B999D2}" type="parTrans" cxnId="{B321656B-C10D-4A53-969F-70AA4B025DE8}">
      <dgm:prSet/>
      <dgm:spPr/>
      <dgm:t>
        <a:bodyPr/>
        <a:lstStyle/>
        <a:p>
          <a:endParaRPr lang="en-US"/>
        </a:p>
      </dgm:t>
    </dgm:pt>
    <dgm:pt modelId="{FE438092-4F1C-4363-ACA1-BCF53B651384}" type="sibTrans" cxnId="{B321656B-C10D-4A53-969F-70AA4B025DE8}">
      <dgm:prSet/>
      <dgm:spPr/>
      <dgm:t>
        <a:bodyPr/>
        <a:lstStyle/>
        <a:p>
          <a:endParaRPr lang="en-US"/>
        </a:p>
      </dgm:t>
    </dgm:pt>
    <dgm:pt modelId="{8299A080-0DB5-4236-8627-559947F27C02}" type="pres">
      <dgm:prSet presAssocID="{816E53C4-C936-418C-B636-18BDA2E9B133}" presName="vert0" presStyleCnt="0">
        <dgm:presLayoutVars>
          <dgm:dir/>
          <dgm:animOne val="branch"/>
          <dgm:animLvl val="lvl"/>
        </dgm:presLayoutVars>
      </dgm:prSet>
      <dgm:spPr/>
    </dgm:pt>
    <dgm:pt modelId="{41980DDF-98F4-43D2-967E-45E1FF4C4F97}" type="pres">
      <dgm:prSet presAssocID="{90FF68BA-1762-45C6-8D3A-3581AE432E0C}" presName="thickLine" presStyleLbl="alignNode1" presStyleIdx="0" presStyleCnt="3"/>
      <dgm:spPr/>
    </dgm:pt>
    <dgm:pt modelId="{0DB32326-4EBC-4D7F-913D-7EC03CA64B46}" type="pres">
      <dgm:prSet presAssocID="{90FF68BA-1762-45C6-8D3A-3581AE432E0C}" presName="horz1" presStyleCnt="0"/>
      <dgm:spPr/>
    </dgm:pt>
    <dgm:pt modelId="{90133478-6FA9-4550-B4BA-4EE16D6CF2C9}" type="pres">
      <dgm:prSet presAssocID="{90FF68BA-1762-45C6-8D3A-3581AE432E0C}" presName="tx1" presStyleLbl="revTx" presStyleIdx="0" presStyleCnt="3"/>
      <dgm:spPr/>
    </dgm:pt>
    <dgm:pt modelId="{E66B6869-729A-499C-8F8A-DEB656AFC516}" type="pres">
      <dgm:prSet presAssocID="{90FF68BA-1762-45C6-8D3A-3581AE432E0C}" presName="vert1" presStyleCnt="0"/>
      <dgm:spPr/>
    </dgm:pt>
    <dgm:pt modelId="{5F56B735-9C97-4CB5-A19E-76E82EFB956E}" type="pres">
      <dgm:prSet presAssocID="{BC75B8D7-9115-4CCD-BE69-C6ABF89DD5A7}" presName="thickLine" presStyleLbl="alignNode1" presStyleIdx="1" presStyleCnt="3"/>
      <dgm:spPr/>
    </dgm:pt>
    <dgm:pt modelId="{CEA87F4D-976A-4CC5-9CE6-05FA66E67C26}" type="pres">
      <dgm:prSet presAssocID="{BC75B8D7-9115-4CCD-BE69-C6ABF89DD5A7}" presName="horz1" presStyleCnt="0"/>
      <dgm:spPr/>
    </dgm:pt>
    <dgm:pt modelId="{DF791BAC-B0EF-4EF5-B9C1-9C32852F950F}" type="pres">
      <dgm:prSet presAssocID="{BC75B8D7-9115-4CCD-BE69-C6ABF89DD5A7}" presName="tx1" presStyleLbl="revTx" presStyleIdx="1" presStyleCnt="3" custScaleY="120665"/>
      <dgm:spPr/>
    </dgm:pt>
    <dgm:pt modelId="{38A6AF00-30FE-4AAD-9941-4C4B685D13E1}" type="pres">
      <dgm:prSet presAssocID="{BC75B8D7-9115-4CCD-BE69-C6ABF89DD5A7}" presName="vert1" presStyleCnt="0"/>
      <dgm:spPr/>
    </dgm:pt>
    <dgm:pt modelId="{3187E73E-DDAB-4349-94C5-32C294A44377}" type="pres">
      <dgm:prSet presAssocID="{1D6E43EB-B250-470D-9B87-35C96FDBC684}" presName="thickLine" presStyleLbl="alignNode1" presStyleIdx="2" presStyleCnt="3"/>
      <dgm:spPr/>
    </dgm:pt>
    <dgm:pt modelId="{DECC3E37-C901-4BE3-A1FF-3878CC7FAE0A}" type="pres">
      <dgm:prSet presAssocID="{1D6E43EB-B250-470D-9B87-35C96FDBC684}" presName="horz1" presStyleCnt="0"/>
      <dgm:spPr/>
    </dgm:pt>
    <dgm:pt modelId="{B64D5B0C-4AD9-4B93-AE0F-ECEF1FA5D644}" type="pres">
      <dgm:prSet presAssocID="{1D6E43EB-B250-470D-9B87-35C96FDBC684}" presName="tx1" presStyleLbl="revTx" presStyleIdx="2" presStyleCnt="3"/>
      <dgm:spPr/>
    </dgm:pt>
    <dgm:pt modelId="{5E798575-5EDB-4856-B80B-9A1282F6FCB7}" type="pres">
      <dgm:prSet presAssocID="{1D6E43EB-B250-470D-9B87-35C96FDBC684}" presName="vert1" presStyleCnt="0"/>
      <dgm:spPr/>
    </dgm:pt>
  </dgm:ptLst>
  <dgm:cxnLst>
    <dgm:cxn modelId="{846F7D08-0FE4-4854-95A2-23DD2632E720}" type="presOf" srcId="{1D6E43EB-B250-470D-9B87-35C96FDBC684}" destId="{B64D5B0C-4AD9-4B93-AE0F-ECEF1FA5D644}" srcOrd="0" destOrd="0" presId="urn:microsoft.com/office/officeart/2008/layout/LinedList"/>
    <dgm:cxn modelId="{0DAC1837-84D8-4841-A308-DD805A6F8DD1}" type="presOf" srcId="{BC75B8D7-9115-4CCD-BE69-C6ABF89DD5A7}" destId="{DF791BAC-B0EF-4EF5-B9C1-9C32852F950F}" srcOrd="0" destOrd="0" presId="urn:microsoft.com/office/officeart/2008/layout/LinedList"/>
    <dgm:cxn modelId="{B321656B-C10D-4A53-969F-70AA4B025DE8}" srcId="{816E53C4-C936-418C-B636-18BDA2E9B133}" destId="{1D6E43EB-B250-470D-9B87-35C96FDBC684}" srcOrd="2" destOrd="0" parTransId="{EF19ECDA-1115-4CA2-BEF7-5D38C7B999D2}" sibTransId="{FE438092-4F1C-4363-ACA1-BCF53B651384}"/>
    <dgm:cxn modelId="{5BCFF586-F9BD-48A0-89C4-0F812B25618D}" srcId="{816E53C4-C936-418C-B636-18BDA2E9B133}" destId="{90FF68BA-1762-45C6-8D3A-3581AE432E0C}" srcOrd="0" destOrd="0" parTransId="{9C88B668-109C-4C6C-9B39-34F9371E2164}" sibTransId="{9C0CD215-C9C1-48CC-8F5A-9EBB849E152D}"/>
    <dgm:cxn modelId="{2B81D299-615C-48CF-8085-E347D53AC435}" type="presOf" srcId="{90FF68BA-1762-45C6-8D3A-3581AE432E0C}" destId="{90133478-6FA9-4550-B4BA-4EE16D6CF2C9}" srcOrd="0" destOrd="0" presId="urn:microsoft.com/office/officeart/2008/layout/LinedList"/>
    <dgm:cxn modelId="{A7A851AF-1DE7-4031-BE46-82599BF2D6A2}" type="presOf" srcId="{816E53C4-C936-418C-B636-18BDA2E9B133}" destId="{8299A080-0DB5-4236-8627-559947F27C02}" srcOrd="0" destOrd="0" presId="urn:microsoft.com/office/officeart/2008/layout/LinedList"/>
    <dgm:cxn modelId="{EBF284F2-8B56-4FCC-8C4D-6103A80E01B6}" srcId="{816E53C4-C936-418C-B636-18BDA2E9B133}" destId="{BC75B8D7-9115-4CCD-BE69-C6ABF89DD5A7}" srcOrd="1" destOrd="0" parTransId="{6CC4EE0D-3D11-4AF0-B48A-9A42A4502E85}" sibTransId="{5DA014CC-EDE4-4F47-B697-E07EFE2891F2}"/>
    <dgm:cxn modelId="{053E9617-C539-4746-8EFA-B9D5F66787F3}" type="presParOf" srcId="{8299A080-0DB5-4236-8627-559947F27C02}" destId="{41980DDF-98F4-43D2-967E-45E1FF4C4F97}" srcOrd="0" destOrd="0" presId="urn:microsoft.com/office/officeart/2008/layout/LinedList"/>
    <dgm:cxn modelId="{C1B6E6CC-2F33-46D4-A6D0-76B400E8A352}" type="presParOf" srcId="{8299A080-0DB5-4236-8627-559947F27C02}" destId="{0DB32326-4EBC-4D7F-913D-7EC03CA64B46}" srcOrd="1" destOrd="0" presId="urn:microsoft.com/office/officeart/2008/layout/LinedList"/>
    <dgm:cxn modelId="{81E40CF0-2A28-42BF-A4C3-521BB98D23F8}" type="presParOf" srcId="{0DB32326-4EBC-4D7F-913D-7EC03CA64B46}" destId="{90133478-6FA9-4550-B4BA-4EE16D6CF2C9}" srcOrd="0" destOrd="0" presId="urn:microsoft.com/office/officeart/2008/layout/LinedList"/>
    <dgm:cxn modelId="{95EC9F0C-85AB-4E8D-9F67-6E63F35132D1}" type="presParOf" srcId="{0DB32326-4EBC-4D7F-913D-7EC03CA64B46}" destId="{E66B6869-729A-499C-8F8A-DEB656AFC516}" srcOrd="1" destOrd="0" presId="urn:microsoft.com/office/officeart/2008/layout/LinedList"/>
    <dgm:cxn modelId="{A2EBFBDC-6FBF-433D-8428-6085E0934BA0}" type="presParOf" srcId="{8299A080-0DB5-4236-8627-559947F27C02}" destId="{5F56B735-9C97-4CB5-A19E-76E82EFB956E}" srcOrd="2" destOrd="0" presId="urn:microsoft.com/office/officeart/2008/layout/LinedList"/>
    <dgm:cxn modelId="{49D190EF-6772-44C5-88D9-FFFFD345C54D}" type="presParOf" srcId="{8299A080-0DB5-4236-8627-559947F27C02}" destId="{CEA87F4D-976A-4CC5-9CE6-05FA66E67C26}" srcOrd="3" destOrd="0" presId="urn:microsoft.com/office/officeart/2008/layout/LinedList"/>
    <dgm:cxn modelId="{75503D51-D817-49F1-9F86-0661165CB169}" type="presParOf" srcId="{CEA87F4D-976A-4CC5-9CE6-05FA66E67C26}" destId="{DF791BAC-B0EF-4EF5-B9C1-9C32852F950F}" srcOrd="0" destOrd="0" presId="urn:microsoft.com/office/officeart/2008/layout/LinedList"/>
    <dgm:cxn modelId="{FEB1E327-2699-4343-8033-450EC01EC331}" type="presParOf" srcId="{CEA87F4D-976A-4CC5-9CE6-05FA66E67C26}" destId="{38A6AF00-30FE-4AAD-9941-4C4B685D13E1}" srcOrd="1" destOrd="0" presId="urn:microsoft.com/office/officeart/2008/layout/LinedList"/>
    <dgm:cxn modelId="{2990909E-9C10-4A5D-AFC7-FFAE595C859F}" type="presParOf" srcId="{8299A080-0DB5-4236-8627-559947F27C02}" destId="{3187E73E-DDAB-4349-94C5-32C294A44377}" srcOrd="4" destOrd="0" presId="urn:microsoft.com/office/officeart/2008/layout/LinedList"/>
    <dgm:cxn modelId="{CB222FA2-3BDA-4E83-A2C8-F5EF4A390438}" type="presParOf" srcId="{8299A080-0DB5-4236-8627-559947F27C02}" destId="{DECC3E37-C901-4BE3-A1FF-3878CC7FAE0A}" srcOrd="5" destOrd="0" presId="urn:microsoft.com/office/officeart/2008/layout/LinedList"/>
    <dgm:cxn modelId="{1CA58A2C-0CDC-48E7-A587-B279242B712E}" type="presParOf" srcId="{DECC3E37-C901-4BE3-A1FF-3878CC7FAE0A}" destId="{B64D5B0C-4AD9-4B93-AE0F-ECEF1FA5D644}" srcOrd="0" destOrd="0" presId="urn:microsoft.com/office/officeart/2008/layout/LinedList"/>
    <dgm:cxn modelId="{FC652B04-62CC-4959-8A53-F50FC3C6DF2A}" type="presParOf" srcId="{DECC3E37-C901-4BE3-A1FF-3878CC7FAE0A}" destId="{5E798575-5EDB-4856-B80B-9A1282F6FCB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554024D-5DDD-41C1-98C6-3D72EEB4F698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04AFE6BF-77DA-4D73-8B43-4AB24B970E1E}">
      <dgm:prSet/>
      <dgm:spPr/>
      <dgm:t>
        <a:bodyPr/>
        <a:lstStyle/>
        <a:p>
          <a:r>
            <a:rPr lang="pt-BR" b="1" dirty="0"/>
            <a:t>VALORES DA FREQUÊNCIA CARDÍACA:</a:t>
          </a:r>
          <a:endParaRPr lang="en-US" b="1" dirty="0"/>
        </a:p>
      </dgm:t>
    </dgm:pt>
    <dgm:pt modelId="{5E3E31D5-8F2B-485A-8FAD-540E281E3C88}" type="parTrans" cxnId="{85E9E540-8A85-417B-9EB0-A1FF3F101915}">
      <dgm:prSet/>
      <dgm:spPr/>
      <dgm:t>
        <a:bodyPr/>
        <a:lstStyle/>
        <a:p>
          <a:endParaRPr lang="en-US"/>
        </a:p>
      </dgm:t>
    </dgm:pt>
    <dgm:pt modelId="{116DEF43-A060-4CFF-8AA0-7C3BCE10B061}" type="sibTrans" cxnId="{85E9E540-8A85-417B-9EB0-A1FF3F101915}">
      <dgm:prSet/>
      <dgm:spPr/>
      <dgm:t>
        <a:bodyPr/>
        <a:lstStyle/>
        <a:p>
          <a:endParaRPr lang="en-US"/>
        </a:p>
      </dgm:t>
    </dgm:pt>
    <dgm:pt modelId="{95C6FC7A-B24E-4116-BC0A-47DD2730A750}">
      <dgm:prSet/>
      <dgm:spPr/>
      <dgm:t>
        <a:bodyPr/>
        <a:lstStyle/>
        <a:p>
          <a:r>
            <a:rPr lang="pt-BR" dirty="0"/>
            <a:t>H</a:t>
          </a:r>
          <a:r>
            <a:rPr lang="pt-BR" b="1" dirty="0"/>
            <a:t>omem </a:t>
          </a:r>
          <a:r>
            <a:rPr lang="pt-BR" dirty="0"/>
            <a:t>– 60 a 80 batimentos por minuto (</a:t>
          </a:r>
          <a:r>
            <a:rPr lang="pt-BR" dirty="0" err="1"/>
            <a:t>bpm</a:t>
          </a:r>
          <a:r>
            <a:rPr lang="pt-BR" dirty="0"/>
            <a:t>);</a:t>
          </a:r>
          <a:endParaRPr lang="en-US" dirty="0"/>
        </a:p>
      </dgm:t>
    </dgm:pt>
    <dgm:pt modelId="{BE00881A-0A88-43DB-9AFA-314E1FC9932C}" type="parTrans" cxnId="{15CF81CB-4FD2-4618-B5ED-212EB64BB9DD}">
      <dgm:prSet/>
      <dgm:spPr/>
      <dgm:t>
        <a:bodyPr/>
        <a:lstStyle/>
        <a:p>
          <a:endParaRPr lang="en-US"/>
        </a:p>
      </dgm:t>
    </dgm:pt>
    <dgm:pt modelId="{1624A98F-C4AB-4AB2-802E-59CCBCF077BF}" type="sibTrans" cxnId="{15CF81CB-4FD2-4618-B5ED-212EB64BB9DD}">
      <dgm:prSet/>
      <dgm:spPr/>
      <dgm:t>
        <a:bodyPr/>
        <a:lstStyle/>
        <a:p>
          <a:endParaRPr lang="en-US"/>
        </a:p>
      </dgm:t>
    </dgm:pt>
    <dgm:pt modelId="{F9375816-F3A3-4930-B862-C6B5F044E196}">
      <dgm:prSet/>
      <dgm:spPr/>
      <dgm:t>
        <a:bodyPr/>
        <a:lstStyle/>
        <a:p>
          <a:r>
            <a:rPr lang="pt-BR" b="1"/>
            <a:t>Mulher </a:t>
          </a:r>
          <a:r>
            <a:rPr lang="pt-BR"/>
            <a:t>– 65 a 90 bpm;</a:t>
          </a:r>
          <a:endParaRPr lang="en-US"/>
        </a:p>
      </dgm:t>
    </dgm:pt>
    <dgm:pt modelId="{5512961B-24F4-4116-87B3-B570CC3F09E7}" type="parTrans" cxnId="{50A7C64D-3F09-4FB8-A713-18FA1231DF8A}">
      <dgm:prSet/>
      <dgm:spPr/>
      <dgm:t>
        <a:bodyPr/>
        <a:lstStyle/>
        <a:p>
          <a:endParaRPr lang="en-US"/>
        </a:p>
      </dgm:t>
    </dgm:pt>
    <dgm:pt modelId="{EAA67326-77DA-41EB-8FE6-B65EF294B6DB}" type="sibTrans" cxnId="{50A7C64D-3F09-4FB8-A713-18FA1231DF8A}">
      <dgm:prSet/>
      <dgm:spPr/>
      <dgm:t>
        <a:bodyPr/>
        <a:lstStyle/>
        <a:p>
          <a:endParaRPr lang="en-US"/>
        </a:p>
      </dgm:t>
    </dgm:pt>
    <dgm:pt modelId="{25C59913-4319-49D6-93C1-AD9952A33839}">
      <dgm:prSet/>
      <dgm:spPr/>
      <dgm:t>
        <a:bodyPr/>
        <a:lstStyle/>
        <a:p>
          <a:r>
            <a:rPr lang="pt-BR" b="1"/>
            <a:t>Lactente (RN) </a:t>
          </a:r>
          <a:r>
            <a:rPr lang="pt-BR"/>
            <a:t>– 125 a 160 bpm.</a:t>
          </a:r>
          <a:endParaRPr lang="en-US"/>
        </a:p>
      </dgm:t>
    </dgm:pt>
    <dgm:pt modelId="{7489E8E3-DBA2-4847-A505-F2FF2B898607}" type="parTrans" cxnId="{36754BC4-2600-4944-8429-03FA4FA47D92}">
      <dgm:prSet/>
      <dgm:spPr/>
      <dgm:t>
        <a:bodyPr/>
        <a:lstStyle/>
        <a:p>
          <a:endParaRPr lang="en-US"/>
        </a:p>
      </dgm:t>
    </dgm:pt>
    <dgm:pt modelId="{E424D4F4-D89E-48ED-8771-28C8934F0B4F}" type="sibTrans" cxnId="{36754BC4-2600-4944-8429-03FA4FA47D92}">
      <dgm:prSet/>
      <dgm:spPr/>
      <dgm:t>
        <a:bodyPr/>
        <a:lstStyle/>
        <a:p>
          <a:endParaRPr lang="en-US"/>
        </a:p>
      </dgm:t>
    </dgm:pt>
    <dgm:pt modelId="{23E50A75-3B70-4A56-A5D6-FE0AF6C12B15}">
      <dgm:prSet/>
      <dgm:spPr/>
      <dgm:t>
        <a:bodyPr/>
        <a:lstStyle/>
        <a:p>
          <a:r>
            <a:rPr lang="pt-BR" b="1"/>
            <a:t>Lactentes </a:t>
          </a:r>
          <a:r>
            <a:rPr lang="pt-BR"/>
            <a:t>– 110 a 130 bpm;</a:t>
          </a:r>
          <a:endParaRPr lang="en-US"/>
        </a:p>
      </dgm:t>
    </dgm:pt>
    <dgm:pt modelId="{6AD1B7B3-78A6-476F-A426-88BD4CF51456}" type="parTrans" cxnId="{4A5B6F1A-FEDC-46D1-9A16-36CAE491D821}">
      <dgm:prSet/>
      <dgm:spPr/>
      <dgm:t>
        <a:bodyPr/>
        <a:lstStyle/>
        <a:p>
          <a:endParaRPr lang="en-US"/>
        </a:p>
      </dgm:t>
    </dgm:pt>
    <dgm:pt modelId="{5398A755-598B-412F-B412-E1B6FB4285D2}" type="sibTrans" cxnId="{4A5B6F1A-FEDC-46D1-9A16-36CAE491D821}">
      <dgm:prSet/>
      <dgm:spPr/>
      <dgm:t>
        <a:bodyPr/>
        <a:lstStyle/>
        <a:p>
          <a:endParaRPr lang="en-US"/>
        </a:p>
      </dgm:t>
    </dgm:pt>
    <dgm:pt modelId="{F879CA22-A398-46DB-BE2E-085C17AFDB8E}">
      <dgm:prSet/>
      <dgm:spPr/>
      <dgm:t>
        <a:bodyPr/>
        <a:lstStyle/>
        <a:p>
          <a:r>
            <a:rPr lang="pt-BR" b="1"/>
            <a:t>Criança (- 7 anos) </a:t>
          </a:r>
          <a:r>
            <a:rPr lang="pt-BR"/>
            <a:t>– 80 a 125 bpm;</a:t>
          </a:r>
          <a:endParaRPr lang="en-US"/>
        </a:p>
      </dgm:t>
    </dgm:pt>
    <dgm:pt modelId="{1446B881-31E7-4090-90CD-A1EA8E2452E1}" type="parTrans" cxnId="{F07859D4-3CB3-423D-BB2B-2338034B984E}">
      <dgm:prSet/>
      <dgm:spPr/>
      <dgm:t>
        <a:bodyPr/>
        <a:lstStyle/>
        <a:p>
          <a:endParaRPr lang="en-US"/>
        </a:p>
      </dgm:t>
    </dgm:pt>
    <dgm:pt modelId="{B1413FE9-D41E-4477-8386-A92364A3DFAB}" type="sibTrans" cxnId="{F07859D4-3CB3-423D-BB2B-2338034B984E}">
      <dgm:prSet/>
      <dgm:spPr/>
      <dgm:t>
        <a:bodyPr/>
        <a:lstStyle/>
        <a:p>
          <a:endParaRPr lang="en-US"/>
        </a:p>
      </dgm:t>
    </dgm:pt>
    <dgm:pt modelId="{F2051F77-1720-435C-BB93-5ECCEE6F1802}">
      <dgm:prSet/>
      <dgm:spPr/>
      <dgm:t>
        <a:bodyPr/>
        <a:lstStyle/>
        <a:p>
          <a:r>
            <a:rPr lang="pt-BR" b="1"/>
            <a:t>Criança (+ 7 anos) </a:t>
          </a:r>
          <a:r>
            <a:rPr lang="pt-BR"/>
            <a:t>– 70 a 90 bpm;</a:t>
          </a:r>
          <a:endParaRPr lang="en-US"/>
        </a:p>
      </dgm:t>
    </dgm:pt>
    <dgm:pt modelId="{3C7D67FC-84BC-4CB6-986D-ED57384EBCF0}" type="parTrans" cxnId="{DD8470BD-72C8-4A85-B763-274E5C7B2ECC}">
      <dgm:prSet/>
      <dgm:spPr/>
      <dgm:t>
        <a:bodyPr/>
        <a:lstStyle/>
        <a:p>
          <a:endParaRPr lang="en-US"/>
        </a:p>
      </dgm:t>
    </dgm:pt>
    <dgm:pt modelId="{3ADBA2C9-5443-4885-9D21-AFE8ED8D152F}" type="sibTrans" cxnId="{DD8470BD-72C8-4A85-B763-274E5C7B2ECC}">
      <dgm:prSet/>
      <dgm:spPr/>
      <dgm:t>
        <a:bodyPr/>
        <a:lstStyle/>
        <a:p>
          <a:endParaRPr lang="en-US"/>
        </a:p>
      </dgm:t>
    </dgm:pt>
    <dgm:pt modelId="{7573745B-05C9-4CB4-B494-C8EA960788C8}">
      <dgm:prSet/>
      <dgm:spPr/>
      <dgm:t>
        <a:bodyPr/>
        <a:lstStyle/>
        <a:p>
          <a:r>
            <a:rPr lang="pt-BR" b="1"/>
            <a:t>Puberdade - </a:t>
          </a:r>
          <a:r>
            <a:rPr lang="pt-BR"/>
            <a:t> 80 a 85 bpm;</a:t>
          </a:r>
          <a:endParaRPr lang="en-US"/>
        </a:p>
      </dgm:t>
    </dgm:pt>
    <dgm:pt modelId="{A03D1600-D1FF-4381-9B1E-092337974C80}" type="parTrans" cxnId="{7F0FD8B3-8D43-4279-AF56-3517CBBB443C}">
      <dgm:prSet/>
      <dgm:spPr/>
      <dgm:t>
        <a:bodyPr/>
        <a:lstStyle/>
        <a:p>
          <a:endParaRPr lang="en-US"/>
        </a:p>
      </dgm:t>
    </dgm:pt>
    <dgm:pt modelId="{8D889D5F-299E-4535-89B6-588C6C02C323}" type="sibTrans" cxnId="{7F0FD8B3-8D43-4279-AF56-3517CBBB443C}">
      <dgm:prSet/>
      <dgm:spPr/>
      <dgm:t>
        <a:bodyPr/>
        <a:lstStyle/>
        <a:p>
          <a:endParaRPr lang="en-US"/>
        </a:p>
      </dgm:t>
    </dgm:pt>
    <dgm:pt modelId="{D8569F88-8500-4E70-88F7-43928C4E66F0}" type="pres">
      <dgm:prSet presAssocID="{4554024D-5DDD-41C1-98C6-3D72EEB4F698}" presName="vert0" presStyleCnt="0">
        <dgm:presLayoutVars>
          <dgm:dir/>
          <dgm:animOne val="branch"/>
          <dgm:animLvl val="lvl"/>
        </dgm:presLayoutVars>
      </dgm:prSet>
      <dgm:spPr/>
    </dgm:pt>
    <dgm:pt modelId="{9F2E1A07-0C8D-4D14-8E43-DBD2D9870879}" type="pres">
      <dgm:prSet presAssocID="{04AFE6BF-77DA-4D73-8B43-4AB24B970E1E}" presName="thickLine" presStyleLbl="alignNode1" presStyleIdx="0" presStyleCnt="8"/>
      <dgm:spPr/>
    </dgm:pt>
    <dgm:pt modelId="{F5FFD820-6221-4369-AAEB-65980B7AB842}" type="pres">
      <dgm:prSet presAssocID="{04AFE6BF-77DA-4D73-8B43-4AB24B970E1E}" presName="horz1" presStyleCnt="0"/>
      <dgm:spPr/>
    </dgm:pt>
    <dgm:pt modelId="{13040428-9E0A-421F-8715-80D884E34E6E}" type="pres">
      <dgm:prSet presAssocID="{04AFE6BF-77DA-4D73-8B43-4AB24B970E1E}" presName="tx1" presStyleLbl="revTx" presStyleIdx="0" presStyleCnt="8"/>
      <dgm:spPr/>
    </dgm:pt>
    <dgm:pt modelId="{4948EC77-E899-40B4-A6CA-673C21F609F4}" type="pres">
      <dgm:prSet presAssocID="{04AFE6BF-77DA-4D73-8B43-4AB24B970E1E}" presName="vert1" presStyleCnt="0"/>
      <dgm:spPr/>
    </dgm:pt>
    <dgm:pt modelId="{B902F1BF-44D1-4E72-912F-D65C96982FBD}" type="pres">
      <dgm:prSet presAssocID="{95C6FC7A-B24E-4116-BC0A-47DD2730A750}" presName="thickLine" presStyleLbl="alignNode1" presStyleIdx="1" presStyleCnt="8"/>
      <dgm:spPr/>
    </dgm:pt>
    <dgm:pt modelId="{6FF4C4D4-F07D-4603-8733-500E5D0A4D72}" type="pres">
      <dgm:prSet presAssocID="{95C6FC7A-B24E-4116-BC0A-47DD2730A750}" presName="horz1" presStyleCnt="0"/>
      <dgm:spPr/>
    </dgm:pt>
    <dgm:pt modelId="{8703DF98-4C14-462D-82CE-5F75C8B5C8E7}" type="pres">
      <dgm:prSet presAssocID="{95C6FC7A-B24E-4116-BC0A-47DD2730A750}" presName="tx1" presStyleLbl="revTx" presStyleIdx="1" presStyleCnt="8"/>
      <dgm:spPr/>
    </dgm:pt>
    <dgm:pt modelId="{859F95A6-1E22-4781-87F7-71ED33C769AE}" type="pres">
      <dgm:prSet presAssocID="{95C6FC7A-B24E-4116-BC0A-47DD2730A750}" presName="vert1" presStyleCnt="0"/>
      <dgm:spPr/>
    </dgm:pt>
    <dgm:pt modelId="{6FAF2798-165C-4BB2-8214-33C6BA056714}" type="pres">
      <dgm:prSet presAssocID="{F9375816-F3A3-4930-B862-C6B5F044E196}" presName="thickLine" presStyleLbl="alignNode1" presStyleIdx="2" presStyleCnt="8"/>
      <dgm:spPr/>
    </dgm:pt>
    <dgm:pt modelId="{46F0E30B-CA8B-4014-B995-4A2DBF97C9F0}" type="pres">
      <dgm:prSet presAssocID="{F9375816-F3A3-4930-B862-C6B5F044E196}" presName="horz1" presStyleCnt="0"/>
      <dgm:spPr/>
    </dgm:pt>
    <dgm:pt modelId="{74123D3E-AB5B-441E-9C74-79F0F959989D}" type="pres">
      <dgm:prSet presAssocID="{F9375816-F3A3-4930-B862-C6B5F044E196}" presName="tx1" presStyleLbl="revTx" presStyleIdx="2" presStyleCnt="8"/>
      <dgm:spPr/>
    </dgm:pt>
    <dgm:pt modelId="{DD8042F5-C2E0-46AB-9F2F-8F5A8211CA4E}" type="pres">
      <dgm:prSet presAssocID="{F9375816-F3A3-4930-B862-C6B5F044E196}" presName="vert1" presStyleCnt="0"/>
      <dgm:spPr/>
    </dgm:pt>
    <dgm:pt modelId="{19703DA1-C8DF-462D-AF50-03BB1A1E9E65}" type="pres">
      <dgm:prSet presAssocID="{25C59913-4319-49D6-93C1-AD9952A33839}" presName="thickLine" presStyleLbl="alignNode1" presStyleIdx="3" presStyleCnt="8"/>
      <dgm:spPr/>
    </dgm:pt>
    <dgm:pt modelId="{FEEF8362-D1B2-4CA3-BCAE-494EBA2B53E8}" type="pres">
      <dgm:prSet presAssocID="{25C59913-4319-49D6-93C1-AD9952A33839}" presName="horz1" presStyleCnt="0"/>
      <dgm:spPr/>
    </dgm:pt>
    <dgm:pt modelId="{481F9689-927D-467A-A5CF-E594EAAC6F8B}" type="pres">
      <dgm:prSet presAssocID="{25C59913-4319-49D6-93C1-AD9952A33839}" presName="tx1" presStyleLbl="revTx" presStyleIdx="3" presStyleCnt="8"/>
      <dgm:spPr/>
    </dgm:pt>
    <dgm:pt modelId="{1FF4F309-742D-4D33-9B0D-78B9E4E4C16B}" type="pres">
      <dgm:prSet presAssocID="{25C59913-4319-49D6-93C1-AD9952A33839}" presName="vert1" presStyleCnt="0"/>
      <dgm:spPr/>
    </dgm:pt>
    <dgm:pt modelId="{D0F15407-614D-47DE-8DCC-A68C4C93B1F1}" type="pres">
      <dgm:prSet presAssocID="{23E50A75-3B70-4A56-A5D6-FE0AF6C12B15}" presName="thickLine" presStyleLbl="alignNode1" presStyleIdx="4" presStyleCnt="8"/>
      <dgm:spPr/>
    </dgm:pt>
    <dgm:pt modelId="{C3CF9F3F-F9FD-4201-9A78-5D1FB006375F}" type="pres">
      <dgm:prSet presAssocID="{23E50A75-3B70-4A56-A5D6-FE0AF6C12B15}" presName="horz1" presStyleCnt="0"/>
      <dgm:spPr/>
    </dgm:pt>
    <dgm:pt modelId="{A6AE5026-7F9D-4603-BB65-82B98BBF6AF9}" type="pres">
      <dgm:prSet presAssocID="{23E50A75-3B70-4A56-A5D6-FE0AF6C12B15}" presName="tx1" presStyleLbl="revTx" presStyleIdx="4" presStyleCnt="8"/>
      <dgm:spPr/>
    </dgm:pt>
    <dgm:pt modelId="{A98A9048-9FCF-46F0-8386-4E6BD7BD23E3}" type="pres">
      <dgm:prSet presAssocID="{23E50A75-3B70-4A56-A5D6-FE0AF6C12B15}" presName="vert1" presStyleCnt="0"/>
      <dgm:spPr/>
    </dgm:pt>
    <dgm:pt modelId="{E8202158-1C84-4899-B508-BC2F0823A0A7}" type="pres">
      <dgm:prSet presAssocID="{F879CA22-A398-46DB-BE2E-085C17AFDB8E}" presName="thickLine" presStyleLbl="alignNode1" presStyleIdx="5" presStyleCnt="8"/>
      <dgm:spPr/>
    </dgm:pt>
    <dgm:pt modelId="{A1D95EA3-E351-4ED5-9EAD-C36330C8F36B}" type="pres">
      <dgm:prSet presAssocID="{F879CA22-A398-46DB-BE2E-085C17AFDB8E}" presName="horz1" presStyleCnt="0"/>
      <dgm:spPr/>
    </dgm:pt>
    <dgm:pt modelId="{5A8AB786-4B11-4944-9FF6-6AB23FA1B4D9}" type="pres">
      <dgm:prSet presAssocID="{F879CA22-A398-46DB-BE2E-085C17AFDB8E}" presName="tx1" presStyleLbl="revTx" presStyleIdx="5" presStyleCnt="8"/>
      <dgm:spPr/>
    </dgm:pt>
    <dgm:pt modelId="{0B77FA3C-D876-47BE-9986-6542EB56FF48}" type="pres">
      <dgm:prSet presAssocID="{F879CA22-A398-46DB-BE2E-085C17AFDB8E}" presName="vert1" presStyleCnt="0"/>
      <dgm:spPr/>
    </dgm:pt>
    <dgm:pt modelId="{3B20D24F-4721-4888-8E6B-9CB8CF00F17D}" type="pres">
      <dgm:prSet presAssocID="{F2051F77-1720-435C-BB93-5ECCEE6F1802}" presName="thickLine" presStyleLbl="alignNode1" presStyleIdx="6" presStyleCnt="8"/>
      <dgm:spPr/>
    </dgm:pt>
    <dgm:pt modelId="{28B68FA4-81CA-4762-A2F3-6C449CFE18ED}" type="pres">
      <dgm:prSet presAssocID="{F2051F77-1720-435C-BB93-5ECCEE6F1802}" presName="horz1" presStyleCnt="0"/>
      <dgm:spPr/>
    </dgm:pt>
    <dgm:pt modelId="{06D7A28E-C060-4B10-A54E-9ADD866FAA4D}" type="pres">
      <dgm:prSet presAssocID="{F2051F77-1720-435C-BB93-5ECCEE6F1802}" presName="tx1" presStyleLbl="revTx" presStyleIdx="6" presStyleCnt="8"/>
      <dgm:spPr/>
    </dgm:pt>
    <dgm:pt modelId="{CD7D60B5-A1DF-49D9-91B7-4B92F7A9F079}" type="pres">
      <dgm:prSet presAssocID="{F2051F77-1720-435C-BB93-5ECCEE6F1802}" presName="vert1" presStyleCnt="0"/>
      <dgm:spPr/>
    </dgm:pt>
    <dgm:pt modelId="{F6640899-0446-43DD-A132-07DC8D249534}" type="pres">
      <dgm:prSet presAssocID="{7573745B-05C9-4CB4-B494-C8EA960788C8}" presName="thickLine" presStyleLbl="alignNode1" presStyleIdx="7" presStyleCnt="8"/>
      <dgm:spPr/>
    </dgm:pt>
    <dgm:pt modelId="{95BD75B9-1092-49AF-9681-7A57FEF45EF7}" type="pres">
      <dgm:prSet presAssocID="{7573745B-05C9-4CB4-B494-C8EA960788C8}" presName="horz1" presStyleCnt="0"/>
      <dgm:spPr/>
    </dgm:pt>
    <dgm:pt modelId="{20E8B0E9-1111-44C0-91BE-F1BCC24A4531}" type="pres">
      <dgm:prSet presAssocID="{7573745B-05C9-4CB4-B494-C8EA960788C8}" presName="tx1" presStyleLbl="revTx" presStyleIdx="7" presStyleCnt="8"/>
      <dgm:spPr/>
    </dgm:pt>
    <dgm:pt modelId="{678FEC28-D941-4FF4-A82F-5B2E2B7F2173}" type="pres">
      <dgm:prSet presAssocID="{7573745B-05C9-4CB4-B494-C8EA960788C8}" presName="vert1" presStyleCnt="0"/>
      <dgm:spPr/>
    </dgm:pt>
  </dgm:ptLst>
  <dgm:cxnLst>
    <dgm:cxn modelId="{A7358014-B9FF-4FC8-85E2-A1CDA3F03D03}" type="presOf" srcId="{4554024D-5DDD-41C1-98C6-3D72EEB4F698}" destId="{D8569F88-8500-4E70-88F7-43928C4E66F0}" srcOrd="0" destOrd="0" presId="urn:microsoft.com/office/officeart/2008/layout/LinedList"/>
    <dgm:cxn modelId="{4A5B6F1A-FEDC-46D1-9A16-36CAE491D821}" srcId="{4554024D-5DDD-41C1-98C6-3D72EEB4F698}" destId="{23E50A75-3B70-4A56-A5D6-FE0AF6C12B15}" srcOrd="4" destOrd="0" parTransId="{6AD1B7B3-78A6-476F-A426-88BD4CF51456}" sibTransId="{5398A755-598B-412F-B412-E1B6FB4285D2}"/>
    <dgm:cxn modelId="{7D810228-C68D-4895-B71A-00C153D72492}" type="presOf" srcId="{F879CA22-A398-46DB-BE2E-085C17AFDB8E}" destId="{5A8AB786-4B11-4944-9FF6-6AB23FA1B4D9}" srcOrd="0" destOrd="0" presId="urn:microsoft.com/office/officeart/2008/layout/LinedList"/>
    <dgm:cxn modelId="{71828A40-2AB6-4FED-915B-BE2590B2BDB2}" type="presOf" srcId="{04AFE6BF-77DA-4D73-8B43-4AB24B970E1E}" destId="{13040428-9E0A-421F-8715-80D884E34E6E}" srcOrd="0" destOrd="0" presId="urn:microsoft.com/office/officeart/2008/layout/LinedList"/>
    <dgm:cxn modelId="{85E9E540-8A85-417B-9EB0-A1FF3F101915}" srcId="{4554024D-5DDD-41C1-98C6-3D72EEB4F698}" destId="{04AFE6BF-77DA-4D73-8B43-4AB24B970E1E}" srcOrd="0" destOrd="0" parTransId="{5E3E31D5-8F2B-485A-8FAD-540E281E3C88}" sibTransId="{116DEF43-A060-4CFF-8AA0-7C3BCE10B061}"/>
    <dgm:cxn modelId="{D80F375B-9EEB-4EA7-AD34-5E32F12243E4}" type="presOf" srcId="{F2051F77-1720-435C-BB93-5ECCEE6F1802}" destId="{06D7A28E-C060-4B10-A54E-9ADD866FAA4D}" srcOrd="0" destOrd="0" presId="urn:microsoft.com/office/officeart/2008/layout/LinedList"/>
    <dgm:cxn modelId="{50A7C64D-3F09-4FB8-A713-18FA1231DF8A}" srcId="{4554024D-5DDD-41C1-98C6-3D72EEB4F698}" destId="{F9375816-F3A3-4930-B862-C6B5F044E196}" srcOrd="2" destOrd="0" parTransId="{5512961B-24F4-4116-87B3-B570CC3F09E7}" sibTransId="{EAA67326-77DA-41EB-8FE6-B65EF294B6DB}"/>
    <dgm:cxn modelId="{633D794E-5334-4741-9445-066A528C0FE5}" type="presOf" srcId="{25C59913-4319-49D6-93C1-AD9952A33839}" destId="{481F9689-927D-467A-A5CF-E594EAAC6F8B}" srcOrd="0" destOrd="0" presId="urn:microsoft.com/office/officeart/2008/layout/LinedList"/>
    <dgm:cxn modelId="{7F0FD8B3-8D43-4279-AF56-3517CBBB443C}" srcId="{4554024D-5DDD-41C1-98C6-3D72EEB4F698}" destId="{7573745B-05C9-4CB4-B494-C8EA960788C8}" srcOrd="7" destOrd="0" parTransId="{A03D1600-D1FF-4381-9B1E-092337974C80}" sibTransId="{8D889D5F-299E-4535-89B6-588C6C02C323}"/>
    <dgm:cxn modelId="{DD8470BD-72C8-4A85-B763-274E5C7B2ECC}" srcId="{4554024D-5DDD-41C1-98C6-3D72EEB4F698}" destId="{F2051F77-1720-435C-BB93-5ECCEE6F1802}" srcOrd="6" destOrd="0" parTransId="{3C7D67FC-84BC-4CB6-986D-ED57384EBCF0}" sibTransId="{3ADBA2C9-5443-4885-9D21-AFE8ED8D152F}"/>
    <dgm:cxn modelId="{36754BC4-2600-4944-8429-03FA4FA47D92}" srcId="{4554024D-5DDD-41C1-98C6-3D72EEB4F698}" destId="{25C59913-4319-49D6-93C1-AD9952A33839}" srcOrd="3" destOrd="0" parTransId="{7489E8E3-DBA2-4847-A505-F2FF2B898607}" sibTransId="{E424D4F4-D89E-48ED-8771-28C8934F0B4F}"/>
    <dgm:cxn modelId="{15CF81CB-4FD2-4618-B5ED-212EB64BB9DD}" srcId="{4554024D-5DDD-41C1-98C6-3D72EEB4F698}" destId="{95C6FC7A-B24E-4116-BC0A-47DD2730A750}" srcOrd="1" destOrd="0" parTransId="{BE00881A-0A88-43DB-9AFA-314E1FC9932C}" sibTransId="{1624A98F-C4AB-4AB2-802E-59CCBCF077BF}"/>
    <dgm:cxn modelId="{F07859D4-3CB3-423D-BB2B-2338034B984E}" srcId="{4554024D-5DDD-41C1-98C6-3D72EEB4F698}" destId="{F879CA22-A398-46DB-BE2E-085C17AFDB8E}" srcOrd="5" destOrd="0" parTransId="{1446B881-31E7-4090-90CD-A1EA8E2452E1}" sibTransId="{B1413FE9-D41E-4477-8386-A92364A3DFAB}"/>
    <dgm:cxn modelId="{156D66E7-D537-41E2-832F-7510652FFE2D}" type="presOf" srcId="{7573745B-05C9-4CB4-B494-C8EA960788C8}" destId="{20E8B0E9-1111-44C0-91BE-F1BCC24A4531}" srcOrd="0" destOrd="0" presId="urn:microsoft.com/office/officeart/2008/layout/LinedList"/>
    <dgm:cxn modelId="{7AF0ABE7-91F1-42BD-8180-E5E66194D4E9}" type="presOf" srcId="{23E50A75-3B70-4A56-A5D6-FE0AF6C12B15}" destId="{A6AE5026-7F9D-4603-BB65-82B98BBF6AF9}" srcOrd="0" destOrd="0" presId="urn:microsoft.com/office/officeart/2008/layout/LinedList"/>
    <dgm:cxn modelId="{F6167AEB-3FE6-4A66-AF31-1F0FE50CF430}" type="presOf" srcId="{F9375816-F3A3-4930-B862-C6B5F044E196}" destId="{74123D3E-AB5B-441E-9C74-79F0F959989D}" srcOrd="0" destOrd="0" presId="urn:microsoft.com/office/officeart/2008/layout/LinedList"/>
    <dgm:cxn modelId="{C519B9EB-E23F-45EC-AF94-2CA1643E0040}" type="presOf" srcId="{95C6FC7A-B24E-4116-BC0A-47DD2730A750}" destId="{8703DF98-4C14-462D-82CE-5F75C8B5C8E7}" srcOrd="0" destOrd="0" presId="urn:microsoft.com/office/officeart/2008/layout/LinedList"/>
    <dgm:cxn modelId="{E860F029-B868-445E-8709-A6E5CD69D40D}" type="presParOf" srcId="{D8569F88-8500-4E70-88F7-43928C4E66F0}" destId="{9F2E1A07-0C8D-4D14-8E43-DBD2D9870879}" srcOrd="0" destOrd="0" presId="urn:microsoft.com/office/officeart/2008/layout/LinedList"/>
    <dgm:cxn modelId="{842BFEAE-138E-4F9F-B6E6-92B74BDCB304}" type="presParOf" srcId="{D8569F88-8500-4E70-88F7-43928C4E66F0}" destId="{F5FFD820-6221-4369-AAEB-65980B7AB842}" srcOrd="1" destOrd="0" presId="urn:microsoft.com/office/officeart/2008/layout/LinedList"/>
    <dgm:cxn modelId="{0B049EEF-3CB7-4AFE-8231-D75A03FACFBD}" type="presParOf" srcId="{F5FFD820-6221-4369-AAEB-65980B7AB842}" destId="{13040428-9E0A-421F-8715-80D884E34E6E}" srcOrd="0" destOrd="0" presId="urn:microsoft.com/office/officeart/2008/layout/LinedList"/>
    <dgm:cxn modelId="{BE23E377-947B-41DC-9DE1-BD906E87FA93}" type="presParOf" srcId="{F5FFD820-6221-4369-AAEB-65980B7AB842}" destId="{4948EC77-E899-40B4-A6CA-673C21F609F4}" srcOrd="1" destOrd="0" presId="urn:microsoft.com/office/officeart/2008/layout/LinedList"/>
    <dgm:cxn modelId="{2D875B47-6C8B-406F-8450-1AA08F1D809F}" type="presParOf" srcId="{D8569F88-8500-4E70-88F7-43928C4E66F0}" destId="{B902F1BF-44D1-4E72-912F-D65C96982FBD}" srcOrd="2" destOrd="0" presId="urn:microsoft.com/office/officeart/2008/layout/LinedList"/>
    <dgm:cxn modelId="{1F0048A8-E1B1-4D22-A286-DE77A842C8F4}" type="presParOf" srcId="{D8569F88-8500-4E70-88F7-43928C4E66F0}" destId="{6FF4C4D4-F07D-4603-8733-500E5D0A4D72}" srcOrd="3" destOrd="0" presId="urn:microsoft.com/office/officeart/2008/layout/LinedList"/>
    <dgm:cxn modelId="{EEBC33DB-CDF2-4AF1-8914-E4F64C66792B}" type="presParOf" srcId="{6FF4C4D4-F07D-4603-8733-500E5D0A4D72}" destId="{8703DF98-4C14-462D-82CE-5F75C8B5C8E7}" srcOrd="0" destOrd="0" presId="urn:microsoft.com/office/officeart/2008/layout/LinedList"/>
    <dgm:cxn modelId="{06AD470A-54FE-4AAF-877C-C43A4505DA07}" type="presParOf" srcId="{6FF4C4D4-F07D-4603-8733-500E5D0A4D72}" destId="{859F95A6-1E22-4781-87F7-71ED33C769AE}" srcOrd="1" destOrd="0" presId="urn:microsoft.com/office/officeart/2008/layout/LinedList"/>
    <dgm:cxn modelId="{88BAB7FB-9461-4871-87CC-745943AFDBC0}" type="presParOf" srcId="{D8569F88-8500-4E70-88F7-43928C4E66F0}" destId="{6FAF2798-165C-4BB2-8214-33C6BA056714}" srcOrd="4" destOrd="0" presId="urn:microsoft.com/office/officeart/2008/layout/LinedList"/>
    <dgm:cxn modelId="{AE4CA566-4B2A-42C6-A87D-88C17D75DE35}" type="presParOf" srcId="{D8569F88-8500-4E70-88F7-43928C4E66F0}" destId="{46F0E30B-CA8B-4014-B995-4A2DBF97C9F0}" srcOrd="5" destOrd="0" presId="urn:microsoft.com/office/officeart/2008/layout/LinedList"/>
    <dgm:cxn modelId="{235BB8C2-9E97-4153-99C3-59D96E87BE7F}" type="presParOf" srcId="{46F0E30B-CA8B-4014-B995-4A2DBF97C9F0}" destId="{74123D3E-AB5B-441E-9C74-79F0F959989D}" srcOrd="0" destOrd="0" presId="urn:microsoft.com/office/officeart/2008/layout/LinedList"/>
    <dgm:cxn modelId="{A0AA27FB-DCC0-43F3-9713-EC5DF9D7E5F5}" type="presParOf" srcId="{46F0E30B-CA8B-4014-B995-4A2DBF97C9F0}" destId="{DD8042F5-C2E0-46AB-9F2F-8F5A8211CA4E}" srcOrd="1" destOrd="0" presId="urn:microsoft.com/office/officeart/2008/layout/LinedList"/>
    <dgm:cxn modelId="{B934D01B-225C-4BFA-9863-BA63698B6A72}" type="presParOf" srcId="{D8569F88-8500-4E70-88F7-43928C4E66F0}" destId="{19703DA1-C8DF-462D-AF50-03BB1A1E9E65}" srcOrd="6" destOrd="0" presId="urn:microsoft.com/office/officeart/2008/layout/LinedList"/>
    <dgm:cxn modelId="{ADBC9AA0-B3FA-47DD-84BB-20CE7188B102}" type="presParOf" srcId="{D8569F88-8500-4E70-88F7-43928C4E66F0}" destId="{FEEF8362-D1B2-4CA3-BCAE-494EBA2B53E8}" srcOrd="7" destOrd="0" presId="urn:microsoft.com/office/officeart/2008/layout/LinedList"/>
    <dgm:cxn modelId="{92631090-60EE-45FD-BA9D-41D33BDCF044}" type="presParOf" srcId="{FEEF8362-D1B2-4CA3-BCAE-494EBA2B53E8}" destId="{481F9689-927D-467A-A5CF-E594EAAC6F8B}" srcOrd="0" destOrd="0" presId="urn:microsoft.com/office/officeart/2008/layout/LinedList"/>
    <dgm:cxn modelId="{DBC74235-472D-48CA-AF01-AA868A095356}" type="presParOf" srcId="{FEEF8362-D1B2-4CA3-BCAE-494EBA2B53E8}" destId="{1FF4F309-742D-4D33-9B0D-78B9E4E4C16B}" srcOrd="1" destOrd="0" presId="urn:microsoft.com/office/officeart/2008/layout/LinedList"/>
    <dgm:cxn modelId="{97072A85-E68B-4CEE-99A6-FCDDCC9CFB27}" type="presParOf" srcId="{D8569F88-8500-4E70-88F7-43928C4E66F0}" destId="{D0F15407-614D-47DE-8DCC-A68C4C93B1F1}" srcOrd="8" destOrd="0" presId="urn:microsoft.com/office/officeart/2008/layout/LinedList"/>
    <dgm:cxn modelId="{2F47E558-DE14-4D3B-9A0F-B85737A409C0}" type="presParOf" srcId="{D8569F88-8500-4E70-88F7-43928C4E66F0}" destId="{C3CF9F3F-F9FD-4201-9A78-5D1FB006375F}" srcOrd="9" destOrd="0" presId="urn:microsoft.com/office/officeart/2008/layout/LinedList"/>
    <dgm:cxn modelId="{FDA9CD87-30DC-457D-8802-9CCC60D927AB}" type="presParOf" srcId="{C3CF9F3F-F9FD-4201-9A78-5D1FB006375F}" destId="{A6AE5026-7F9D-4603-BB65-82B98BBF6AF9}" srcOrd="0" destOrd="0" presId="urn:microsoft.com/office/officeart/2008/layout/LinedList"/>
    <dgm:cxn modelId="{F31BDF27-2C06-4D47-9588-15B4826E9FD4}" type="presParOf" srcId="{C3CF9F3F-F9FD-4201-9A78-5D1FB006375F}" destId="{A98A9048-9FCF-46F0-8386-4E6BD7BD23E3}" srcOrd="1" destOrd="0" presId="urn:microsoft.com/office/officeart/2008/layout/LinedList"/>
    <dgm:cxn modelId="{D89720C4-0ECC-4965-8C5C-0479C556C557}" type="presParOf" srcId="{D8569F88-8500-4E70-88F7-43928C4E66F0}" destId="{E8202158-1C84-4899-B508-BC2F0823A0A7}" srcOrd="10" destOrd="0" presId="urn:microsoft.com/office/officeart/2008/layout/LinedList"/>
    <dgm:cxn modelId="{9F3F1034-B573-4A21-BE88-535310F24695}" type="presParOf" srcId="{D8569F88-8500-4E70-88F7-43928C4E66F0}" destId="{A1D95EA3-E351-4ED5-9EAD-C36330C8F36B}" srcOrd="11" destOrd="0" presId="urn:microsoft.com/office/officeart/2008/layout/LinedList"/>
    <dgm:cxn modelId="{E2E41410-9355-4B69-88F7-C66CD0C4B0C7}" type="presParOf" srcId="{A1D95EA3-E351-4ED5-9EAD-C36330C8F36B}" destId="{5A8AB786-4B11-4944-9FF6-6AB23FA1B4D9}" srcOrd="0" destOrd="0" presId="urn:microsoft.com/office/officeart/2008/layout/LinedList"/>
    <dgm:cxn modelId="{9042D127-5DCD-4B81-828B-221262812312}" type="presParOf" srcId="{A1D95EA3-E351-4ED5-9EAD-C36330C8F36B}" destId="{0B77FA3C-D876-47BE-9986-6542EB56FF48}" srcOrd="1" destOrd="0" presId="urn:microsoft.com/office/officeart/2008/layout/LinedList"/>
    <dgm:cxn modelId="{E6969E65-DCA2-4B17-B4AB-B37000461ACB}" type="presParOf" srcId="{D8569F88-8500-4E70-88F7-43928C4E66F0}" destId="{3B20D24F-4721-4888-8E6B-9CB8CF00F17D}" srcOrd="12" destOrd="0" presId="urn:microsoft.com/office/officeart/2008/layout/LinedList"/>
    <dgm:cxn modelId="{15B0FA65-D9F7-419B-A7C6-6BD57ADD575E}" type="presParOf" srcId="{D8569F88-8500-4E70-88F7-43928C4E66F0}" destId="{28B68FA4-81CA-4762-A2F3-6C449CFE18ED}" srcOrd="13" destOrd="0" presId="urn:microsoft.com/office/officeart/2008/layout/LinedList"/>
    <dgm:cxn modelId="{91A82795-2F83-41C4-8ED8-FBFA6F019FCE}" type="presParOf" srcId="{28B68FA4-81CA-4762-A2F3-6C449CFE18ED}" destId="{06D7A28E-C060-4B10-A54E-9ADD866FAA4D}" srcOrd="0" destOrd="0" presId="urn:microsoft.com/office/officeart/2008/layout/LinedList"/>
    <dgm:cxn modelId="{D062E60A-04D4-4593-A6B3-B0B08AA6411C}" type="presParOf" srcId="{28B68FA4-81CA-4762-A2F3-6C449CFE18ED}" destId="{CD7D60B5-A1DF-49D9-91B7-4B92F7A9F079}" srcOrd="1" destOrd="0" presId="urn:microsoft.com/office/officeart/2008/layout/LinedList"/>
    <dgm:cxn modelId="{1E5FB7B1-9A6B-453B-BBCA-BB3D76118FC5}" type="presParOf" srcId="{D8569F88-8500-4E70-88F7-43928C4E66F0}" destId="{F6640899-0446-43DD-A132-07DC8D249534}" srcOrd="14" destOrd="0" presId="urn:microsoft.com/office/officeart/2008/layout/LinedList"/>
    <dgm:cxn modelId="{3173909D-58F3-4D3C-80E4-227A9499A7F6}" type="presParOf" srcId="{D8569F88-8500-4E70-88F7-43928C4E66F0}" destId="{95BD75B9-1092-49AF-9681-7A57FEF45EF7}" srcOrd="15" destOrd="0" presId="urn:microsoft.com/office/officeart/2008/layout/LinedList"/>
    <dgm:cxn modelId="{D7B5622B-706C-4D91-B09B-B79541F26B58}" type="presParOf" srcId="{95BD75B9-1092-49AF-9681-7A57FEF45EF7}" destId="{20E8B0E9-1111-44C0-91BE-F1BCC24A4531}" srcOrd="0" destOrd="0" presId="urn:microsoft.com/office/officeart/2008/layout/LinedList"/>
    <dgm:cxn modelId="{44865B4D-FE96-4EE5-958C-5DAF26129BE2}" type="presParOf" srcId="{95BD75B9-1092-49AF-9681-7A57FEF45EF7}" destId="{678FEC28-D941-4FF4-A82F-5B2E2B7F217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7D694B3-2131-4C74-A4C3-C9557E4D9F75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3B77227F-0FCD-4DD0-96C9-0AEA70DA28AA}">
      <dgm:prSet/>
      <dgm:spPr/>
      <dgm:t>
        <a:bodyPr/>
        <a:lstStyle/>
        <a:p>
          <a:r>
            <a:rPr lang="pt-BR" dirty="0"/>
            <a:t>Para descrever a FC, utilizamos os termos:</a:t>
          </a:r>
          <a:endParaRPr lang="en-US" dirty="0"/>
        </a:p>
      </dgm:t>
    </dgm:pt>
    <dgm:pt modelId="{9D6928D4-011E-4B75-9336-2C20B4717CC2}" type="parTrans" cxnId="{29FB7284-70D6-49B8-90D6-DDDD6C59E095}">
      <dgm:prSet/>
      <dgm:spPr/>
      <dgm:t>
        <a:bodyPr/>
        <a:lstStyle/>
        <a:p>
          <a:endParaRPr lang="en-US"/>
        </a:p>
      </dgm:t>
    </dgm:pt>
    <dgm:pt modelId="{E2A0AA0A-4837-40AB-8927-0F60C1654722}" type="sibTrans" cxnId="{29FB7284-70D6-49B8-90D6-DDDD6C59E095}">
      <dgm:prSet/>
      <dgm:spPr/>
      <dgm:t>
        <a:bodyPr/>
        <a:lstStyle/>
        <a:p>
          <a:endParaRPr lang="en-US"/>
        </a:p>
      </dgm:t>
    </dgm:pt>
    <dgm:pt modelId="{B619282B-5F3B-4B6C-991C-7062DD71E29B}">
      <dgm:prSet/>
      <dgm:spPr/>
      <dgm:t>
        <a:bodyPr/>
        <a:lstStyle/>
        <a:p>
          <a:r>
            <a:rPr lang="pt-BR" b="1" i="1" dirty="0" err="1"/>
            <a:t>Normocardia</a:t>
          </a:r>
          <a:r>
            <a:rPr lang="pt-BR" i="1" dirty="0"/>
            <a:t> </a:t>
          </a:r>
          <a:r>
            <a:rPr lang="pt-BR" dirty="0"/>
            <a:t>– batimentos cardíacos normais</a:t>
          </a:r>
          <a:endParaRPr lang="en-US" dirty="0"/>
        </a:p>
      </dgm:t>
    </dgm:pt>
    <dgm:pt modelId="{31906273-7A15-4CED-B2B1-FAB091B68298}" type="parTrans" cxnId="{8BFEE127-6270-4AFB-804C-B6C657E9C193}">
      <dgm:prSet/>
      <dgm:spPr/>
      <dgm:t>
        <a:bodyPr/>
        <a:lstStyle/>
        <a:p>
          <a:endParaRPr lang="en-US"/>
        </a:p>
      </dgm:t>
    </dgm:pt>
    <dgm:pt modelId="{5F8F743D-847E-41A7-BEB2-75059C227AFE}" type="sibTrans" cxnId="{8BFEE127-6270-4AFB-804C-B6C657E9C193}">
      <dgm:prSet/>
      <dgm:spPr/>
      <dgm:t>
        <a:bodyPr/>
        <a:lstStyle/>
        <a:p>
          <a:endParaRPr lang="en-US"/>
        </a:p>
      </dgm:t>
    </dgm:pt>
    <dgm:pt modelId="{FF6F5D2B-B070-4644-88C2-D01EA0148978}">
      <dgm:prSet/>
      <dgm:spPr/>
      <dgm:t>
        <a:bodyPr/>
        <a:lstStyle/>
        <a:p>
          <a:r>
            <a:rPr lang="pt-BR" b="1" i="1" dirty="0"/>
            <a:t>Bradicardia –</a:t>
          </a:r>
          <a:r>
            <a:rPr lang="pt-BR" i="1" dirty="0"/>
            <a:t> </a:t>
          </a:r>
          <a:r>
            <a:rPr lang="pt-BR" dirty="0"/>
            <a:t>batimentos cardíacos abaixo do normal;</a:t>
          </a:r>
          <a:endParaRPr lang="en-US" dirty="0"/>
        </a:p>
      </dgm:t>
    </dgm:pt>
    <dgm:pt modelId="{650169C5-DFDF-40DC-8A23-25D4E20EDE91}" type="parTrans" cxnId="{7CA07A59-A030-4C7C-AD48-C4F21DC69370}">
      <dgm:prSet/>
      <dgm:spPr/>
      <dgm:t>
        <a:bodyPr/>
        <a:lstStyle/>
        <a:p>
          <a:endParaRPr lang="en-US"/>
        </a:p>
      </dgm:t>
    </dgm:pt>
    <dgm:pt modelId="{AC51AF74-AA9A-4B20-92EF-A7138FEBF934}" type="sibTrans" cxnId="{7CA07A59-A030-4C7C-AD48-C4F21DC69370}">
      <dgm:prSet/>
      <dgm:spPr/>
      <dgm:t>
        <a:bodyPr/>
        <a:lstStyle/>
        <a:p>
          <a:endParaRPr lang="en-US"/>
        </a:p>
      </dgm:t>
    </dgm:pt>
    <dgm:pt modelId="{2C522553-73BF-48D5-82F5-23805EC2E9AF}">
      <dgm:prSet/>
      <dgm:spPr/>
      <dgm:t>
        <a:bodyPr/>
        <a:lstStyle/>
        <a:p>
          <a:r>
            <a:rPr lang="pt-BR" b="1" i="1" dirty="0"/>
            <a:t>Taquicardia</a:t>
          </a:r>
          <a:r>
            <a:rPr lang="pt-BR" b="1" dirty="0"/>
            <a:t> </a:t>
          </a:r>
          <a:r>
            <a:rPr lang="pt-BR" i="1" dirty="0"/>
            <a:t>– </a:t>
          </a:r>
          <a:r>
            <a:rPr lang="pt-BR" dirty="0"/>
            <a:t>batimentos cardíacos acima do normal;</a:t>
          </a:r>
          <a:endParaRPr lang="en-US" dirty="0"/>
        </a:p>
      </dgm:t>
    </dgm:pt>
    <dgm:pt modelId="{991F9B77-3294-41DB-97F0-5401E8210CA0}" type="parTrans" cxnId="{2E6148E9-0B51-44AD-A62D-3296D4228427}">
      <dgm:prSet/>
      <dgm:spPr/>
      <dgm:t>
        <a:bodyPr/>
        <a:lstStyle/>
        <a:p>
          <a:endParaRPr lang="en-US"/>
        </a:p>
      </dgm:t>
    </dgm:pt>
    <dgm:pt modelId="{09BFC3F5-F44A-40B3-B639-11811A8384D8}" type="sibTrans" cxnId="{2E6148E9-0B51-44AD-A62D-3296D4228427}">
      <dgm:prSet/>
      <dgm:spPr/>
      <dgm:t>
        <a:bodyPr/>
        <a:lstStyle/>
        <a:p>
          <a:endParaRPr lang="en-US"/>
        </a:p>
      </dgm:t>
    </dgm:pt>
    <dgm:pt modelId="{B87E68BB-8744-4C21-9AD7-8C539853B578}">
      <dgm:prSet/>
      <dgm:spPr/>
      <dgm:t>
        <a:bodyPr/>
        <a:lstStyle/>
        <a:p>
          <a:r>
            <a:rPr lang="pt-BR" b="1" i="1" dirty="0" err="1"/>
            <a:t>Taquisfigmia</a:t>
          </a:r>
          <a:r>
            <a:rPr lang="pt-BR" b="1" i="1" dirty="0"/>
            <a:t> </a:t>
          </a:r>
          <a:r>
            <a:rPr lang="pt-BR" i="1" dirty="0"/>
            <a:t>–</a:t>
          </a:r>
          <a:r>
            <a:rPr lang="pt-BR" dirty="0"/>
            <a:t> pulso acima do normal</a:t>
          </a:r>
          <a:endParaRPr lang="en-US" dirty="0"/>
        </a:p>
      </dgm:t>
    </dgm:pt>
    <dgm:pt modelId="{DBA3EBA2-47D2-436D-A655-8DD83A0A0558}" type="parTrans" cxnId="{9E70FCF6-3577-49D4-95C5-8CB9F4A53C5E}">
      <dgm:prSet/>
      <dgm:spPr/>
      <dgm:t>
        <a:bodyPr/>
        <a:lstStyle/>
        <a:p>
          <a:endParaRPr lang="en-US"/>
        </a:p>
      </dgm:t>
    </dgm:pt>
    <dgm:pt modelId="{BD945A90-936F-49AC-B50E-6EE1E0222D67}" type="sibTrans" cxnId="{9E70FCF6-3577-49D4-95C5-8CB9F4A53C5E}">
      <dgm:prSet/>
      <dgm:spPr/>
      <dgm:t>
        <a:bodyPr/>
        <a:lstStyle/>
        <a:p>
          <a:endParaRPr lang="en-US"/>
        </a:p>
      </dgm:t>
    </dgm:pt>
    <dgm:pt modelId="{F6A16210-6550-4312-83BC-B66002D723AF}">
      <dgm:prSet/>
      <dgm:spPr/>
      <dgm:t>
        <a:bodyPr/>
        <a:lstStyle/>
        <a:p>
          <a:r>
            <a:rPr lang="pt-BR" b="1" i="1" dirty="0" err="1"/>
            <a:t>Bradisfigmia</a:t>
          </a:r>
          <a:r>
            <a:rPr lang="pt-BR" i="1" dirty="0"/>
            <a:t> –</a:t>
          </a:r>
          <a:r>
            <a:rPr lang="pt-BR" dirty="0"/>
            <a:t> pulso fino e </a:t>
          </a:r>
          <a:r>
            <a:rPr lang="pt-BR" dirty="0" err="1"/>
            <a:t>bradicárdico</a:t>
          </a:r>
          <a:r>
            <a:rPr lang="pt-BR" dirty="0"/>
            <a:t>.</a:t>
          </a:r>
          <a:endParaRPr lang="en-US" dirty="0"/>
        </a:p>
      </dgm:t>
    </dgm:pt>
    <dgm:pt modelId="{1D88EFF9-3CFD-45B9-ACA1-FF85C2FE0188}" type="parTrans" cxnId="{5F506160-7182-41C3-B7E0-CFD6DBE1C056}">
      <dgm:prSet/>
      <dgm:spPr/>
      <dgm:t>
        <a:bodyPr/>
        <a:lstStyle/>
        <a:p>
          <a:endParaRPr lang="en-US"/>
        </a:p>
      </dgm:t>
    </dgm:pt>
    <dgm:pt modelId="{287BC05D-F8E7-42DB-A611-7D11ED15B0AB}" type="sibTrans" cxnId="{5F506160-7182-41C3-B7E0-CFD6DBE1C056}">
      <dgm:prSet/>
      <dgm:spPr/>
      <dgm:t>
        <a:bodyPr/>
        <a:lstStyle/>
        <a:p>
          <a:endParaRPr lang="en-US"/>
        </a:p>
      </dgm:t>
    </dgm:pt>
    <dgm:pt modelId="{E8FE8707-6D94-4FE8-B033-AA764E07E367}" type="pres">
      <dgm:prSet presAssocID="{A7D694B3-2131-4C74-A4C3-C9557E4D9F75}" presName="vert0" presStyleCnt="0">
        <dgm:presLayoutVars>
          <dgm:dir/>
          <dgm:animOne val="branch"/>
          <dgm:animLvl val="lvl"/>
        </dgm:presLayoutVars>
      </dgm:prSet>
      <dgm:spPr/>
    </dgm:pt>
    <dgm:pt modelId="{A98F5715-E83D-4E19-A543-5C3C9C9E2738}" type="pres">
      <dgm:prSet presAssocID="{3B77227F-0FCD-4DD0-96C9-0AEA70DA28AA}" presName="thickLine" presStyleLbl="alignNode1" presStyleIdx="0" presStyleCnt="6"/>
      <dgm:spPr/>
    </dgm:pt>
    <dgm:pt modelId="{BF52F42C-FC8E-4E17-A963-4BF5DE7DA138}" type="pres">
      <dgm:prSet presAssocID="{3B77227F-0FCD-4DD0-96C9-0AEA70DA28AA}" presName="horz1" presStyleCnt="0"/>
      <dgm:spPr/>
    </dgm:pt>
    <dgm:pt modelId="{47E4252D-7492-4008-B599-68F141F94BA4}" type="pres">
      <dgm:prSet presAssocID="{3B77227F-0FCD-4DD0-96C9-0AEA70DA28AA}" presName="tx1" presStyleLbl="revTx" presStyleIdx="0" presStyleCnt="6"/>
      <dgm:spPr/>
    </dgm:pt>
    <dgm:pt modelId="{DD7D9E9A-6B96-4893-985F-4A13828DE072}" type="pres">
      <dgm:prSet presAssocID="{3B77227F-0FCD-4DD0-96C9-0AEA70DA28AA}" presName="vert1" presStyleCnt="0"/>
      <dgm:spPr/>
    </dgm:pt>
    <dgm:pt modelId="{BF5BB2C4-405C-470C-86FF-EE775894DF34}" type="pres">
      <dgm:prSet presAssocID="{B619282B-5F3B-4B6C-991C-7062DD71E29B}" presName="thickLine" presStyleLbl="alignNode1" presStyleIdx="1" presStyleCnt="6"/>
      <dgm:spPr/>
    </dgm:pt>
    <dgm:pt modelId="{41DEB567-F4CB-4604-BCF0-BE0945697CD7}" type="pres">
      <dgm:prSet presAssocID="{B619282B-5F3B-4B6C-991C-7062DD71E29B}" presName="horz1" presStyleCnt="0"/>
      <dgm:spPr/>
    </dgm:pt>
    <dgm:pt modelId="{DACAA068-BA26-4921-90C0-997BB4908CA4}" type="pres">
      <dgm:prSet presAssocID="{B619282B-5F3B-4B6C-991C-7062DD71E29B}" presName="tx1" presStyleLbl="revTx" presStyleIdx="1" presStyleCnt="6"/>
      <dgm:spPr/>
    </dgm:pt>
    <dgm:pt modelId="{4FCFC2E9-E115-4464-BA19-A204F335772F}" type="pres">
      <dgm:prSet presAssocID="{B619282B-5F3B-4B6C-991C-7062DD71E29B}" presName="vert1" presStyleCnt="0"/>
      <dgm:spPr/>
    </dgm:pt>
    <dgm:pt modelId="{F751EE85-0AB2-4E41-9BC6-C0EC1FF677D7}" type="pres">
      <dgm:prSet presAssocID="{FF6F5D2B-B070-4644-88C2-D01EA0148978}" presName="thickLine" presStyleLbl="alignNode1" presStyleIdx="2" presStyleCnt="6"/>
      <dgm:spPr/>
    </dgm:pt>
    <dgm:pt modelId="{0750D9DE-01D5-4BC7-A374-FF18A2C98434}" type="pres">
      <dgm:prSet presAssocID="{FF6F5D2B-B070-4644-88C2-D01EA0148978}" presName="horz1" presStyleCnt="0"/>
      <dgm:spPr/>
    </dgm:pt>
    <dgm:pt modelId="{82FF28A5-AAAE-4BB4-813E-F793D4734068}" type="pres">
      <dgm:prSet presAssocID="{FF6F5D2B-B070-4644-88C2-D01EA0148978}" presName="tx1" presStyleLbl="revTx" presStyleIdx="2" presStyleCnt="6"/>
      <dgm:spPr/>
    </dgm:pt>
    <dgm:pt modelId="{1CE4E2C7-E110-4658-98BF-D8F96B187487}" type="pres">
      <dgm:prSet presAssocID="{FF6F5D2B-B070-4644-88C2-D01EA0148978}" presName="vert1" presStyleCnt="0"/>
      <dgm:spPr/>
    </dgm:pt>
    <dgm:pt modelId="{00E4BD6B-E659-4731-8AF8-258A5CBED159}" type="pres">
      <dgm:prSet presAssocID="{2C522553-73BF-48D5-82F5-23805EC2E9AF}" presName="thickLine" presStyleLbl="alignNode1" presStyleIdx="3" presStyleCnt="6"/>
      <dgm:spPr/>
    </dgm:pt>
    <dgm:pt modelId="{BEBEFFFC-04C2-4D1B-9215-FB58449C74AC}" type="pres">
      <dgm:prSet presAssocID="{2C522553-73BF-48D5-82F5-23805EC2E9AF}" presName="horz1" presStyleCnt="0"/>
      <dgm:spPr/>
    </dgm:pt>
    <dgm:pt modelId="{5B462B4E-562D-461C-B676-D90F1DFBEDBF}" type="pres">
      <dgm:prSet presAssocID="{2C522553-73BF-48D5-82F5-23805EC2E9AF}" presName="tx1" presStyleLbl="revTx" presStyleIdx="3" presStyleCnt="6"/>
      <dgm:spPr/>
    </dgm:pt>
    <dgm:pt modelId="{81ED3A3B-62E0-47C0-A218-C471AD1FF209}" type="pres">
      <dgm:prSet presAssocID="{2C522553-73BF-48D5-82F5-23805EC2E9AF}" presName="vert1" presStyleCnt="0"/>
      <dgm:spPr/>
    </dgm:pt>
    <dgm:pt modelId="{EBF773CF-9CDE-433A-854B-3F93EE7ECF89}" type="pres">
      <dgm:prSet presAssocID="{B87E68BB-8744-4C21-9AD7-8C539853B578}" presName="thickLine" presStyleLbl="alignNode1" presStyleIdx="4" presStyleCnt="6"/>
      <dgm:spPr/>
    </dgm:pt>
    <dgm:pt modelId="{5197012F-CD45-4260-AA20-FA111472D0B5}" type="pres">
      <dgm:prSet presAssocID="{B87E68BB-8744-4C21-9AD7-8C539853B578}" presName="horz1" presStyleCnt="0"/>
      <dgm:spPr/>
    </dgm:pt>
    <dgm:pt modelId="{A693D422-8E14-438E-B9AD-9D121D4846CF}" type="pres">
      <dgm:prSet presAssocID="{B87E68BB-8744-4C21-9AD7-8C539853B578}" presName="tx1" presStyleLbl="revTx" presStyleIdx="4" presStyleCnt="6"/>
      <dgm:spPr/>
    </dgm:pt>
    <dgm:pt modelId="{55968520-C240-4C34-991B-7A83412D0218}" type="pres">
      <dgm:prSet presAssocID="{B87E68BB-8744-4C21-9AD7-8C539853B578}" presName="vert1" presStyleCnt="0"/>
      <dgm:spPr/>
    </dgm:pt>
    <dgm:pt modelId="{81627899-B5A6-4388-9FEA-936B3DFBAB66}" type="pres">
      <dgm:prSet presAssocID="{F6A16210-6550-4312-83BC-B66002D723AF}" presName="thickLine" presStyleLbl="alignNode1" presStyleIdx="5" presStyleCnt="6"/>
      <dgm:spPr/>
    </dgm:pt>
    <dgm:pt modelId="{46BF72E7-A52D-4DC9-828B-8F25F11E7886}" type="pres">
      <dgm:prSet presAssocID="{F6A16210-6550-4312-83BC-B66002D723AF}" presName="horz1" presStyleCnt="0"/>
      <dgm:spPr/>
    </dgm:pt>
    <dgm:pt modelId="{431B189D-692C-461E-A3A4-3AA7320A51C2}" type="pres">
      <dgm:prSet presAssocID="{F6A16210-6550-4312-83BC-B66002D723AF}" presName="tx1" presStyleLbl="revTx" presStyleIdx="5" presStyleCnt="6"/>
      <dgm:spPr/>
    </dgm:pt>
    <dgm:pt modelId="{83C8977C-47DC-4B17-AC8C-8D67D66DF3A7}" type="pres">
      <dgm:prSet presAssocID="{F6A16210-6550-4312-83BC-B66002D723AF}" presName="vert1" presStyleCnt="0"/>
      <dgm:spPr/>
    </dgm:pt>
  </dgm:ptLst>
  <dgm:cxnLst>
    <dgm:cxn modelId="{19DC1701-D538-4DCA-A829-DF752744F3F6}" type="presOf" srcId="{B87E68BB-8744-4C21-9AD7-8C539853B578}" destId="{A693D422-8E14-438E-B9AD-9D121D4846CF}" srcOrd="0" destOrd="0" presId="urn:microsoft.com/office/officeart/2008/layout/LinedList"/>
    <dgm:cxn modelId="{AD4AAF05-9736-4A0D-994C-607DD1296D72}" type="presOf" srcId="{2C522553-73BF-48D5-82F5-23805EC2E9AF}" destId="{5B462B4E-562D-461C-B676-D90F1DFBEDBF}" srcOrd="0" destOrd="0" presId="urn:microsoft.com/office/officeart/2008/layout/LinedList"/>
    <dgm:cxn modelId="{8BFEE127-6270-4AFB-804C-B6C657E9C193}" srcId="{A7D694B3-2131-4C74-A4C3-C9557E4D9F75}" destId="{B619282B-5F3B-4B6C-991C-7062DD71E29B}" srcOrd="1" destOrd="0" parTransId="{31906273-7A15-4CED-B2B1-FAB091B68298}" sibTransId="{5F8F743D-847E-41A7-BEB2-75059C227AFE}"/>
    <dgm:cxn modelId="{5F506160-7182-41C3-B7E0-CFD6DBE1C056}" srcId="{A7D694B3-2131-4C74-A4C3-C9557E4D9F75}" destId="{F6A16210-6550-4312-83BC-B66002D723AF}" srcOrd="5" destOrd="0" parTransId="{1D88EFF9-3CFD-45B9-ACA1-FF85C2FE0188}" sibTransId="{287BC05D-F8E7-42DB-A611-7D11ED15B0AB}"/>
    <dgm:cxn modelId="{7240E748-990F-48B3-A63F-9B022ACE4F85}" type="presOf" srcId="{A7D694B3-2131-4C74-A4C3-C9557E4D9F75}" destId="{E8FE8707-6D94-4FE8-B033-AA764E07E367}" srcOrd="0" destOrd="0" presId="urn:microsoft.com/office/officeart/2008/layout/LinedList"/>
    <dgm:cxn modelId="{B7ED826A-9039-466C-8D39-CB37A1497A49}" type="presOf" srcId="{FF6F5D2B-B070-4644-88C2-D01EA0148978}" destId="{82FF28A5-AAAE-4BB4-813E-F793D4734068}" srcOrd="0" destOrd="0" presId="urn:microsoft.com/office/officeart/2008/layout/LinedList"/>
    <dgm:cxn modelId="{6DDA8E55-2190-4C32-AB84-4844DA643DBB}" type="presOf" srcId="{B619282B-5F3B-4B6C-991C-7062DD71E29B}" destId="{DACAA068-BA26-4921-90C0-997BB4908CA4}" srcOrd="0" destOrd="0" presId="urn:microsoft.com/office/officeart/2008/layout/LinedList"/>
    <dgm:cxn modelId="{7CA07A59-A030-4C7C-AD48-C4F21DC69370}" srcId="{A7D694B3-2131-4C74-A4C3-C9557E4D9F75}" destId="{FF6F5D2B-B070-4644-88C2-D01EA0148978}" srcOrd="2" destOrd="0" parTransId="{650169C5-DFDF-40DC-8A23-25D4E20EDE91}" sibTransId="{AC51AF74-AA9A-4B20-92EF-A7138FEBF934}"/>
    <dgm:cxn modelId="{29FB7284-70D6-49B8-90D6-DDDD6C59E095}" srcId="{A7D694B3-2131-4C74-A4C3-C9557E4D9F75}" destId="{3B77227F-0FCD-4DD0-96C9-0AEA70DA28AA}" srcOrd="0" destOrd="0" parTransId="{9D6928D4-011E-4B75-9336-2C20B4717CC2}" sibTransId="{E2A0AA0A-4837-40AB-8927-0F60C1654722}"/>
    <dgm:cxn modelId="{7C3E33D6-0F5F-4D61-9CC7-05CF77CA3467}" type="presOf" srcId="{3B77227F-0FCD-4DD0-96C9-0AEA70DA28AA}" destId="{47E4252D-7492-4008-B599-68F141F94BA4}" srcOrd="0" destOrd="0" presId="urn:microsoft.com/office/officeart/2008/layout/LinedList"/>
    <dgm:cxn modelId="{2E6148E9-0B51-44AD-A62D-3296D4228427}" srcId="{A7D694B3-2131-4C74-A4C3-C9557E4D9F75}" destId="{2C522553-73BF-48D5-82F5-23805EC2E9AF}" srcOrd="3" destOrd="0" parTransId="{991F9B77-3294-41DB-97F0-5401E8210CA0}" sibTransId="{09BFC3F5-F44A-40B3-B639-11811A8384D8}"/>
    <dgm:cxn modelId="{9E70FCF6-3577-49D4-95C5-8CB9F4A53C5E}" srcId="{A7D694B3-2131-4C74-A4C3-C9557E4D9F75}" destId="{B87E68BB-8744-4C21-9AD7-8C539853B578}" srcOrd="4" destOrd="0" parTransId="{DBA3EBA2-47D2-436D-A655-8DD83A0A0558}" sibTransId="{BD945A90-936F-49AC-B50E-6EE1E0222D67}"/>
    <dgm:cxn modelId="{BA6BECF8-4D97-454C-BB26-C70676803336}" type="presOf" srcId="{F6A16210-6550-4312-83BC-B66002D723AF}" destId="{431B189D-692C-461E-A3A4-3AA7320A51C2}" srcOrd="0" destOrd="0" presId="urn:microsoft.com/office/officeart/2008/layout/LinedList"/>
    <dgm:cxn modelId="{A123AF9B-DBD6-4E45-932D-C69207D919B3}" type="presParOf" srcId="{E8FE8707-6D94-4FE8-B033-AA764E07E367}" destId="{A98F5715-E83D-4E19-A543-5C3C9C9E2738}" srcOrd="0" destOrd="0" presId="urn:microsoft.com/office/officeart/2008/layout/LinedList"/>
    <dgm:cxn modelId="{D16DD61F-9446-46A8-B56E-7F5DC1C49663}" type="presParOf" srcId="{E8FE8707-6D94-4FE8-B033-AA764E07E367}" destId="{BF52F42C-FC8E-4E17-A963-4BF5DE7DA138}" srcOrd="1" destOrd="0" presId="urn:microsoft.com/office/officeart/2008/layout/LinedList"/>
    <dgm:cxn modelId="{176334CF-0586-49F2-83BE-E89F9E5D62F8}" type="presParOf" srcId="{BF52F42C-FC8E-4E17-A963-4BF5DE7DA138}" destId="{47E4252D-7492-4008-B599-68F141F94BA4}" srcOrd="0" destOrd="0" presId="urn:microsoft.com/office/officeart/2008/layout/LinedList"/>
    <dgm:cxn modelId="{01EF93EA-B298-435E-890D-2A18B9F87080}" type="presParOf" srcId="{BF52F42C-FC8E-4E17-A963-4BF5DE7DA138}" destId="{DD7D9E9A-6B96-4893-985F-4A13828DE072}" srcOrd="1" destOrd="0" presId="urn:microsoft.com/office/officeart/2008/layout/LinedList"/>
    <dgm:cxn modelId="{1179DD7D-EF2C-431D-B07F-469AF26F1DDB}" type="presParOf" srcId="{E8FE8707-6D94-4FE8-B033-AA764E07E367}" destId="{BF5BB2C4-405C-470C-86FF-EE775894DF34}" srcOrd="2" destOrd="0" presId="urn:microsoft.com/office/officeart/2008/layout/LinedList"/>
    <dgm:cxn modelId="{01134161-08F8-4937-A0A9-BC1BA412DBA0}" type="presParOf" srcId="{E8FE8707-6D94-4FE8-B033-AA764E07E367}" destId="{41DEB567-F4CB-4604-BCF0-BE0945697CD7}" srcOrd="3" destOrd="0" presId="urn:microsoft.com/office/officeart/2008/layout/LinedList"/>
    <dgm:cxn modelId="{C899F3C8-0D35-40CE-B9E3-A20871D58AA4}" type="presParOf" srcId="{41DEB567-F4CB-4604-BCF0-BE0945697CD7}" destId="{DACAA068-BA26-4921-90C0-997BB4908CA4}" srcOrd="0" destOrd="0" presId="urn:microsoft.com/office/officeart/2008/layout/LinedList"/>
    <dgm:cxn modelId="{79334BFD-C695-47D7-80E1-A47036963808}" type="presParOf" srcId="{41DEB567-F4CB-4604-BCF0-BE0945697CD7}" destId="{4FCFC2E9-E115-4464-BA19-A204F335772F}" srcOrd="1" destOrd="0" presId="urn:microsoft.com/office/officeart/2008/layout/LinedList"/>
    <dgm:cxn modelId="{49BFE432-1129-4437-A0A3-67D1C73D7F31}" type="presParOf" srcId="{E8FE8707-6D94-4FE8-B033-AA764E07E367}" destId="{F751EE85-0AB2-4E41-9BC6-C0EC1FF677D7}" srcOrd="4" destOrd="0" presId="urn:microsoft.com/office/officeart/2008/layout/LinedList"/>
    <dgm:cxn modelId="{E9D876B5-23D5-403A-BCBF-78106E0B9882}" type="presParOf" srcId="{E8FE8707-6D94-4FE8-B033-AA764E07E367}" destId="{0750D9DE-01D5-4BC7-A374-FF18A2C98434}" srcOrd="5" destOrd="0" presId="urn:microsoft.com/office/officeart/2008/layout/LinedList"/>
    <dgm:cxn modelId="{13C0D041-D090-4C75-9296-0B00E87FD4BD}" type="presParOf" srcId="{0750D9DE-01D5-4BC7-A374-FF18A2C98434}" destId="{82FF28A5-AAAE-4BB4-813E-F793D4734068}" srcOrd="0" destOrd="0" presId="urn:microsoft.com/office/officeart/2008/layout/LinedList"/>
    <dgm:cxn modelId="{EB48F611-D5AC-4740-85A8-00820D12C856}" type="presParOf" srcId="{0750D9DE-01D5-4BC7-A374-FF18A2C98434}" destId="{1CE4E2C7-E110-4658-98BF-D8F96B187487}" srcOrd="1" destOrd="0" presId="urn:microsoft.com/office/officeart/2008/layout/LinedList"/>
    <dgm:cxn modelId="{5F63E058-C82B-4F15-97E5-7B97ED17CBF4}" type="presParOf" srcId="{E8FE8707-6D94-4FE8-B033-AA764E07E367}" destId="{00E4BD6B-E659-4731-8AF8-258A5CBED159}" srcOrd="6" destOrd="0" presId="urn:microsoft.com/office/officeart/2008/layout/LinedList"/>
    <dgm:cxn modelId="{5D586F26-0F97-45CE-9B51-310B2D956B72}" type="presParOf" srcId="{E8FE8707-6D94-4FE8-B033-AA764E07E367}" destId="{BEBEFFFC-04C2-4D1B-9215-FB58449C74AC}" srcOrd="7" destOrd="0" presId="urn:microsoft.com/office/officeart/2008/layout/LinedList"/>
    <dgm:cxn modelId="{2AAE9166-74E6-42DA-8735-6CC3F5EDDA05}" type="presParOf" srcId="{BEBEFFFC-04C2-4D1B-9215-FB58449C74AC}" destId="{5B462B4E-562D-461C-B676-D90F1DFBEDBF}" srcOrd="0" destOrd="0" presId="urn:microsoft.com/office/officeart/2008/layout/LinedList"/>
    <dgm:cxn modelId="{66377C4A-CFA7-4ABF-96FD-5B40753FE6DD}" type="presParOf" srcId="{BEBEFFFC-04C2-4D1B-9215-FB58449C74AC}" destId="{81ED3A3B-62E0-47C0-A218-C471AD1FF209}" srcOrd="1" destOrd="0" presId="urn:microsoft.com/office/officeart/2008/layout/LinedList"/>
    <dgm:cxn modelId="{3621CE02-D56A-4508-854E-A35C74502DF8}" type="presParOf" srcId="{E8FE8707-6D94-4FE8-B033-AA764E07E367}" destId="{EBF773CF-9CDE-433A-854B-3F93EE7ECF89}" srcOrd="8" destOrd="0" presId="urn:microsoft.com/office/officeart/2008/layout/LinedList"/>
    <dgm:cxn modelId="{8A4AE88D-ADF6-43F4-85C4-107360BD4BD3}" type="presParOf" srcId="{E8FE8707-6D94-4FE8-B033-AA764E07E367}" destId="{5197012F-CD45-4260-AA20-FA111472D0B5}" srcOrd="9" destOrd="0" presId="urn:microsoft.com/office/officeart/2008/layout/LinedList"/>
    <dgm:cxn modelId="{0DF46E9A-D18F-4BCA-937C-8ED2C1ACEEBE}" type="presParOf" srcId="{5197012F-CD45-4260-AA20-FA111472D0B5}" destId="{A693D422-8E14-438E-B9AD-9D121D4846CF}" srcOrd="0" destOrd="0" presId="urn:microsoft.com/office/officeart/2008/layout/LinedList"/>
    <dgm:cxn modelId="{169C6D58-E65C-497F-8FF0-0E517104706C}" type="presParOf" srcId="{5197012F-CD45-4260-AA20-FA111472D0B5}" destId="{55968520-C240-4C34-991B-7A83412D0218}" srcOrd="1" destOrd="0" presId="urn:microsoft.com/office/officeart/2008/layout/LinedList"/>
    <dgm:cxn modelId="{CF803D84-9464-4E6C-B7DE-B991078D05FD}" type="presParOf" srcId="{E8FE8707-6D94-4FE8-B033-AA764E07E367}" destId="{81627899-B5A6-4388-9FEA-936B3DFBAB66}" srcOrd="10" destOrd="0" presId="urn:microsoft.com/office/officeart/2008/layout/LinedList"/>
    <dgm:cxn modelId="{1FB40A18-4A4D-481C-9856-AD3D81866BB6}" type="presParOf" srcId="{E8FE8707-6D94-4FE8-B033-AA764E07E367}" destId="{46BF72E7-A52D-4DC9-828B-8F25F11E7886}" srcOrd="11" destOrd="0" presId="urn:microsoft.com/office/officeart/2008/layout/LinedList"/>
    <dgm:cxn modelId="{1AE39A0B-1385-442E-8758-91F54C6B2A59}" type="presParOf" srcId="{46BF72E7-A52D-4DC9-828B-8F25F11E7886}" destId="{431B189D-692C-461E-A3A4-3AA7320A51C2}" srcOrd="0" destOrd="0" presId="urn:microsoft.com/office/officeart/2008/layout/LinedList"/>
    <dgm:cxn modelId="{FF30251D-7044-43CB-BBD7-B82ABE2D4C72}" type="presParOf" srcId="{46BF72E7-A52D-4DC9-828B-8F25F11E7886}" destId="{83C8977C-47DC-4B17-AC8C-8D67D66DF3A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AFC602B-3F3A-42FE-B609-53A0F6083BFF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F7B12E46-9B2E-4119-9EA5-E4480FA4C42C}">
      <dgm:prSet custT="1"/>
      <dgm:spPr/>
      <dgm:t>
        <a:bodyPr/>
        <a:lstStyle/>
        <a:p>
          <a:r>
            <a:rPr lang="pt-BR" sz="2800" b="1" dirty="0"/>
            <a:t>A FC varia com</a:t>
          </a:r>
          <a:r>
            <a:rPr lang="pt-BR" sz="2800" dirty="0"/>
            <a:t>: </a:t>
          </a:r>
          <a:endParaRPr lang="en-US" sz="2800" dirty="0"/>
        </a:p>
      </dgm:t>
    </dgm:pt>
    <dgm:pt modelId="{AA55A7E3-5D89-4FDD-A729-F9805515A1AA}" type="parTrans" cxnId="{96FC2587-5F44-4251-9430-B4F1AD75EC6B}">
      <dgm:prSet/>
      <dgm:spPr/>
      <dgm:t>
        <a:bodyPr/>
        <a:lstStyle/>
        <a:p>
          <a:endParaRPr lang="en-US"/>
        </a:p>
      </dgm:t>
    </dgm:pt>
    <dgm:pt modelId="{0A68202B-8CCB-4662-A7D4-151E7FBD3A1D}" type="sibTrans" cxnId="{96FC2587-5F44-4251-9430-B4F1AD75EC6B}">
      <dgm:prSet/>
      <dgm:spPr/>
      <dgm:t>
        <a:bodyPr/>
        <a:lstStyle/>
        <a:p>
          <a:endParaRPr lang="en-US"/>
        </a:p>
      </dgm:t>
    </dgm:pt>
    <dgm:pt modelId="{4ECB0126-2001-4C11-910F-BFAB5ADC2A3E}">
      <dgm:prSet custT="1"/>
      <dgm:spPr/>
      <dgm:t>
        <a:bodyPr/>
        <a:lstStyle/>
        <a:p>
          <a:r>
            <a:rPr lang="pt-BR" sz="2800" dirty="0"/>
            <a:t>temperatura corpórea; </a:t>
          </a:r>
          <a:endParaRPr lang="en-US" sz="2800" dirty="0"/>
        </a:p>
      </dgm:t>
    </dgm:pt>
    <dgm:pt modelId="{1DAD5DAB-9DF5-4C64-BC68-1656B88CF1EF}" type="parTrans" cxnId="{B4701AB7-8C92-497C-9703-3E2C7C089184}">
      <dgm:prSet/>
      <dgm:spPr/>
      <dgm:t>
        <a:bodyPr/>
        <a:lstStyle/>
        <a:p>
          <a:endParaRPr lang="en-US"/>
        </a:p>
      </dgm:t>
    </dgm:pt>
    <dgm:pt modelId="{2E71F625-12C3-49D5-A62D-AB7C652E1CC0}" type="sibTrans" cxnId="{B4701AB7-8C92-497C-9703-3E2C7C089184}">
      <dgm:prSet/>
      <dgm:spPr/>
      <dgm:t>
        <a:bodyPr/>
        <a:lstStyle/>
        <a:p>
          <a:endParaRPr lang="en-US"/>
        </a:p>
      </dgm:t>
    </dgm:pt>
    <dgm:pt modelId="{F8B69A67-AF10-438B-9454-2BF79287EE47}">
      <dgm:prSet custT="1"/>
      <dgm:spPr/>
      <dgm:t>
        <a:bodyPr/>
        <a:lstStyle/>
        <a:p>
          <a:r>
            <a:rPr lang="pt-BR" sz="2800" dirty="0"/>
            <a:t>hora do dia; </a:t>
          </a:r>
          <a:endParaRPr lang="en-US" sz="2800" dirty="0"/>
        </a:p>
      </dgm:t>
    </dgm:pt>
    <dgm:pt modelId="{8018E4E3-8BEF-40F1-A6D5-073F047410F1}" type="parTrans" cxnId="{A04E713C-D562-4793-A4DE-036CE0A2C7C9}">
      <dgm:prSet/>
      <dgm:spPr/>
      <dgm:t>
        <a:bodyPr/>
        <a:lstStyle/>
        <a:p>
          <a:endParaRPr lang="en-US"/>
        </a:p>
      </dgm:t>
    </dgm:pt>
    <dgm:pt modelId="{15184ED2-C809-4B5C-9E6A-53009CF1D3B7}" type="sibTrans" cxnId="{A04E713C-D562-4793-A4DE-036CE0A2C7C9}">
      <dgm:prSet/>
      <dgm:spPr/>
      <dgm:t>
        <a:bodyPr/>
        <a:lstStyle/>
        <a:p>
          <a:endParaRPr lang="en-US"/>
        </a:p>
      </dgm:t>
    </dgm:pt>
    <dgm:pt modelId="{9D52B99A-8752-423E-AE13-B39BCF748AFE}">
      <dgm:prSet custT="1"/>
      <dgm:spPr/>
      <dgm:t>
        <a:bodyPr/>
        <a:lstStyle/>
        <a:p>
          <a:r>
            <a:rPr lang="pt-BR" sz="2800" dirty="0"/>
            <a:t>idade;                  </a:t>
          </a:r>
          <a:endParaRPr lang="en-US" sz="2800" dirty="0"/>
        </a:p>
      </dgm:t>
    </dgm:pt>
    <dgm:pt modelId="{2468265D-B6C2-4CE2-9AA1-B1FB1217D848}" type="parTrans" cxnId="{E72AD2F6-85F7-4B08-8785-F5F690A7FF68}">
      <dgm:prSet/>
      <dgm:spPr/>
      <dgm:t>
        <a:bodyPr/>
        <a:lstStyle/>
        <a:p>
          <a:endParaRPr lang="en-US"/>
        </a:p>
      </dgm:t>
    </dgm:pt>
    <dgm:pt modelId="{D5AFAB62-E495-451F-84F9-FFF724257213}" type="sibTrans" cxnId="{E72AD2F6-85F7-4B08-8785-F5F690A7FF68}">
      <dgm:prSet/>
      <dgm:spPr/>
      <dgm:t>
        <a:bodyPr/>
        <a:lstStyle/>
        <a:p>
          <a:endParaRPr lang="en-US"/>
        </a:p>
      </dgm:t>
    </dgm:pt>
    <dgm:pt modelId="{01978CCD-50E4-4C57-BCC3-61443B09DBD9}">
      <dgm:prSet custT="1"/>
      <dgm:spPr/>
      <dgm:t>
        <a:bodyPr/>
        <a:lstStyle/>
        <a:p>
          <a:r>
            <a:rPr lang="pt-BR" sz="2800" dirty="0"/>
            <a:t>gênero (F &gt; ); </a:t>
          </a:r>
          <a:endParaRPr lang="en-US" sz="2800" dirty="0"/>
        </a:p>
      </dgm:t>
    </dgm:pt>
    <dgm:pt modelId="{6225ED27-E6C7-45E0-85E9-A2C75372A404}" type="parTrans" cxnId="{6046EFBD-4E8A-47E4-8544-62E53663AEF1}">
      <dgm:prSet/>
      <dgm:spPr/>
      <dgm:t>
        <a:bodyPr/>
        <a:lstStyle/>
        <a:p>
          <a:endParaRPr lang="en-US"/>
        </a:p>
      </dgm:t>
    </dgm:pt>
    <dgm:pt modelId="{25137F9E-206C-4557-8D2F-36B4459D40E0}" type="sibTrans" cxnId="{6046EFBD-4E8A-47E4-8544-62E53663AEF1}">
      <dgm:prSet/>
      <dgm:spPr/>
      <dgm:t>
        <a:bodyPr/>
        <a:lstStyle/>
        <a:p>
          <a:endParaRPr lang="en-US"/>
        </a:p>
      </dgm:t>
    </dgm:pt>
    <dgm:pt modelId="{834EE341-D4B4-4845-878C-6D6750A927A5}">
      <dgm:prSet custT="1"/>
      <dgm:spPr/>
      <dgm:t>
        <a:bodyPr/>
        <a:lstStyle/>
        <a:p>
          <a:r>
            <a:rPr lang="pt-BR" sz="2800" dirty="0"/>
            <a:t>demanda de oxigênio; </a:t>
          </a:r>
          <a:endParaRPr lang="en-US" sz="2800" dirty="0"/>
        </a:p>
      </dgm:t>
    </dgm:pt>
    <dgm:pt modelId="{3A627AFB-4D36-4EBA-9C9B-395B8B49E658}" type="parTrans" cxnId="{C42E4C89-ACC0-4E62-A318-9835DA31EA30}">
      <dgm:prSet/>
      <dgm:spPr/>
      <dgm:t>
        <a:bodyPr/>
        <a:lstStyle/>
        <a:p>
          <a:endParaRPr lang="en-US"/>
        </a:p>
      </dgm:t>
    </dgm:pt>
    <dgm:pt modelId="{529745D8-4482-4770-B79E-0B81D49EF30D}" type="sibTrans" cxnId="{C42E4C89-ACC0-4E62-A318-9835DA31EA30}">
      <dgm:prSet/>
      <dgm:spPr/>
      <dgm:t>
        <a:bodyPr/>
        <a:lstStyle/>
        <a:p>
          <a:endParaRPr lang="en-US"/>
        </a:p>
      </dgm:t>
    </dgm:pt>
    <dgm:pt modelId="{12A8E1D3-6BBD-4C91-867A-60FB3CB1B0C7}">
      <dgm:prSet custT="1"/>
      <dgm:spPr/>
      <dgm:t>
        <a:bodyPr/>
        <a:lstStyle/>
        <a:p>
          <a:r>
            <a:rPr lang="pt-BR" sz="2800" dirty="0"/>
            <a:t>arritmias cardíacas; </a:t>
          </a:r>
          <a:endParaRPr lang="en-US" sz="2800" dirty="0"/>
        </a:p>
      </dgm:t>
    </dgm:pt>
    <dgm:pt modelId="{82F21E45-F699-4247-B4CF-8386A849B196}" type="parTrans" cxnId="{69B53846-B668-4028-8A16-2FD0A0F68CE1}">
      <dgm:prSet/>
      <dgm:spPr/>
      <dgm:t>
        <a:bodyPr/>
        <a:lstStyle/>
        <a:p>
          <a:endParaRPr lang="en-US"/>
        </a:p>
      </dgm:t>
    </dgm:pt>
    <dgm:pt modelId="{807D9E5C-BA77-4EB2-BE5C-A365FBD1BE84}" type="sibTrans" cxnId="{69B53846-B668-4028-8A16-2FD0A0F68CE1}">
      <dgm:prSet/>
      <dgm:spPr/>
      <dgm:t>
        <a:bodyPr/>
        <a:lstStyle/>
        <a:p>
          <a:endParaRPr lang="en-US"/>
        </a:p>
      </dgm:t>
    </dgm:pt>
    <dgm:pt modelId="{DD26AF9F-1A9F-41F8-89EB-1885B7FB7DAD}">
      <dgm:prSet custT="1"/>
      <dgm:spPr/>
      <dgm:t>
        <a:bodyPr/>
        <a:lstStyle/>
        <a:p>
          <a:r>
            <a:rPr lang="pt-BR" sz="2600" dirty="0"/>
            <a:t>estimulação simpática e parassimpática.</a:t>
          </a:r>
          <a:endParaRPr lang="en-US" sz="2600" dirty="0"/>
        </a:p>
      </dgm:t>
    </dgm:pt>
    <dgm:pt modelId="{F26CD2D6-9459-43E6-8E0F-90CDF053A886}" type="parTrans" cxnId="{0540DFC5-9816-41A8-92E3-5C4F94F0312B}">
      <dgm:prSet/>
      <dgm:spPr/>
      <dgm:t>
        <a:bodyPr/>
        <a:lstStyle/>
        <a:p>
          <a:endParaRPr lang="en-US"/>
        </a:p>
      </dgm:t>
    </dgm:pt>
    <dgm:pt modelId="{3490B890-DDF2-4036-AB02-DFF190B14FC5}" type="sibTrans" cxnId="{0540DFC5-9816-41A8-92E3-5C4F94F0312B}">
      <dgm:prSet/>
      <dgm:spPr/>
      <dgm:t>
        <a:bodyPr/>
        <a:lstStyle/>
        <a:p>
          <a:endParaRPr lang="en-US"/>
        </a:p>
      </dgm:t>
    </dgm:pt>
    <dgm:pt modelId="{54CC97B2-6CB0-4C28-998E-A05B1DC70159}" type="pres">
      <dgm:prSet presAssocID="{5AFC602B-3F3A-42FE-B609-53A0F6083BFF}" presName="vert0" presStyleCnt="0">
        <dgm:presLayoutVars>
          <dgm:dir/>
          <dgm:animOne val="branch"/>
          <dgm:animLvl val="lvl"/>
        </dgm:presLayoutVars>
      </dgm:prSet>
      <dgm:spPr/>
    </dgm:pt>
    <dgm:pt modelId="{31DEC550-39AC-42B3-80C1-04E1B7C5CDE1}" type="pres">
      <dgm:prSet presAssocID="{F7B12E46-9B2E-4119-9EA5-E4480FA4C42C}" presName="thickLine" presStyleLbl="alignNode1" presStyleIdx="0" presStyleCnt="8"/>
      <dgm:spPr/>
    </dgm:pt>
    <dgm:pt modelId="{300B2429-4470-426E-B22F-8D8AEF489661}" type="pres">
      <dgm:prSet presAssocID="{F7B12E46-9B2E-4119-9EA5-E4480FA4C42C}" presName="horz1" presStyleCnt="0"/>
      <dgm:spPr/>
    </dgm:pt>
    <dgm:pt modelId="{9CC9BDCE-BB33-4BF6-90E5-19B559E87DAD}" type="pres">
      <dgm:prSet presAssocID="{F7B12E46-9B2E-4119-9EA5-E4480FA4C42C}" presName="tx1" presStyleLbl="revTx" presStyleIdx="0" presStyleCnt="8"/>
      <dgm:spPr/>
    </dgm:pt>
    <dgm:pt modelId="{08A91605-A6CE-4CD5-8067-3F49F8D83F5C}" type="pres">
      <dgm:prSet presAssocID="{F7B12E46-9B2E-4119-9EA5-E4480FA4C42C}" presName="vert1" presStyleCnt="0"/>
      <dgm:spPr/>
    </dgm:pt>
    <dgm:pt modelId="{DDE5C66C-4ED4-4045-AE43-7894183AE038}" type="pres">
      <dgm:prSet presAssocID="{4ECB0126-2001-4C11-910F-BFAB5ADC2A3E}" presName="thickLine" presStyleLbl="alignNode1" presStyleIdx="1" presStyleCnt="8"/>
      <dgm:spPr/>
    </dgm:pt>
    <dgm:pt modelId="{8C504869-427F-438F-A943-F02DD02E3C34}" type="pres">
      <dgm:prSet presAssocID="{4ECB0126-2001-4C11-910F-BFAB5ADC2A3E}" presName="horz1" presStyleCnt="0"/>
      <dgm:spPr/>
    </dgm:pt>
    <dgm:pt modelId="{077FE87F-9208-492B-BA5C-8CA3BA65B487}" type="pres">
      <dgm:prSet presAssocID="{4ECB0126-2001-4C11-910F-BFAB5ADC2A3E}" presName="tx1" presStyleLbl="revTx" presStyleIdx="1" presStyleCnt="8"/>
      <dgm:spPr/>
    </dgm:pt>
    <dgm:pt modelId="{AAB09ED1-762B-4AB2-B331-1CB861250050}" type="pres">
      <dgm:prSet presAssocID="{4ECB0126-2001-4C11-910F-BFAB5ADC2A3E}" presName="vert1" presStyleCnt="0"/>
      <dgm:spPr/>
    </dgm:pt>
    <dgm:pt modelId="{9DD9FB42-B5BA-47E7-9803-6090766CD19F}" type="pres">
      <dgm:prSet presAssocID="{F8B69A67-AF10-438B-9454-2BF79287EE47}" presName="thickLine" presStyleLbl="alignNode1" presStyleIdx="2" presStyleCnt="8"/>
      <dgm:spPr/>
    </dgm:pt>
    <dgm:pt modelId="{170FD8B6-269F-415E-98CE-74110625F27F}" type="pres">
      <dgm:prSet presAssocID="{F8B69A67-AF10-438B-9454-2BF79287EE47}" presName="horz1" presStyleCnt="0"/>
      <dgm:spPr/>
    </dgm:pt>
    <dgm:pt modelId="{06E7B2A5-B76E-4B7B-8048-5E890D956E73}" type="pres">
      <dgm:prSet presAssocID="{F8B69A67-AF10-438B-9454-2BF79287EE47}" presName="tx1" presStyleLbl="revTx" presStyleIdx="2" presStyleCnt="8"/>
      <dgm:spPr/>
    </dgm:pt>
    <dgm:pt modelId="{C3D642F2-65D1-411A-9DA1-CEF503966BAF}" type="pres">
      <dgm:prSet presAssocID="{F8B69A67-AF10-438B-9454-2BF79287EE47}" presName="vert1" presStyleCnt="0"/>
      <dgm:spPr/>
    </dgm:pt>
    <dgm:pt modelId="{E73CA1F1-AC4F-4A71-B5A2-9DD8C611D54C}" type="pres">
      <dgm:prSet presAssocID="{9D52B99A-8752-423E-AE13-B39BCF748AFE}" presName="thickLine" presStyleLbl="alignNode1" presStyleIdx="3" presStyleCnt="8"/>
      <dgm:spPr/>
    </dgm:pt>
    <dgm:pt modelId="{BA8A4295-8C4E-4A1B-ABD6-D57DD0935098}" type="pres">
      <dgm:prSet presAssocID="{9D52B99A-8752-423E-AE13-B39BCF748AFE}" presName="horz1" presStyleCnt="0"/>
      <dgm:spPr/>
    </dgm:pt>
    <dgm:pt modelId="{237A6578-DC71-486E-9FC8-3DD3879E603C}" type="pres">
      <dgm:prSet presAssocID="{9D52B99A-8752-423E-AE13-B39BCF748AFE}" presName="tx1" presStyleLbl="revTx" presStyleIdx="3" presStyleCnt="8"/>
      <dgm:spPr/>
    </dgm:pt>
    <dgm:pt modelId="{2978CA37-4305-45A5-B9E5-D39CBE5F18A9}" type="pres">
      <dgm:prSet presAssocID="{9D52B99A-8752-423E-AE13-B39BCF748AFE}" presName="vert1" presStyleCnt="0"/>
      <dgm:spPr/>
    </dgm:pt>
    <dgm:pt modelId="{0EE38F16-A9FB-4C7F-A22F-C7AE92D76301}" type="pres">
      <dgm:prSet presAssocID="{01978CCD-50E4-4C57-BCC3-61443B09DBD9}" presName="thickLine" presStyleLbl="alignNode1" presStyleIdx="4" presStyleCnt="8"/>
      <dgm:spPr/>
    </dgm:pt>
    <dgm:pt modelId="{6AFEB012-63B4-4939-961B-DC13A9AAE9C7}" type="pres">
      <dgm:prSet presAssocID="{01978CCD-50E4-4C57-BCC3-61443B09DBD9}" presName="horz1" presStyleCnt="0"/>
      <dgm:spPr/>
    </dgm:pt>
    <dgm:pt modelId="{888E42F8-F03C-4BAB-A165-6BCBCAE6EF98}" type="pres">
      <dgm:prSet presAssocID="{01978CCD-50E4-4C57-BCC3-61443B09DBD9}" presName="tx1" presStyleLbl="revTx" presStyleIdx="4" presStyleCnt="8"/>
      <dgm:spPr/>
    </dgm:pt>
    <dgm:pt modelId="{F8B1739F-9D93-4F1F-A773-478A45F56B17}" type="pres">
      <dgm:prSet presAssocID="{01978CCD-50E4-4C57-BCC3-61443B09DBD9}" presName="vert1" presStyleCnt="0"/>
      <dgm:spPr/>
    </dgm:pt>
    <dgm:pt modelId="{5AED3C34-894E-4A8F-8CCD-350DA585C186}" type="pres">
      <dgm:prSet presAssocID="{834EE341-D4B4-4845-878C-6D6750A927A5}" presName="thickLine" presStyleLbl="alignNode1" presStyleIdx="5" presStyleCnt="8"/>
      <dgm:spPr/>
    </dgm:pt>
    <dgm:pt modelId="{7B1D80B9-0C96-4A18-917A-27C994E3534D}" type="pres">
      <dgm:prSet presAssocID="{834EE341-D4B4-4845-878C-6D6750A927A5}" presName="horz1" presStyleCnt="0"/>
      <dgm:spPr/>
    </dgm:pt>
    <dgm:pt modelId="{A7BF4ADB-936F-4165-98AC-1133B157E5DB}" type="pres">
      <dgm:prSet presAssocID="{834EE341-D4B4-4845-878C-6D6750A927A5}" presName="tx1" presStyleLbl="revTx" presStyleIdx="5" presStyleCnt="8"/>
      <dgm:spPr/>
    </dgm:pt>
    <dgm:pt modelId="{41CBB0A3-5D78-4281-B230-D121E6EA22B8}" type="pres">
      <dgm:prSet presAssocID="{834EE341-D4B4-4845-878C-6D6750A927A5}" presName="vert1" presStyleCnt="0"/>
      <dgm:spPr/>
    </dgm:pt>
    <dgm:pt modelId="{DB9B5306-7D69-4312-8C92-240DF8F62F11}" type="pres">
      <dgm:prSet presAssocID="{12A8E1D3-6BBD-4C91-867A-60FB3CB1B0C7}" presName="thickLine" presStyleLbl="alignNode1" presStyleIdx="6" presStyleCnt="8"/>
      <dgm:spPr/>
    </dgm:pt>
    <dgm:pt modelId="{49FDDDB6-21AD-4E55-B18B-EAF9474FE947}" type="pres">
      <dgm:prSet presAssocID="{12A8E1D3-6BBD-4C91-867A-60FB3CB1B0C7}" presName="horz1" presStyleCnt="0"/>
      <dgm:spPr/>
    </dgm:pt>
    <dgm:pt modelId="{A7DA282D-495A-4BDA-9AC7-62ABFF121FF6}" type="pres">
      <dgm:prSet presAssocID="{12A8E1D3-6BBD-4C91-867A-60FB3CB1B0C7}" presName="tx1" presStyleLbl="revTx" presStyleIdx="6" presStyleCnt="8"/>
      <dgm:spPr/>
    </dgm:pt>
    <dgm:pt modelId="{5CDE0FB2-2615-4029-9DA3-BBD9D6981465}" type="pres">
      <dgm:prSet presAssocID="{12A8E1D3-6BBD-4C91-867A-60FB3CB1B0C7}" presName="vert1" presStyleCnt="0"/>
      <dgm:spPr/>
    </dgm:pt>
    <dgm:pt modelId="{10691A32-8D70-4B64-BE67-49B8A13E9B00}" type="pres">
      <dgm:prSet presAssocID="{DD26AF9F-1A9F-41F8-89EB-1885B7FB7DAD}" presName="thickLine" presStyleLbl="alignNode1" presStyleIdx="7" presStyleCnt="8"/>
      <dgm:spPr/>
    </dgm:pt>
    <dgm:pt modelId="{47EE3651-76A8-425E-BDD4-04C0F72E2EE1}" type="pres">
      <dgm:prSet presAssocID="{DD26AF9F-1A9F-41F8-89EB-1885B7FB7DAD}" presName="horz1" presStyleCnt="0"/>
      <dgm:spPr/>
    </dgm:pt>
    <dgm:pt modelId="{39779731-9FF5-4C90-B729-460049555DFF}" type="pres">
      <dgm:prSet presAssocID="{DD26AF9F-1A9F-41F8-89EB-1885B7FB7DAD}" presName="tx1" presStyleLbl="revTx" presStyleIdx="7" presStyleCnt="8"/>
      <dgm:spPr/>
    </dgm:pt>
    <dgm:pt modelId="{253E6D0F-2E3E-48FE-B995-0F6D25E7FEC6}" type="pres">
      <dgm:prSet presAssocID="{DD26AF9F-1A9F-41F8-89EB-1885B7FB7DAD}" presName="vert1" presStyleCnt="0"/>
      <dgm:spPr/>
    </dgm:pt>
  </dgm:ptLst>
  <dgm:cxnLst>
    <dgm:cxn modelId="{7013B203-B8EA-4101-B3BC-36308F4061FB}" type="presOf" srcId="{4ECB0126-2001-4C11-910F-BFAB5ADC2A3E}" destId="{077FE87F-9208-492B-BA5C-8CA3BA65B487}" srcOrd="0" destOrd="0" presId="urn:microsoft.com/office/officeart/2008/layout/LinedList"/>
    <dgm:cxn modelId="{05D5BE07-ECB3-4A11-946C-3B67D904A8CB}" type="presOf" srcId="{F7B12E46-9B2E-4119-9EA5-E4480FA4C42C}" destId="{9CC9BDCE-BB33-4BF6-90E5-19B559E87DAD}" srcOrd="0" destOrd="0" presId="urn:microsoft.com/office/officeart/2008/layout/LinedList"/>
    <dgm:cxn modelId="{D688D21D-0687-4C0B-915E-38A075D60887}" type="presOf" srcId="{834EE341-D4B4-4845-878C-6D6750A927A5}" destId="{A7BF4ADB-936F-4165-98AC-1133B157E5DB}" srcOrd="0" destOrd="0" presId="urn:microsoft.com/office/officeart/2008/layout/LinedList"/>
    <dgm:cxn modelId="{4EE6452D-5D57-4EA7-84E0-0879EFA7EC8E}" type="presOf" srcId="{F8B69A67-AF10-438B-9454-2BF79287EE47}" destId="{06E7B2A5-B76E-4B7B-8048-5E890D956E73}" srcOrd="0" destOrd="0" presId="urn:microsoft.com/office/officeart/2008/layout/LinedList"/>
    <dgm:cxn modelId="{A04E713C-D562-4793-A4DE-036CE0A2C7C9}" srcId="{5AFC602B-3F3A-42FE-B609-53A0F6083BFF}" destId="{F8B69A67-AF10-438B-9454-2BF79287EE47}" srcOrd="2" destOrd="0" parTransId="{8018E4E3-8BEF-40F1-A6D5-073F047410F1}" sibTransId="{15184ED2-C809-4B5C-9E6A-53009CF1D3B7}"/>
    <dgm:cxn modelId="{CED96143-EE7B-43AC-B9F2-58D7AEEA15D4}" type="presOf" srcId="{9D52B99A-8752-423E-AE13-B39BCF748AFE}" destId="{237A6578-DC71-486E-9FC8-3DD3879E603C}" srcOrd="0" destOrd="0" presId="urn:microsoft.com/office/officeart/2008/layout/LinedList"/>
    <dgm:cxn modelId="{69B53846-B668-4028-8A16-2FD0A0F68CE1}" srcId="{5AFC602B-3F3A-42FE-B609-53A0F6083BFF}" destId="{12A8E1D3-6BBD-4C91-867A-60FB3CB1B0C7}" srcOrd="6" destOrd="0" parTransId="{82F21E45-F699-4247-B4CF-8386A849B196}" sibTransId="{807D9E5C-BA77-4EB2-BE5C-A365FBD1BE84}"/>
    <dgm:cxn modelId="{728EE466-0537-4E7F-A274-7C794A77A46C}" type="presOf" srcId="{5AFC602B-3F3A-42FE-B609-53A0F6083BFF}" destId="{54CC97B2-6CB0-4C28-998E-A05B1DC70159}" srcOrd="0" destOrd="0" presId="urn:microsoft.com/office/officeart/2008/layout/LinedList"/>
    <dgm:cxn modelId="{DBF30148-2033-42C1-8006-81E87C801E31}" type="presOf" srcId="{DD26AF9F-1A9F-41F8-89EB-1885B7FB7DAD}" destId="{39779731-9FF5-4C90-B729-460049555DFF}" srcOrd="0" destOrd="0" presId="urn:microsoft.com/office/officeart/2008/layout/LinedList"/>
    <dgm:cxn modelId="{96FC2587-5F44-4251-9430-B4F1AD75EC6B}" srcId="{5AFC602B-3F3A-42FE-B609-53A0F6083BFF}" destId="{F7B12E46-9B2E-4119-9EA5-E4480FA4C42C}" srcOrd="0" destOrd="0" parTransId="{AA55A7E3-5D89-4FDD-A729-F9805515A1AA}" sibTransId="{0A68202B-8CCB-4662-A7D4-151E7FBD3A1D}"/>
    <dgm:cxn modelId="{C42E4C89-ACC0-4E62-A318-9835DA31EA30}" srcId="{5AFC602B-3F3A-42FE-B609-53A0F6083BFF}" destId="{834EE341-D4B4-4845-878C-6D6750A927A5}" srcOrd="5" destOrd="0" parTransId="{3A627AFB-4D36-4EBA-9C9B-395B8B49E658}" sibTransId="{529745D8-4482-4770-B79E-0B81D49EF30D}"/>
    <dgm:cxn modelId="{B4701AB7-8C92-497C-9703-3E2C7C089184}" srcId="{5AFC602B-3F3A-42FE-B609-53A0F6083BFF}" destId="{4ECB0126-2001-4C11-910F-BFAB5ADC2A3E}" srcOrd="1" destOrd="0" parTransId="{1DAD5DAB-9DF5-4C64-BC68-1656B88CF1EF}" sibTransId="{2E71F625-12C3-49D5-A62D-AB7C652E1CC0}"/>
    <dgm:cxn modelId="{FE8712BD-84C9-4DAC-A368-C5B00F997F51}" type="presOf" srcId="{12A8E1D3-6BBD-4C91-867A-60FB3CB1B0C7}" destId="{A7DA282D-495A-4BDA-9AC7-62ABFF121FF6}" srcOrd="0" destOrd="0" presId="urn:microsoft.com/office/officeart/2008/layout/LinedList"/>
    <dgm:cxn modelId="{6046EFBD-4E8A-47E4-8544-62E53663AEF1}" srcId="{5AFC602B-3F3A-42FE-B609-53A0F6083BFF}" destId="{01978CCD-50E4-4C57-BCC3-61443B09DBD9}" srcOrd="4" destOrd="0" parTransId="{6225ED27-E6C7-45E0-85E9-A2C75372A404}" sibTransId="{25137F9E-206C-4557-8D2F-36B4459D40E0}"/>
    <dgm:cxn modelId="{16D63AC1-1E34-4615-B03A-0DDA00B63BE1}" type="presOf" srcId="{01978CCD-50E4-4C57-BCC3-61443B09DBD9}" destId="{888E42F8-F03C-4BAB-A165-6BCBCAE6EF98}" srcOrd="0" destOrd="0" presId="urn:microsoft.com/office/officeart/2008/layout/LinedList"/>
    <dgm:cxn modelId="{0540DFC5-9816-41A8-92E3-5C4F94F0312B}" srcId="{5AFC602B-3F3A-42FE-B609-53A0F6083BFF}" destId="{DD26AF9F-1A9F-41F8-89EB-1885B7FB7DAD}" srcOrd="7" destOrd="0" parTransId="{F26CD2D6-9459-43E6-8E0F-90CDF053A886}" sibTransId="{3490B890-DDF2-4036-AB02-DFF190B14FC5}"/>
    <dgm:cxn modelId="{E72AD2F6-85F7-4B08-8785-F5F690A7FF68}" srcId="{5AFC602B-3F3A-42FE-B609-53A0F6083BFF}" destId="{9D52B99A-8752-423E-AE13-B39BCF748AFE}" srcOrd="3" destOrd="0" parTransId="{2468265D-B6C2-4CE2-9AA1-B1FB1217D848}" sibTransId="{D5AFAB62-E495-451F-84F9-FFF724257213}"/>
    <dgm:cxn modelId="{DA622B0C-B09E-4393-BD46-56D7281CFBBA}" type="presParOf" srcId="{54CC97B2-6CB0-4C28-998E-A05B1DC70159}" destId="{31DEC550-39AC-42B3-80C1-04E1B7C5CDE1}" srcOrd="0" destOrd="0" presId="urn:microsoft.com/office/officeart/2008/layout/LinedList"/>
    <dgm:cxn modelId="{C49CB166-3532-4FBF-B252-9E2C5571BA20}" type="presParOf" srcId="{54CC97B2-6CB0-4C28-998E-A05B1DC70159}" destId="{300B2429-4470-426E-B22F-8D8AEF489661}" srcOrd="1" destOrd="0" presId="urn:microsoft.com/office/officeart/2008/layout/LinedList"/>
    <dgm:cxn modelId="{4E9FFE92-350B-40B7-BF19-EC3B3022621D}" type="presParOf" srcId="{300B2429-4470-426E-B22F-8D8AEF489661}" destId="{9CC9BDCE-BB33-4BF6-90E5-19B559E87DAD}" srcOrd="0" destOrd="0" presId="urn:microsoft.com/office/officeart/2008/layout/LinedList"/>
    <dgm:cxn modelId="{5945512A-DE64-4BA1-B139-E52444873F3D}" type="presParOf" srcId="{300B2429-4470-426E-B22F-8D8AEF489661}" destId="{08A91605-A6CE-4CD5-8067-3F49F8D83F5C}" srcOrd="1" destOrd="0" presId="urn:microsoft.com/office/officeart/2008/layout/LinedList"/>
    <dgm:cxn modelId="{BDDD9B8E-AF21-45C6-BE49-313627439AE4}" type="presParOf" srcId="{54CC97B2-6CB0-4C28-998E-A05B1DC70159}" destId="{DDE5C66C-4ED4-4045-AE43-7894183AE038}" srcOrd="2" destOrd="0" presId="urn:microsoft.com/office/officeart/2008/layout/LinedList"/>
    <dgm:cxn modelId="{B98046FA-4913-4B34-957A-3945B3AFF4BB}" type="presParOf" srcId="{54CC97B2-6CB0-4C28-998E-A05B1DC70159}" destId="{8C504869-427F-438F-A943-F02DD02E3C34}" srcOrd="3" destOrd="0" presId="urn:microsoft.com/office/officeart/2008/layout/LinedList"/>
    <dgm:cxn modelId="{473A78B3-0970-41E7-AC03-E30717949E69}" type="presParOf" srcId="{8C504869-427F-438F-A943-F02DD02E3C34}" destId="{077FE87F-9208-492B-BA5C-8CA3BA65B487}" srcOrd="0" destOrd="0" presId="urn:microsoft.com/office/officeart/2008/layout/LinedList"/>
    <dgm:cxn modelId="{9FE3DFFE-AA48-48BB-92B1-B3479253A044}" type="presParOf" srcId="{8C504869-427F-438F-A943-F02DD02E3C34}" destId="{AAB09ED1-762B-4AB2-B331-1CB861250050}" srcOrd="1" destOrd="0" presId="urn:microsoft.com/office/officeart/2008/layout/LinedList"/>
    <dgm:cxn modelId="{782375A9-28F3-4B11-9910-2A253E10E3CE}" type="presParOf" srcId="{54CC97B2-6CB0-4C28-998E-A05B1DC70159}" destId="{9DD9FB42-B5BA-47E7-9803-6090766CD19F}" srcOrd="4" destOrd="0" presId="urn:microsoft.com/office/officeart/2008/layout/LinedList"/>
    <dgm:cxn modelId="{24083AB9-BAA5-4B51-AD65-8AE4284D0F3B}" type="presParOf" srcId="{54CC97B2-6CB0-4C28-998E-A05B1DC70159}" destId="{170FD8B6-269F-415E-98CE-74110625F27F}" srcOrd="5" destOrd="0" presId="urn:microsoft.com/office/officeart/2008/layout/LinedList"/>
    <dgm:cxn modelId="{F25608BA-6EBC-48AB-9233-7007E45DDBB5}" type="presParOf" srcId="{170FD8B6-269F-415E-98CE-74110625F27F}" destId="{06E7B2A5-B76E-4B7B-8048-5E890D956E73}" srcOrd="0" destOrd="0" presId="urn:microsoft.com/office/officeart/2008/layout/LinedList"/>
    <dgm:cxn modelId="{4528ED5B-A7FC-41C5-A4A9-D4923D312EE6}" type="presParOf" srcId="{170FD8B6-269F-415E-98CE-74110625F27F}" destId="{C3D642F2-65D1-411A-9DA1-CEF503966BAF}" srcOrd="1" destOrd="0" presId="urn:microsoft.com/office/officeart/2008/layout/LinedList"/>
    <dgm:cxn modelId="{B1DE26AD-CA54-4B4F-B60D-49443288CA65}" type="presParOf" srcId="{54CC97B2-6CB0-4C28-998E-A05B1DC70159}" destId="{E73CA1F1-AC4F-4A71-B5A2-9DD8C611D54C}" srcOrd="6" destOrd="0" presId="urn:microsoft.com/office/officeart/2008/layout/LinedList"/>
    <dgm:cxn modelId="{1576C076-EDC2-46F4-94A8-2717B7B321F9}" type="presParOf" srcId="{54CC97B2-6CB0-4C28-998E-A05B1DC70159}" destId="{BA8A4295-8C4E-4A1B-ABD6-D57DD0935098}" srcOrd="7" destOrd="0" presId="urn:microsoft.com/office/officeart/2008/layout/LinedList"/>
    <dgm:cxn modelId="{0EDBF1A6-FDD8-473B-B041-A8C71557FCEF}" type="presParOf" srcId="{BA8A4295-8C4E-4A1B-ABD6-D57DD0935098}" destId="{237A6578-DC71-486E-9FC8-3DD3879E603C}" srcOrd="0" destOrd="0" presId="urn:microsoft.com/office/officeart/2008/layout/LinedList"/>
    <dgm:cxn modelId="{6260FD28-270D-4A60-ADCA-2BB19A3FF200}" type="presParOf" srcId="{BA8A4295-8C4E-4A1B-ABD6-D57DD0935098}" destId="{2978CA37-4305-45A5-B9E5-D39CBE5F18A9}" srcOrd="1" destOrd="0" presId="urn:microsoft.com/office/officeart/2008/layout/LinedList"/>
    <dgm:cxn modelId="{1F7A2F7A-D39D-4F0A-950E-1645C87CE0F3}" type="presParOf" srcId="{54CC97B2-6CB0-4C28-998E-A05B1DC70159}" destId="{0EE38F16-A9FB-4C7F-A22F-C7AE92D76301}" srcOrd="8" destOrd="0" presId="urn:microsoft.com/office/officeart/2008/layout/LinedList"/>
    <dgm:cxn modelId="{87E50976-4E28-4E3D-9C40-E42734DA01B0}" type="presParOf" srcId="{54CC97B2-6CB0-4C28-998E-A05B1DC70159}" destId="{6AFEB012-63B4-4939-961B-DC13A9AAE9C7}" srcOrd="9" destOrd="0" presId="urn:microsoft.com/office/officeart/2008/layout/LinedList"/>
    <dgm:cxn modelId="{767EE095-1C9D-45DC-AC41-98F96B9A845B}" type="presParOf" srcId="{6AFEB012-63B4-4939-961B-DC13A9AAE9C7}" destId="{888E42F8-F03C-4BAB-A165-6BCBCAE6EF98}" srcOrd="0" destOrd="0" presId="urn:microsoft.com/office/officeart/2008/layout/LinedList"/>
    <dgm:cxn modelId="{39044585-7E0F-4A53-886B-FBA165F039BD}" type="presParOf" srcId="{6AFEB012-63B4-4939-961B-DC13A9AAE9C7}" destId="{F8B1739F-9D93-4F1F-A773-478A45F56B17}" srcOrd="1" destOrd="0" presId="urn:microsoft.com/office/officeart/2008/layout/LinedList"/>
    <dgm:cxn modelId="{0B15F4C6-398D-4A30-8CAF-CF6601AE7A8A}" type="presParOf" srcId="{54CC97B2-6CB0-4C28-998E-A05B1DC70159}" destId="{5AED3C34-894E-4A8F-8CCD-350DA585C186}" srcOrd="10" destOrd="0" presId="urn:microsoft.com/office/officeart/2008/layout/LinedList"/>
    <dgm:cxn modelId="{B0DC6816-641E-4FD9-A87D-C6A9ACDF29CF}" type="presParOf" srcId="{54CC97B2-6CB0-4C28-998E-A05B1DC70159}" destId="{7B1D80B9-0C96-4A18-917A-27C994E3534D}" srcOrd="11" destOrd="0" presId="urn:microsoft.com/office/officeart/2008/layout/LinedList"/>
    <dgm:cxn modelId="{4DB6E109-3EA6-4113-8C66-73EDDA45F744}" type="presParOf" srcId="{7B1D80B9-0C96-4A18-917A-27C994E3534D}" destId="{A7BF4ADB-936F-4165-98AC-1133B157E5DB}" srcOrd="0" destOrd="0" presId="urn:microsoft.com/office/officeart/2008/layout/LinedList"/>
    <dgm:cxn modelId="{67DB4FE7-D148-4D98-B982-A9A1199BC5BF}" type="presParOf" srcId="{7B1D80B9-0C96-4A18-917A-27C994E3534D}" destId="{41CBB0A3-5D78-4281-B230-D121E6EA22B8}" srcOrd="1" destOrd="0" presId="urn:microsoft.com/office/officeart/2008/layout/LinedList"/>
    <dgm:cxn modelId="{B2A05F28-C183-4473-BF77-F5AE1D84C70F}" type="presParOf" srcId="{54CC97B2-6CB0-4C28-998E-A05B1DC70159}" destId="{DB9B5306-7D69-4312-8C92-240DF8F62F11}" srcOrd="12" destOrd="0" presId="urn:microsoft.com/office/officeart/2008/layout/LinedList"/>
    <dgm:cxn modelId="{5D7EE901-36C5-4182-920E-3A6A12C62658}" type="presParOf" srcId="{54CC97B2-6CB0-4C28-998E-A05B1DC70159}" destId="{49FDDDB6-21AD-4E55-B18B-EAF9474FE947}" srcOrd="13" destOrd="0" presId="urn:microsoft.com/office/officeart/2008/layout/LinedList"/>
    <dgm:cxn modelId="{C96AD657-C004-4BB9-9335-F8B7B95DAA64}" type="presParOf" srcId="{49FDDDB6-21AD-4E55-B18B-EAF9474FE947}" destId="{A7DA282D-495A-4BDA-9AC7-62ABFF121FF6}" srcOrd="0" destOrd="0" presId="urn:microsoft.com/office/officeart/2008/layout/LinedList"/>
    <dgm:cxn modelId="{4931D5C1-E20C-452A-BDDB-F88D02F0EBBA}" type="presParOf" srcId="{49FDDDB6-21AD-4E55-B18B-EAF9474FE947}" destId="{5CDE0FB2-2615-4029-9DA3-BBD9D6981465}" srcOrd="1" destOrd="0" presId="urn:microsoft.com/office/officeart/2008/layout/LinedList"/>
    <dgm:cxn modelId="{47627D58-C8E5-49AD-A3F5-B5AD6BD0270C}" type="presParOf" srcId="{54CC97B2-6CB0-4C28-998E-A05B1DC70159}" destId="{10691A32-8D70-4B64-BE67-49B8A13E9B00}" srcOrd="14" destOrd="0" presId="urn:microsoft.com/office/officeart/2008/layout/LinedList"/>
    <dgm:cxn modelId="{489EE1BA-C086-43B5-9CE3-E32B5DF867BF}" type="presParOf" srcId="{54CC97B2-6CB0-4C28-998E-A05B1DC70159}" destId="{47EE3651-76A8-425E-BDD4-04C0F72E2EE1}" srcOrd="15" destOrd="0" presId="urn:microsoft.com/office/officeart/2008/layout/LinedList"/>
    <dgm:cxn modelId="{C81FBC5B-5AC3-494B-9BED-E6A45F93D1E4}" type="presParOf" srcId="{47EE3651-76A8-425E-BDD4-04C0F72E2EE1}" destId="{39779731-9FF5-4C90-B729-460049555DFF}" srcOrd="0" destOrd="0" presId="urn:microsoft.com/office/officeart/2008/layout/LinedList"/>
    <dgm:cxn modelId="{FF6B43A1-D286-4AE1-A08E-A24015AA384C}" type="presParOf" srcId="{47EE3651-76A8-425E-BDD4-04C0F72E2EE1}" destId="{253E6D0F-2E3E-48FE-B995-0F6D25E7FEC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A88E7-077F-4129-A497-CC44A09BA121}">
      <dsp:nvSpPr>
        <dsp:cNvPr id="0" name=""/>
        <dsp:cNvSpPr/>
      </dsp:nvSpPr>
      <dsp:spPr>
        <a:xfrm>
          <a:off x="0" y="0"/>
          <a:ext cx="5495171" cy="144304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b="1" kern="1200" dirty="0"/>
            <a:t>Os SSVV  devem ser verificados a cada 06h;</a:t>
          </a:r>
          <a:endParaRPr lang="en-US" sz="2600" kern="1200" dirty="0"/>
        </a:p>
      </dsp:txBody>
      <dsp:txXfrm>
        <a:off x="70444" y="70444"/>
        <a:ext cx="5354283" cy="1302160"/>
      </dsp:txXfrm>
    </dsp:sp>
    <dsp:sp modelId="{86D3AC8E-318E-4A89-AB61-C4601731A955}">
      <dsp:nvSpPr>
        <dsp:cNvPr id="0" name=""/>
        <dsp:cNvSpPr/>
      </dsp:nvSpPr>
      <dsp:spPr>
        <a:xfrm>
          <a:off x="0" y="1245319"/>
          <a:ext cx="5495171" cy="1443048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b="1" kern="1200" dirty="0"/>
            <a:t>Quando o caso exigir deve ser visto quantas vezes for necessário;</a:t>
          </a:r>
          <a:endParaRPr lang="en-US" sz="2600" kern="1200" dirty="0"/>
        </a:p>
      </dsp:txBody>
      <dsp:txXfrm>
        <a:off x="70444" y="1315763"/>
        <a:ext cx="5354283" cy="1302160"/>
      </dsp:txXfrm>
    </dsp:sp>
    <dsp:sp modelId="{76548FE5-C61D-45CC-B9C3-38B6E590299D}">
      <dsp:nvSpPr>
        <dsp:cNvPr id="0" name=""/>
        <dsp:cNvSpPr/>
      </dsp:nvSpPr>
      <dsp:spPr>
        <a:xfrm>
          <a:off x="0" y="2685486"/>
          <a:ext cx="5495171" cy="1443048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b="1" kern="1200" dirty="0"/>
            <a:t>Ao verificar os SSVV deve ser explicado ao paciente o que vai ser realizado;</a:t>
          </a:r>
          <a:endParaRPr lang="en-US" sz="2600" kern="1200" dirty="0"/>
        </a:p>
      </dsp:txBody>
      <dsp:txXfrm>
        <a:off x="70444" y="2755930"/>
        <a:ext cx="5354283" cy="1302160"/>
      </dsp:txXfrm>
    </dsp:sp>
    <dsp:sp modelId="{FFD04455-C34A-40DA-B87C-99208C0A6A12}">
      <dsp:nvSpPr>
        <dsp:cNvPr id="0" name=""/>
        <dsp:cNvSpPr/>
      </dsp:nvSpPr>
      <dsp:spPr>
        <a:xfrm>
          <a:off x="0" y="4125653"/>
          <a:ext cx="5495171" cy="1976731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 dirty="0"/>
            <a:t>Quando houver alteração de algum dos SSVV a enfermeira da unidade e o médico assistente devem ser comunicados.</a:t>
          </a:r>
          <a:endParaRPr lang="en-US" sz="2300" kern="1200" dirty="0"/>
        </a:p>
      </dsp:txBody>
      <dsp:txXfrm>
        <a:off x="96496" y="4222149"/>
        <a:ext cx="5302179" cy="178373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5222B2-DC89-4668-AFDD-551BE99CD3D7}">
      <dsp:nvSpPr>
        <dsp:cNvPr id="0" name=""/>
        <dsp:cNvSpPr/>
      </dsp:nvSpPr>
      <dsp:spPr>
        <a:xfrm>
          <a:off x="0" y="2405"/>
          <a:ext cx="550392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3F013-5578-4D3A-B791-642A96EE1C66}">
      <dsp:nvSpPr>
        <dsp:cNvPr id="0" name=""/>
        <dsp:cNvSpPr/>
      </dsp:nvSpPr>
      <dsp:spPr>
        <a:xfrm>
          <a:off x="0" y="2405"/>
          <a:ext cx="5503924" cy="1010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/>
            <a:t>Cuidados:</a:t>
          </a:r>
          <a:endParaRPr lang="en-US" sz="3200" b="1" kern="1200" dirty="0"/>
        </a:p>
      </dsp:txBody>
      <dsp:txXfrm>
        <a:off x="0" y="2405"/>
        <a:ext cx="5503924" cy="1010050"/>
      </dsp:txXfrm>
    </dsp:sp>
    <dsp:sp modelId="{C5C16EC3-414A-4A78-BC57-9002D8961BE4}">
      <dsp:nvSpPr>
        <dsp:cNvPr id="0" name=""/>
        <dsp:cNvSpPr/>
      </dsp:nvSpPr>
      <dsp:spPr>
        <a:xfrm>
          <a:off x="0" y="1012456"/>
          <a:ext cx="550392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6285ED-2095-4BC6-B832-562870A6EB90}">
      <dsp:nvSpPr>
        <dsp:cNvPr id="0" name=""/>
        <dsp:cNvSpPr/>
      </dsp:nvSpPr>
      <dsp:spPr>
        <a:xfrm>
          <a:off x="0" y="1012456"/>
          <a:ext cx="5503924" cy="1980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Evitar verificar FC em membros afetados de pacientes neurológicos e vasculares;</a:t>
          </a:r>
          <a:endParaRPr lang="en-US" sz="3200" kern="1200" dirty="0"/>
        </a:p>
      </dsp:txBody>
      <dsp:txXfrm>
        <a:off x="0" y="1012456"/>
        <a:ext cx="5503924" cy="1980219"/>
      </dsp:txXfrm>
    </dsp:sp>
    <dsp:sp modelId="{84FA1EDD-154C-4C68-BEC6-EC6554BBA6B3}">
      <dsp:nvSpPr>
        <dsp:cNvPr id="0" name=""/>
        <dsp:cNvSpPr/>
      </dsp:nvSpPr>
      <dsp:spPr>
        <a:xfrm>
          <a:off x="0" y="2992676"/>
          <a:ext cx="550392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78CE00-B00D-4D0A-9A44-D80F0DCFEE5F}">
      <dsp:nvSpPr>
        <dsp:cNvPr id="0" name=""/>
        <dsp:cNvSpPr/>
      </dsp:nvSpPr>
      <dsp:spPr>
        <a:xfrm>
          <a:off x="0" y="2992676"/>
          <a:ext cx="5503924" cy="1361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Não verificar FC em membro com fístula arteriovenosa (FAV);</a:t>
          </a:r>
          <a:endParaRPr lang="en-US" sz="3200" kern="1200" dirty="0"/>
        </a:p>
      </dsp:txBody>
      <dsp:txXfrm>
        <a:off x="0" y="2992676"/>
        <a:ext cx="5503924" cy="1361401"/>
      </dsp:txXfrm>
    </dsp:sp>
    <dsp:sp modelId="{6BBED397-23AE-4C3E-9461-59CC716B304E}">
      <dsp:nvSpPr>
        <dsp:cNvPr id="0" name=""/>
        <dsp:cNvSpPr/>
      </dsp:nvSpPr>
      <dsp:spPr>
        <a:xfrm>
          <a:off x="0" y="4354078"/>
          <a:ext cx="550392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3B8E30-0497-432F-BEC1-DFE8E6C593D0}">
      <dsp:nvSpPr>
        <dsp:cNvPr id="0" name=""/>
        <dsp:cNvSpPr/>
      </dsp:nvSpPr>
      <dsp:spPr>
        <a:xfrm>
          <a:off x="0" y="4354078"/>
          <a:ext cx="5503924" cy="1980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/>
            <a:t>Verificar FC sem usar o dedo polegar, pois estará contando a própria FC e não a do paciente.</a:t>
          </a:r>
          <a:endParaRPr lang="en-US" sz="3200" kern="1200"/>
        </a:p>
      </dsp:txBody>
      <dsp:txXfrm>
        <a:off x="0" y="4354078"/>
        <a:ext cx="5503924" cy="198021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E3701-C6FF-492B-A8E6-99461AEED410}">
      <dsp:nvSpPr>
        <dsp:cNvPr id="0" name=""/>
        <dsp:cNvSpPr/>
      </dsp:nvSpPr>
      <dsp:spPr>
        <a:xfrm>
          <a:off x="0" y="3700"/>
          <a:ext cx="543191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254F02-A9CD-476A-85CD-CAED76844C50}">
      <dsp:nvSpPr>
        <dsp:cNvPr id="0" name=""/>
        <dsp:cNvSpPr/>
      </dsp:nvSpPr>
      <dsp:spPr>
        <a:xfrm>
          <a:off x="0" y="3700"/>
          <a:ext cx="5431916" cy="678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1.  </a:t>
          </a:r>
          <a:r>
            <a:rPr lang="pt-BR" sz="2600" kern="1200" dirty="0"/>
            <a:t> Preparar o cliente emocionalmente;</a:t>
          </a:r>
          <a:endParaRPr lang="en-US" sz="2600" kern="1200" dirty="0"/>
        </a:p>
      </dsp:txBody>
      <dsp:txXfrm>
        <a:off x="0" y="3700"/>
        <a:ext cx="5431916" cy="678541"/>
      </dsp:txXfrm>
    </dsp:sp>
    <dsp:sp modelId="{E880ADCA-59D6-4C43-A36C-5AA23476C6D8}">
      <dsp:nvSpPr>
        <dsp:cNvPr id="0" name=""/>
        <dsp:cNvSpPr/>
      </dsp:nvSpPr>
      <dsp:spPr>
        <a:xfrm>
          <a:off x="0" y="682241"/>
          <a:ext cx="543191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7C7CC6-C571-4C8C-A845-985C947BC88B}">
      <dsp:nvSpPr>
        <dsp:cNvPr id="0" name=""/>
        <dsp:cNvSpPr/>
      </dsp:nvSpPr>
      <dsp:spPr>
        <a:xfrm>
          <a:off x="0" y="682241"/>
          <a:ext cx="5431916" cy="758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2.  </a:t>
          </a:r>
          <a:r>
            <a:rPr lang="pt-BR" sz="2600" kern="1200" dirty="0"/>
            <a:t> Preparar o material;</a:t>
          </a:r>
          <a:endParaRPr lang="en-US" sz="2600" kern="1200" dirty="0"/>
        </a:p>
      </dsp:txBody>
      <dsp:txXfrm>
        <a:off x="0" y="682241"/>
        <a:ext cx="5431916" cy="758642"/>
      </dsp:txXfrm>
    </dsp:sp>
    <dsp:sp modelId="{A673ABB5-F439-4567-B1D1-975A1AD76B0B}">
      <dsp:nvSpPr>
        <dsp:cNvPr id="0" name=""/>
        <dsp:cNvSpPr/>
      </dsp:nvSpPr>
      <dsp:spPr>
        <a:xfrm>
          <a:off x="0" y="1440884"/>
          <a:ext cx="543191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8F53E1-7C92-4286-A55F-F33813848B14}">
      <dsp:nvSpPr>
        <dsp:cNvPr id="0" name=""/>
        <dsp:cNvSpPr/>
      </dsp:nvSpPr>
      <dsp:spPr>
        <a:xfrm>
          <a:off x="0" y="1337325"/>
          <a:ext cx="5431916" cy="626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3.    </a:t>
          </a:r>
          <a:r>
            <a:rPr lang="pt-BR" sz="2600" kern="1200" dirty="0"/>
            <a:t>Lavar as mãos;</a:t>
          </a:r>
          <a:endParaRPr lang="en-US" sz="2600" kern="1200" dirty="0"/>
        </a:p>
      </dsp:txBody>
      <dsp:txXfrm>
        <a:off x="0" y="1337325"/>
        <a:ext cx="5431916" cy="626345"/>
      </dsp:txXfrm>
    </dsp:sp>
    <dsp:sp modelId="{DA41C118-76B4-4313-95C0-F5266E3222F4}">
      <dsp:nvSpPr>
        <dsp:cNvPr id="0" name=""/>
        <dsp:cNvSpPr/>
      </dsp:nvSpPr>
      <dsp:spPr>
        <a:xfrm>
          <a:off x="0" y="2067230"/>
          <a:ext cx="543191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BFCEB8-E001-42EF-BC63-12A651761B1E}">
      <dsp:nvSpPr>
        <dsp:cNvPr id="0" name=""/>
        <dsp:cNvSpPr/>
      </dsp:nvSpPr>
      <dsp:spPr>
        <a:xfrm>
          <a:off x="0" y="2067230"/>
          <a:ext cx="5431916" cy="1155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4.    </a:t>
          </a:r>
          <a:r>
            <a:rPr lang="pt-BR" sz="2600" kern="1200" dirty="0"/>
            <a:t>O cliente é posicionado deitado, sentado, ou </a:t>
          </a:r>
          <a:r>
            <a:rPr lang="pt-BR" sz="2600" kern="1200" dirty="0" err="1"/>
            <a:t>semi-sentado</a:t>
          </a:r>
          <a:r>
            <a:rPr lang="pt-BR" sz="2600" kern="1200" dirty="0"/>
            <a:t>, mantendo o braço confortável.</a:t>
          </a:r>
          <a:endParaRPr lang="en-US" sz="2600" kern="1200" dirty="0"/>
        </a:p>
      </dsp:txBody>
      <dsp:txXfrm>
        <a:off x="0" y="2067230"/>
        <a:ext cx="5431916" cy="1155534"/>
      </dsp:txXfrm>
    </dsp:sp>
    <dsp:sp modelId="{BF9650A4-C33F-4F3E-AC7C-2E50673273B3}">
      <dsp:nvSpPr>
        <dsp:cNvPr id="0" name=""/>
        <dsp:cNvSpPr/>
      </dsp:nvSpPr>
      <dsp:spPr>
        <a:xfrm>
          <a:off x="0" y="3222764"/>
          <a:ext cx="543191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8F4544-BFAD-4DF0-A37E-57C5AB4FC561}">
      <dsp:nvSpPr>
        <dsp:cNvPr id="0" name=""/>
        <dsp:cNvSpPr/>
      </dsp:nvSpPr>
      <dsp:spPr>
        <a:xfrm>
          <a:off x="0" y="3222764"/>
          <a:ext cx="5431916" cy="1155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5. </a:t>
          </a:r>
          <a:r>
            <a:rPr lang="pt-BR" sz="2600" kern="1200" dirty="0"/>
            <a:t>  Usar as pontas de dois dos dedos da mão sobre a artéria radial, fazendo ligeira pressão.</a:t>
          </a:r>
          <a:endParaRPr lang="en-US" sz="2600" kern="1200" dirty="0"/>
        </a:p>
      </dsp:txBody>
      <dsp:txXfrm>
        <a:off x="0" y="3222764"/>
        <a:ext cx="5431916" cy="1155534"/>
      </dsp:txXfrm>
    </dsp:sp>
    <dsp:sp modelId="{BF55E3E6-2ADF-4FC4-98FB-5CEE85BEA0AF}">
      <dsp:nvSpPr>
        <dsp:cNvPr id="0" name=""/>
        <dsp:cNvSpPr/>
      </dsp:nvSpPr>
      <dsp:spPr>
        <a:xfrm>
          <a:off x="0" y="4378298"/>
          <a:ext cx="543191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51D998-06BC-4003-977B-0804C9CF4E38}">
      <dsp:nvSpPr>
        <dsp:cNvPr id="0" name=""/>
        <dsp:cNvSpPr/>
      </dsp:nvSpPr>
      <dsp:spPr>
        <a:xfrm>
          <a:off x="0" y="4378298"/>
          <a:ext cx="5431916" cy="8585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6.   </a:t>
          </a:r>
          <a:r>
            <a:rPr lang="pt-BR" sz="2600" kern="1200" dirty="0"/>
            <a:t>Observar o relógio e contar durante 1 minuto.</a:t>
          </a:r>
          <a:endParaRPr lang="en-US" sz="2600" kern="1200" dirty="0"/>
        </a:p>
      </dsp:txBody>
      <dsp:txXfrm>
        <a:off x="0" y="4378298"/>
        <a:ext cx="5431916" cy="858504"/>
      </dsp:txXfrm>
    </dsp:sp>
    <dsp:sp modelId="{5DE78A45-41A4-48AC-A54E-BF8CD6CD141B}">
      <dsp:nvSpPr>
        <dsp:cNvPr id="0" name=""/>
        <dsp:cNvSpPr/>
      </dsp:nvSpPr>
      <dsp:spPr>
        <a:xfrm>
          <a:off x="0" y="5236803"/>
          <a:ext cx="543191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09446-23FF-4CCD-A23D-B21E8F6461EC}">
      <dsp:nvSpPr>
        <dsp:cNvPr id="0" name=""/>
        <dsp:cNvSpPr/>
      </dsp:nvSpPr>
      <dsp:spPr>
        <a:xfrm>
          <a:off x="0" y="5236803"/>
          <a:ext cx="5431916" cy="1155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7.         </a:t>
          </a:r>
          <a:r>
            <a:rPr lang="pt-BR" sz="2600" kern="1200" dirty="0"/>
            <a:t>Quando o paciente apresenta pulso regular é possível verificar por 30 segundos e  multiplicar por dois</a:t>
          </a:r>
          <a:r>
            <a:rPr lang="pt-BR" sz="2200" kern="1200" dirty="0"/>
            <a:t>.</a:t>
          </a:r>
          <a:endParaRPr lang="en-US" sz="2200" kern="1200" dirty="0"/>
        </a:p>
      </dsp:txBody>
      <dsp:txXfrm>
        <a:off x="0" y="5236803"/>
        <a:ext cx="5431916" cy="115553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763C89-7E93-49D9-863E-E48B60B2DC0B}">
      <dsp:nvSpPr>
        <dsp:cNvPr id="0" name=""/>
        <dsp:cNvSpPr/>
      </dsp:nvSpPr>
      <dsp:spPr>
        <a:xfrm>
          <a:off x="0" y="2717"/>
          <a:ext cx="543995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164FAB-4FC0-4E26-BC94-2C1B89280932}">
      <dsp:nvSpPr>
        <dsp:cNvPr id="0" name=""/>
        <dsp:cNvSpPr/>
      </dsp:nvSpPr>
      <dsp:spPr>
        <a:xfrm>
          <a:off x="0" y="2717"/>
          <a:ext cx="5439953" cy="120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b="1" kern="1200" dirty="0"/>
            <a:t>Ventilação</a:t>
          </a:r>
          <a:r>
            <a:rPr lang="pt-BR" sz="2600" kern="1200" dirty="0"/>
            <a:t> é o movimento dos gases para dentro e fora dos pulmões.</a:t>
          </a:r>
          <a:endParaRPr lang="en-US" sz="2600" kern="1200" dirty="0"/>
        </a:p>
      </dsp:txBody>
      <dsp:txXfrm>
        <a:off x="0" y="2717"/>
        <a:ext cx="5439953" cy="1206400"/>
      </dsp:txXfrm>
    </dsp:sp>
    <dsp:sp modelId="{87D6D556-DC78-416F-B865-78B27F4D9D3F}">
      <dsp:nvSpPr>
        <dsp:cNvPr id="0" name=""/>
        <dsp:cNvSpPr/>
      </dsp:nvSpPr>
      <dsp:spPr>
        <a:xfrm>
          <a:off x="0" y="1209117"/>
          <a:ext cx="543995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5C9ACC-5B07-4B43-A403-A89296D8C517}">
      <dsp:nvSpPr>
        <dsp:cNvPr id="0" name=""/>
        <dsp:cNvSpPr/>
      </dsp:nvSpPr>
      <dsp:spPr>
        <a:xfrm>
          <a:off x="0" y="1209117"/>
          <a:ext cx="5434640" cy="14379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b="1" kern="1200" dirty="0"/>
            <a:t>Difusão</a:t>
          </a:r>
          <a:r>
            <a:rPr lang="pt-BR" sz="2600" kern="1200" dirty="0"/>
            <a:t> é o movimento do oxigênio e dióxido de carbono entre os alvéolos e as células vermelhas do sangue.</a:t>
          </a:r>
          <a:endParaRPr lang="en-US" sz="2600" kern="1200" dirty="0"/>
        </a:p>
      </dsp:txBody>
      <dsp:txXfrm>
        <a:off x="0" y="1209117"/>
        <a:ext cx="5434640" cy="1437908"/>
      </dsp:txXfrm>
    </dsp:sp>
    <dsp:sp modelId="{12A41C17-3E0B-4FCC-823D-A2111AD9943B}">
      <dsp:nvSpPr>
        <dsp:cNvPr id="0" name=""/>
        <dsp:cNvSpPr/>
      </dsp:nvSpPr>
      <dsp:spPr>
        <a:xfrm>
          <a:off x="0" y="2647026"/>
          <a:ext cx="543995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FBC343-8D7F-4E4A-83CD-AE9F4C7227A0}">
      <dsp:nvSpPr>
        <dsp:cNvPr id="0" name=""/>
        <dsp:cNvSpPr/>
      </dsp:nvSpPr>
      <dsp:spPr>
        <a:xfrm>
          <a:off x="0" y="2647026"/>
          <a:ext cx="5439953" cy="719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b="1" kern="1200" dirty="0"/>
            <a:t>Controle fisiológico</a:t>
          </a:r>
          <a:endParaRPr lang="en-US" sz="2600" b="1" kern="1200" dirty="0"/>
        </a:p>
      </dsp:txBody>
      <dsp:txXfrm>
        <a:off x="0" y="2647026"/>
        <a:ext cx="5439953" cy="719557"/>
      </dsp:txXfrm>
    </dsp:sp>
    <dsp:sp modelId="{B14C9188-B31C-4150-9167-D11A2E66E73E}">
      <dsp:nvSpPr>
        <dsp:cNvPr id="0" name=""/>
        <dsp:cNvSpPr/>
      </dsp:nvSpPr>
      <dsp:spPr>
        <a:xfrm>
          <a:off x="0" y="3366584"/>
          <a:ext cx="543995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50CA61-2D11-44A3-8AB5-5DA00214829D}">
      <dsp:nvSpPr>
        <dsp:cNvPr id="0" name=""/>
        <dsp:cNvSpPr/>
      </dsp:nvSpPr>
      <dsp:spPr>
        <a:xfrm>
          <a:off x="0" y="3366584"/>
          <a:ext cx="5439953" cy="120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O controle é feito pelos níveis de concentração de CO² no sangue</a:t>
          </a:r>
          <a:r>
            <a:rPr lang="pt-BR" sz="2500" kern="1200" dirty="0"/>
            <a:t>.</a:t>
          </a:r>
          <a:endParaRPr lang="en-US" sz="2500" kern="1200" dirty="0"/>
        </a:p>
      </dsp:txBody>
      <dsp:txXfrm>
        <a:off x="0" y="3366584"/>
        <a:ext cx="5439953" cy="1206400"/>
      </dsp:txXfrm>
    </dsp:sp>
    <dsp:sp modelId="{00C63556-DF28-4749-8AA0-608EE389A382}">
      <dsp:nvSpPr>
        <dsp:cNvPr id="0" name=""/>
        <dsp:cNvSpPr/>
      </dsp:nvSpPr>
      <dsp:spPr>
        <a:xfrm>
          <a:off x="0" y="4572984"/>
          <a:ext cx="543995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ACF05-4A96-4820-AFF8-A6CAA2205EBD}">
      <dsp:nvSpPr>
        <dsp:cNvPr id="0" name=""/>
        <dsp:cNvSpPr/>
      </dsp:nvSpPr>
      <dsp:spPr>
        <a:xfrm>
          <a:off x="0" y="4572984"/>
          <a:ext cx="5439953" cy="815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Exame das respirações</a:t>
          </a:r>
          <a:endParaRPr lang="en-US" sz="2600" kern="1200" dirty="0"/>
        </a:p>
      </dsp:txBody>
      <dsp:txXfrm>
        <a:off x="0" y="4572984"/>
        <a:ext cx="5439953" cy="815249"/>
      </dsp:txXfrm>
    </dsp:sp>
    <dsp:sp modelId="{CF5570A9-71DC-43BE-91DB-301CC107315E}">
      <dsp:nvSpPr>
        <dsp:cNvPr id="0" name=""/>
        <dsp:cNvSpPr/>
      </dsp:nvSpPr>
      <dsp:spPr>
        <a:xfrm>
          <a:off x="0" y="5388234"/>
          <a:ext cx="543995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DF6EAF-83A7-4578-BBAE-3B9550F2B8D5}">
      <dsp:nvSpPr>
        <dsp:cNvPr id="0" name=""/>
        <dsp:cNvSpPr/>
      </dsp:nvSpPr>
      <dsp:spPr>
        <a:xfrm>
          <a:off x="0" y="5388234"/>
          <a:ext cx="5439953" cy="120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A medida exige observação e palpação do movimento da parede torácica</a:t>
          </a:r>
          <a:r>
            <a:rPr lang="pt-BR" sz="2500" kern="1200" dirty="0"/>
            <a:t>.</a:t>
          </a:r>
          <a:endParaRPr lang="en-US" sz="2500" kern="1200" dirty="0"/>
        </a:p>
      </dsp:txBody>
      <dsp:txXfrm>
        <a:off x="0" y="5388234"/>
        <a:ext cx="5439953" cy="120640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A18356-F20F-4A48-B577-626081B8CE4D}">
      <dsp:nvSpPr>
        <dsp:cNvPr id="0" name=""/>
        <dsp:cNvSpPr/>
      </dsp:nvSpPr>
      <dsp:spPr>
        <a:xfrm>
          <a:off x="0" y="2021"/>
          <a:ext cx="543191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A58D14-16BE-468F-B39D-3E5E4B72292D}">
      <dsp:nvSpPr>
        <dsp:cNvPr id="0" name=""/>
        <dsp:cNvSpPr/>
      </dsp:nvSpPr>
      <dsp:spPr>
        <a:xfrm>
          <a:off x="0" y="2021"/>
          <a:ext cx="5431917" cy="1638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O enfermeiro deve observar a inspiração e expiração completas quando conta a ventilação e a frequência respiratória.</a:t>
          </a:r>
          <a:endParaRPr lang="en-US" sz="2600" kern="1200" dirty="0"/>
        </a:p>
      </dsp:txBody>
      <dsp:txXfrm>
        <a:off x="0" y="2021"/>
        <a:ext cx="5431917" cy="1638171"/>
      </dsp:txXfrm>
    </dsp:sp>
    <dsp:sp modelId="{AB299B39-24C6-41E8-A6A9-AD6B84E7BF2D}">
      <dsp:nvSpPr>
        <dsp:cNvPr id="0" name=""/>
        <dsp:cNvSpPr/>
      </dsp:nvSpPr>
      <dsp:spPr>
        <a:xfrm>
          <a:off x="0" y="1640193"/>
          <a:ext cx="543191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2307C8-BD1B-435B-8644-22722DB579CF}">
      <dsp:nvSpPr>
        <dsp:cNvPr id="0" name=""/>
        <dsp:cNvSpPr/>
      </dsp:nvSpPr>
      <dsp:spPr>
        <a:xfrm>
          <a:off x="0" y="1640193"/>
          <a:ext cx="5431917" cy="1275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O valor normal em adultos é entre 12 a 20 incursões respiratórias por minuto.</a:t>
          </a:r>
          <a:endParaRPr lang="en-US" sz="2600" kern="1200" dirty="0"/>
        </a:p>
      </dsp:txBody>
      <dsp:txXfrm>
        <a:off x="0" y="1640193"/>
        <a:ext cx="5431917" cy="127517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0A00C1-2737-4834-86EB-275C9FA722C5}">
      <dsp:nvSpPr>
        <dsp:cNvPr id="0" name=""/>
        <dsp:cNvSpPr/>
      </dsp:nvSpPr>
      <dsp:spPr>
        <a:xfrm>
          <a:off x="0" y="826423"/>
          <a:ext cx="543191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13B9C7-22F9-40C8-8F56-AD656E092498}">
      <dsp:nvSpPr>
        <dsp:cNvPr id="0" name=""/>
        <dsp:cNvSpPr/>
      </dsp:nvSpPr>
      <dsp:spPr>
        <a:xfrm>
          <a:off x="0" y="523"/>
          <a:ext cx="5426611" cy="134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600" i="1" kern="1200" dirty="0"/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i="1" kern="1200" dirty="0"/>
            <a:t>Frequência – </a:t>
          </a:r>
          <a:r>
            <a:rPr lang="pt-BR" sz="2600" kern="1200" dirty="0"/>
            <a:t>número de respirações por minuto</a:t>
          </a:r>
          <a:r>
            <a:rPr lang="pt-BR" sz="2600" i="1" kern="1200" dirty="0"/>
            <a:t>;</a:t>
          </a:r>
          <a:endParaRPr lang="en-US" sz="2600" kern="1200" dirty="0"/>
        </a:p>
      </dsp:txBody>
      <dsp:txXfrm>
        <a:off x="0" y="523"/>
        <a:ext cx="5426611" cy="1349796"/>
      </dsp:txXfrm>
    </dsp:sp>
    <dsp:sp modelId="{D31A2CBB-96AE-4B95-BAC3-75AF58D53C36}">
      <dsp:nvSpPr>
        <dsp:cNvPr id="0" name=""/>
        <dsp:cNvSpPr/>
      </dsp:nvSpPr>
      <dsp:spPr>
        <a:xfrm>
          <a:off x="0" y="1350319"/>
          <a:ext cx="543191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D85EE-24B3-415D-9DEF-DB15BA4A1C6E}">
      <dsp:nvSpPr>
        <dsp:cNvPr id="0" name=""/>
        <dsp:cNvSpPr/>
      </dsp:nvSpPr>
      <dsp:spPr>
        <a:xfrm>
          <a:off x="5304" y="1553847"/>
          <a:ext cx="5426611" cy="990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i="1" kern="1200" dirty="0"/>
            <a:t>Ritmo – </a:t>
          </a:r>
          <a:r>
            <a:rPr lang="pt-BR" sz="2600" kern="1200" dirty="0"/>
            <a:t>maneira compassada dos movimentos respiratórios.</a:t>
          </a:r>
          <a:endParaRPr lang="en-US" sz="2600" kern="1200" dirty="0"/>
        </a:p>
      </dsp:txBody>
      <dsp:txXfrm>
        <a:off x="5304" y="1553847"/>
        <a:ext cx="5426611" cy="990570"/>
      </dsp:txXfrm>
    </dsp:sp>
    <dsp:sp modelId="{0F4CA370-F4BD-4226-959A-601CA2A15B5C}">
      <dsp:nvSpPr>
        <dsp:cNvPr id="0" name=""/>
        <dsp:cNvSpPr/>
      </dsp:nvSpPr>
      <dsp:spPr>
        <a:xfrm>
          <a:off x="0" y="2340890"/>
          <a:ext cx="543191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AF470E-7B8A-47CD-83F7-95C9A25B351B}">
      <dsp:nvSpPr>
        <dsp:cNvPr id="0" name=""/>
        <dsp:cNvSpPr/>
      </dsp:nvSpPr>
      <dsp:spPr>
        <a:xfrm>
          <a:off x="5304" y="2502481"/>
          <a:ext cx="5426611" cy="830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i="1" kern="1200" dirty="0"/>
            <a:t>Frequência Média:</a:t>
          </a:r>
          <a:endParaRPr lang="en-US" sz="2800" b="1" kern="1200" dirty="0"/>
        </a:p>
      </dsp:txBody>
      <dsp:txXfrm>
        <a:off x="5304" y="2502481"/>
        <a:ext cx="5426611" cy="830359"/>
      </dsp:txXfrm>
    </dsp:sp>
    <dsp:sp modelId="{6F7B41B7-BED7-4DA3-9BE3-11AA47ABD6AC}">
      <dsp:nvSpPr>
        <dsp:cNvPr id="0" name=""/>
        <dsp:cNvSpPr/>
      </dsp:nvSpPr>
      <dsp:spPr>
        <a:xfrm>
          <a:off x="0" y="3171250"/>
          <a:ext cx="543191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574A3E-3B67-4C07-B511-C2A98DD7C6FE}">
      <dsp:nvSpPr>
        <dsp:cNvPr id="0" name=""/>
        <dsp:cNvSpPr/>
      </dsp:nvSpPr>
      <dsp:spPr>
        <a:xfrm>
          <a:off x="0" y="3171250"/>
          <a:ext cx="5431916" cy="7266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Idosos = 12 a 18 movimentos por minuto (</a:t>
          </a:r>
          <a:r>
            <a:rPr lang="pt-BR" sz="2600" kern="1200" dirty="0" err="1"/>
            <a:t>mpm</a:t>
          </a:r>
          <a:r>
            <a:rPr lang="pt-BR" sz="2600" kern="1200" dirty="0"/>
            <a:t>);</a:t>
          </a:r>
          <a:endParaRPr lang="en-US" sz="2600" kern="1200" dirty="0"/>
        </a:p>
      </dsp:txBody>
      <dsp:txXfrm>
        <a:off x="0" y="3171250"/>
        <a:ext cx="5431916" cy="726677"/>
      </dsp:txXfrm>
    </dsp:sp>
    <dsp:sp modelId="{F02C9672-7047-4D72-A3F0-3058285AB0FA}">
      <dsp:nvSpPr>
        <dsp:cNvPr id="0" name=""/>
        <dsp:cNvSpPr/>
      </dsp:nvSpPr>
      <dsp:spPr>
        <a:xfrm>
          <a:off x="0" y="3897927"/>
          <a:ext cx="543191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138C6B-FFA1-4150-B3BB-B080297A8657}">
      <dsp:nvSpPr>
        <dsp:cNvPr id="0" name=""/>
        <dsp:cNvSpPr/>
      </dsp:nvSpPr>
      <dsp:spPr>
        <a:xfrm>
          <a:off x="0" y="3897927"/>
          <a:ext cx="5431916" cy="459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Adultos = 16 a 20 </a:t>
          </a:r>
          <a:r>
            <a:rPr lang="pt-BR" sz="2800" kern="1200" dirty="0" err="1"/>
            <a:t>mpm</a:t>
          </a:r>
          <a:endParaRPr lang="en-US" sz="2800" kern="1200" dirty="0"/>
        </a:p>
      </dsp:txBody>
      <dsp:txXfrm>
        <a:off x="0" y="3897927"/>
        <a:ext cx="5431916" cy="459369"/>
      </dsp:txXfrm>
    </dsp:sp>
    <dsp:sp modelId="{9E61604C-65D7-4895-B766-465CA5512944}">
      <dsp:nvSpPr>
        <dsp:cNvPr id="0" name=""/>
        <dsp:cNvSpPr/>
      </dsp:nvSpPr>
      <dsp:spPr>
        <a:xfrm>
          <a:off x="0" y="4357297"/>
          <a:ext cx="543191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E7431B-C98E-4B17-96D5-3DBD1BAC1225}">
      <dsp:nvSpPr>
        <dsp:cNvPr id="0" name=""/>
        <dsp:cNvSpPr/>
      </dsp:nvSpPr>
      <dsp:spPr>
        <a:xfrm>
          <a:off x="0" y="4357297"/>
          <a:ext cx="5431916" cy="417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Crianças = 20 a 25 </a:t>
          </a:r>
          <a:r>
            <a:rPr lang="pt-BR" sz="2800" kern="1200" dirty="0" err="1"/>
            <a:t>mpm</a:t>
          </a:r>
          <a:r>
            <a:rPr lang="pt-BR" sz="2800" kern="1200" dirty="0"/>
            <a:t>;</a:t>
          </a:r>
          <a:endParaRPr lang="en-US" sz="2800" kern="1200" dirty="0"/>
        </a:p>
      </dsp:txBody>
      <dsp:txXfrm>
        <a:off x="0" y="4357297"/>
        <a:ext cx="5431916" cy="417926"/>
      </dsp:txXfrm>
    </dsp:sp>
    <dsp:sp modelId="{60E4CD21-075E-436E-9A55-870A70540266}">
      <dsp:nvSpPr>
        <dsp:cNvPr id="0" name=""/>
        <dsp:cNvSpPr/>
      </dsp:nvSpPr>
      <dsp:spPr>
        <a:xfrm>
          <a:off x="0" y="4775223"/>
          <a:ext cx="543191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E1A972-7C76-4662-941E-AC68E520544C}">
      <dsp:nvSpPr>
        <dsp:cNvPr id="0" name=""/>
        <dsp:cNvSpPr/>
      </dsp:nvSpPr>
      <dsp:spPr>
        <a:xfrm>
          <a:off x="0" y="4775223"/>
          <a:ext cx="5431916" cy="41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Lactentes = 30 a 40 </a:t>
          </a:r>
          <a:r>
            <a:rPr lang="pt-BR" sz="2800" kern="1200" dirty="0" err="1"/>
            <a:t>mpm</a:t>
          </a:r>
          <a:r>
            <a:rPr lang="pt-BR" sz="2800" kern="1200" dirty="0"/>
            <a:t>;</a:t>
          </a:r>
          <a:endParaRPr lang="en-US" sz="2800" kern="1200" dirty="0"/>
        </a:p>
      </dsp:txBody>
      <dsp:txXfrm>
        <a:off x="0" y="4775223"/>
        <a:ext cx="5431916" cy="415012"/>
      </dsp:txXfrm>
    </dsp:sp>
    <dsp:sp modelId="{1E3A652E-0F9C-41E5-9DFF-3F65A8FD59F0}">
      <dsp:nvSpPr>
        <dsp:cNvPr id="0" name=""/>
        <dsp:cNvSpPr/>
      </dsp:nvSpPr>
      <dsp:spPr>
        <a:xfrm>
          <a:off x="0" y="5190236"/>
          <a:ext cx="543191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D28B9F-1F8F-411B-9150-04E4A971E0B0}">
      <dsp:nvSpPr>
        <dsp:cNvPr id="0" name=""/>
        <dsp:cNvSpPr/>
      </dsp:nvSpPr>
      <dsp:spPr>
        <a:xfrm>
          <a:off x="0" y="5190236"/>
          <a:ext cx="5431916" cy="7266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RN = 40 a 60mpm</a:t>
          </a:r>
          <a:endParaRPr lang="en-US" sz="2800" kern="1200" dirty="0"/>
        </a:p>
      </dsp:txBody>
      <dsp:txXfrm>
        <a:off x="0" y="5190236"/>
        <a:ext cx="5431916" cy="726677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8C9C20-8E10-4B96-92B1-965AB2E20494}">
      <dsp:nvSpPr>
        <dsp:cNvPr id="0" name=""/>
        <dsp:cNvSpPr/>
      </dsp:nvSpPr>
      <dsp:spPr>
        <a:xfrm>
          <a:off x="0" y="570"/>
          <a:ext cx="56284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A6DE01-73FF-4DD9-ABEA-FC365AE86F04}">
      <dsp:nvSpPr>
        <dsp:cNvPr id="0" name=""/>
        <dsp:cNvSpPr/>
      </dsp:nvSpPr>
      <dsp:spPr>
        <a:xfrm>
          <a:off x="0" y="570"/>
          <a:ext cx="5628484" cy="9139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u="sng" kern="1200" dirty="0" err="1"/>
            <a:t>Eupnéia</a:t>
          </a:r>
          <a:r>
            <a:rPr lang="pt-BR" sz="2400" u="sng" kern="1200" dirty="0"/>
            <a:t> </a:t>
          </a:r>
          <a:r>
            <a:rPr lang="pt-BR" sz="2400" kern="1200" dirty="0"/>
            <a:t>– respiração normal;</a:t>
          </a:r>
          <a:endParaRPr lang="en-US" sz="2400" kern="1200" dirty="0"/>
        </a:p>
      </dsp:txBody>
      <dsp:txXfrm>
        <a:off x="0" y="570"/>
        <a:ext cx="5628484" cy="913978"/>
      </dsp:txXfrm>
    </dsp:sp>
    <dsp:sp modelId="{68DA96F3-2A3E-4866-8779-4CB8A636D0D1}">
      <dsp:nvSpPr>
        <dsp:cNvPr id="0" name=""/>
        <dsp:cNvSpPr/>
      </dsp:nvSpPr>
      <dsp:spPr>
        <a:xfrm>
          <a:off x="0" y="914549"/>
          <a:ext cx="56284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B4389-EC28-4F89-8B29-9DA00BA6CD80}">
      <dsp:nvSpPr>
        <dsp:cNvPr id="0" name=""/>
        <dsp:cNvSpPr/>
      </dsp:nvSpPr>
      <dsp:spPr>
        <a:xfrm>
          <a:off x="0" y="914549"/>
          <a:ext cx="5628484" cy="834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u="sng" kern="1200" dirty="0" err="1"/>
            <a:t>Dispnéia</a:t>
          </a:r>
          <a:r>
            <a:rPr lang="pt-BR" sz="2400" u="sng" kern="1200" dirty="0"/>
            <a:t> </a:t>
          </a:r>
          <a:r>
            <a:rPr lang="pt-BR" sz="2400" kern="1200" dirty="0"/>
            <a:t>– dor ou dificuldade ao respirar;</a:t>
          </a:r>
          <a:endParaRPr lang="en-US" sz="2400" kern="1200" dirty="0"/>
        </a:p>
      </dsp:txBody>
      <dsp:txXfrm>
        <a:off x="0" y="914549"/>
        <a:ext cx="5628484" cy="834541"/>
      </dsp:txXfrm>
    </dsp:sp>
    <dsp:sp modelId="{C9DEAC20-AEE3-4B0E-87DC-0DA6355B6DF1}">
      <dsp:nvSpPr>
        <dsp:cNvPr id="0" name=""/>
        <dsp:cNvSpPr/>
      </dsp:nvSpPr>
      <dsp:spPr>
        <a:xfrm>
          <a:off x="0" y="1749090"/>
          <a:ext cx="56284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F575E7-2B29-4662-89D9-2C3EB5AA8FB9}">
      <dsp:nvSpPr>
        <dsp:cNvPr id="0" name=""/>
        <dsp:cNvSpPr/>
      </dsp:nvSpPr>
      <dsp:spPr>
        <a:xfrm>
          <a:off x="0" y="1749090"/>
          <a:ext cx="5628484" cy="1505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u="sng" kern="1200" dirty="0" err="1"/>
            <a:t>Apnéia</a:t>
          </a:r>
          <a:r>
            <a:rPr lang="pt-BR" sz="2400" kern="1200" dirty="0"/>
            <a:t> – parada respiratória, podendo ser instantânea, transitória, prolongada, intermitente ou definitiva;</a:t>
          </a:r>
          <a:endParaRPr lang="en-US" sz="2400" kern="1200" dirty="0"/>
        </a:p>
      </dsp:txBody>
      <dsp:txXfrm>
        <a:off x="0" y="1749090"/>
        <a:ext cx="5628484" cy="1505929"/>
      </dsp:txXfrm>
    </dsp:sp>
    <dsp:sp modelId="{533269AF-DD2C-4D61-97D9-12549C5AA1D5}">
      <dsp:nvSpPr>
        <dsp:cNvPr id="0" name=""/>
        <dsp:cNvSpPr/>
      </dsp:nvSpPr>
      <dsp:spPr>
        <a:xfrm>
          <a:off x="0" y="3255020"/>
          <a:ext cx="56284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9DA46B-1723-4565-A611-6AF708A5C594}">
      <dsp:nvSpPr>
        <dsp:cNvPr id="0" name=""/>
        <dsp:cNvSpPr/>
      </dsp:nvSpPr>
      <dsp:spPr>
        <a:xfrm>
          <a:off x="0" y="3255020"/>
          <a:ext cx="5628484" cy="815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u="sng" kern="1200" dirty="0" err="1"/>
            <a:t>Bradipnéia</a:t>
          </a:r>
          <a:r>
            <a:rPr lang="pt-BR" sz="2400" u="sng" kern="1200" dirty="0"/>
            <a:t> </a:t>
          </a:r>
          <a:r>
            <a:rPr lang="pt-BR" sz="2400" kern="1200" dirty="0"/>
            <a:t>– diminuição do número de movimentos respiratórios;</a:t>
          </a:r>
          <a:endParaRPr lang="en-US" sz="2400" kern="1200" dirty="0"/>
        </a:p>
      </dsp:txBody>
      <dsp:txXfrm>
        <a:off x="0" y="3255020"/>
        <a:ext cx="5628484" cy="815686"/>
      </dsp:txXfrm>
    </dsp:sp>
    <dsp:sp modelId="{6F43C21F-291A-415E-9DEB-896B93D41F29}">
      <dsp:nvSpPr>
        <dsp:cNvPr id="0" name=""/>
        <dsp:cNvSpPr/>
      </dsp:nvSpPr>
      <dsp:spPr>
        <a:xfrm>
          <a:off x="0" y="4070707"/>
          <a:ext cx="56284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EBBC38-56B5-4814-B219-5421B0F8E44C}">
      <dsp:nvSpPr>
        <dsp:cNvPr id="0" name=""/>
        <dsp:cNvSpPr/>
      </dsp:nvSpPr>
      <dsp:spPr>
        <a:xfrm>
          <a:off x="0" y="4070707"/>
          <a:ext cx="5628484" cy="1005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u="sng" kern="1200" dirty="0" err="1"/>
            <a:t>Taquipnéia</a:t>
          </a:r>
          <a:r>
            <a:rPr lang="pt-BR" sz="2400" kern="1200" dirty="0"/>
            <a:t> – aumento da respiração acima do normal;</a:t>
          </a:r>
          <a:endParaRPr lang="en-US" sz="2400" kern="1200" dirty="0"/>
        </a:p>
      </dsp:txBody>
      <dsp:txXfrm>
        <a:off x="0" y="4070707"/>
        <a:ext cx="5628484" cy="1005810"/>
      </dsp:txXfrm>
    </dsp:sp>
    <dsp:sp modelId="{9255D9CB-130F-4E47-89BA-8FFED19792A4}">
      <dsp:nvSpPr>
        <dsp:cNvPr id="0" name=""/>
        <dsp:cNvSpPr/>
      </dsp:nvSpPr>
      <dsp:spPr>
        <a:xfrm>
          <a:off x="0" y="5076517"/>
          <a:ext cx="56284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FFBD-C531-4C2B-9EE3-2237E1195C7C}">
      <dsp:nvSpPr>
        <dsp:cNvPr id="0" name=""/>
        <dsp:cNvSpPr/>
      </dsp:nvSpPr>
      <dsp:spPr>
        <a:xfrm>
          <a:off x="0" y="5076517"/>
          <a:ext cx="5628484" cy="1505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u="sng" kern="1200"/>
            <a:t>Ortopnéia </a:t>
          </a:r>
          <a:r>
            <a:rPr lang="pt-BR" sz="2400" kern="1200"/>
            <a:t>– respiração facilitada pela posição vertical (sentado).</a:t>
          </a:r>
          <a:endParaRPr lang="en-US" sz="2400" kern="1200"/>
        </a:p>
      </dsp:txBody>
      <dsp:txXfrm>
        <a:off x="0" y="5076517"/>
        <a:ext cx="5628484" cy="150592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0F0758-1843-48B5-A560-8DF9ADD5B5D1}">
      <dsp:nvSpPr>
        <dsp:cNvPr id="0" name=""/>
        <dsp:cNvSpPr/>
      </dsp:nvSpPr>
      <dsp:spPr>
        <a:xfrm>
          <a:off x="0" y="2482"/>
          <a:ext cx="555647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F1EB86-9390-43E0-A72F-B28A9F80280C}">
      <dsp:nvSpPr>
        <dsp:cNvPr id="0" name=""/>
        <dsp:cNvSpPr/>
      </dsp:nvSpPr>
      <dsp:spPr>
        <a:xfrm>
          <a:off x="0" y="2482"/>
          <a:ext cx="5556476" cy="1206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Ao verificar a FR o paciente não deve perceber que está sendo observado evitando alteração do padrão respiratório</a:t>
          </a:r>
          <a:endParaRPr lang="en-US" sz="2400" kern="1200" dirty="0"/>
        </a:p>
      </dsp:txBody>
      <dsp:txXfrm>
        <a:off x="0" y="2482"/>
        <a:ext cx="5556476" cy="1206365"/>
      </dsp:txXfrm>
    </dsp:sp>
    <dsp:sp modelId="{4427455A-7549-4671-AFD1-36E6CE2CC977}">
      <dsp:nvSpPr>
        <dsp:cNvPr id="0" name=""/>
        <dsp:cNvSpPr/>
      </dsp:nvSpPr>
      <dsp:spPr>
        <a:xfrm>
          <a:off x="0" y="1208847"/>
          <a:ext cx="555647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4B0F41-FC16-4060-870B-16741F82377F}">
      <dsp:nvSpPr>
        <dsp:cNvPr id="0" name=""/>
        <dsp:cNvSpPr/>
      </dsp:nvSpPr>
      <dsp:spPr>
        <a:xfrm>
          <a:off x="0" y="1321733"/>
          <a:ext cx="5556476" cy="590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O cliente deve estar calmo. </a:t>
          </a:r>
          <a:endParaRPr lang="en-US" sz="2400" kern="1200" dirty="0"/>
        </a:p>
      </dsp:txBody>
      <dsp:txXfrm>
        <a:off x="0" y="1321733"/>
        <a:ext cx="5556476" cy="590338"/>
      </dsp:txXfrm>
    </dsp:sp>
    <dsp:sp modelId="{2E93C98A-16D1-439E-8376-D0A59F33AEC2}">
      <dsp:nvSpPr>
        <dsp:cNvPr id="0" name=""/>
        <dsp:cNvSpPr/>
      </dsp:nvSpPr>
      <dsp:spPr>
        <a:xfrm>
          <a:off x="0" y="1799186"/>
          <a:ext cx="555647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7A3390-0120-45DA-A4DD-229A682C3B74}">
      <dsp:nvSpPr>
        <dsp:cNvPr id="0" name=""/>
        <dsp:cNvSpPr/>
      </dsp:nvSpPr>
      <dsp:spPr>
        <a:xfrm>
          <a:off x="0" y="1799186"/>
          <a:ext cx="5556476" cy="792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Registrar por 1 minuto completo.</a:t>
          </a:r>
          <a:br>
            <a:rPr lang="pt-BR" sz="2400" kern="1200" dirty="0"/>
          </a:br>
          <a:endParaRPr lang="en-US" sz="2400" kern="1200" dirty="0"/>
        </a:p>
      </dsp:txBody>
      <dsp:txXfrm>
        <a:off x="0" y="1799186"/>
        <a:ext cx="5556476" cy="792265"/>
      </dsp:txXfrm>
    </dsp:sp>
    <dsp:sp modelId="{AB9800FD-5A95-411C-938D-9B6F1E44D737}">
      <dsp:nvSpPr>
        <dsp:cNvPr id="0" name=""/>
        <dsp:cNvSpPr/>
      </dsp:nvSpPr>
      <dsp:spPr>
        <a:xfrm>
          <a:off x="0" y="2591452"/>
          <a:ext cx="555647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B0DBC1-6A1E-4679-9AE9-6C6A561A67AC}">
      <dsp:nvSpPr>
        <dsp:cNvPr id="0" name=""/>
        <dsp:cNvSpPr/>
      </dsp:nvSpPr>
      <dsp:spPr>
        <a:xfrm>
          <a:off x="0" y="2591452"/>
          <a:ext cx="5556476" cy="3685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Pacientes com dispneia devem ser mantidos em posição Fowler</a:t>
          </a:r>
          <a:br>
            <a:rPr lang="pt-BR" sz="2400" kern="1200" dirty="0"/>
          </a:br>
          <a:r>
            <a:rPr lang="pt-BR" sz="2400" kern="1200" dirty="0"/>
            <a:t>• Observar e anotar em prontuário o padrão respiratório (ritmo, profundidade, simetria do tórax)</a:t>
          </a:r>
          <a:br>
            <a:rPr lang="pt-BR" sz="2400" kern="1200" dirty="0"/>
          </a:br>
          <a:r>
            <a:rPr lang="pt-BR" sz="2400" kern="1200" dirty="0"/>
            <a:t>• Administrar oxigenoterapia CPM</a:t>
          </a:r>
          <a:br>
            <a:rPr lang="pt-BR" sz="2400" kern="1200" dirty="0"/>
          </a:br>
          <a:r>
            <a:rPr lang="pt-BR" sz="2400" kern="1200" dirty="0"/>
            <a:t>• Ao encontrar valores ou padrão respiratório alterados comunicar imediatamente ao médico e/ou a enfermeira</a:t>
          </a:r>
          <a:endParaRPr lang="en-US" sz="2400" kern="1200" dirty="0"/>
        </a:p>
      </dsp:txBody>
      <dsp:txXfrm>
        <a:off x="0" y="2591452"/>
        <a:ext cx="5556476" cy="3685471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BEB84F-1900-4933-80D8-F10E947CEFF3}">
      <dsp:nvSpPr>
        <dsp:cNvPr id="0" name=""/>
        <dsp:cNvSpPr/>
      </dsp:nvSpPr>
      <dsp:spPr>
        <a:xfrm>
          <a:off x="0" y="1724"/>
          <a:ext cx="65598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9434F7-2F75-4162-B9A1-D1D6561F648F}">
      <dsp:nvSpPr>
        <dsp:cNvPr id="0" name=""/>
        <dsp:cNvSpPr/>
      </dsp:nvSpPr>
      <dsp:spPr>
        <a:xfrm>
          <a:off x="0" y="1724"/>
          <a:ext cx="6559812" cy="3426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/>
            <a:t>Do débito cardíaco </a:t>
          </a:r>
          <a:r>
            <a:rPr lang="pt-BR" sz="2400" kern="1200" dirty="0"/>
            <a:t>– quantidade de sangue ejetada do VE para o leito vascular em 1 min.;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Quando aumenta o DC mais sangue é bombeado contra as paredes arteriais fazendo com que a PA se eleve.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O DC pode aumentar como resultado de uma elevação da FC, da maior contratilidade do músculo cardíaco ou aumento do volume sanguíneo.</a:t>
          </a:r>
          <a:endParaRPr lang="en-US" sz="2400" kern="1200" dirty="0"/>
        </a:p>
      </dsp:txBody>
      <dsp:txXfrm>
        <a:off x="0" y="1724"/>
        <a:ext cx="6559812" cy="3426152"/>
      </dsp:txXfrm>
    </dsp:sp>
    <dsp:sp modelId="{6C84A74A-F2D0-4EE8-903F-9A07B02D7EA9}">
      <dsp:nvSpPr>
        <dsp:cNvPr id="0" name=""/>
        <dsp:cNvSpPr/>
      </dsp:nvSpPr>
      <dsp:spPr>
        <a:xfrm>
          <a:off x="0" y="3427877"/>
          <a:ext cx="65598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A29856-4047-42DC-B15E-055C54F1A803}">
      <dsp:nvSpPr>
        <dsp:cNvPr id="0" name=""/>
        <dsp:cNvSpPr/>
      </dsp:nvSpPr>
      <dsp:spPr>
        <a:xfrm>
          <a:off x="0" y="3427877"/>
          <a:ext cx="6559812" cy="1217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/>
            <a:t>Da resistência vascular periférica </a:t>
          </a:r>
          <a:r>
            <a:rPr lang="pt-BR" sz="2400" kern="1200" dirty="0"/>
            <a:t>– determinada pelo </a:t>
          </a:r>
          <a:r>
            <a:rPr lang="pt-BR" sz="2400" b="1" kern="1200" dirty="0"/>
            <a:t>lúmen</a:t>
          </a:r>
          <a:r>
            <a:rPr lang="pt-BR" sz="2400" kern="1200" dirty="0"/>
            <a:t> (calibre), pela </a:t>
          </a:r>
          <a:r>
            <a:rPr lang="pt-BR" sz="2400" b="1" kern="1200" dirty="0"/>
            <a:t>elasticidade dos vasos e viscosidade sanguínea</a:t>
          </a:r>
          <a:r>
            <a:rPr lang="pt-BR" sz="2400" kern="1200" dirty="0"/>
            <a:t>;</a:t>
          </a:r>
          <a:endParaRPr lang="en-US" sz="2400" kern="1200" dirty="0"/>
        </a:p>
      </dsp:txBody>
      <dsp:txXfrm>
        <a:off x="0" y="3427877"/>
        <a:ext cx="6559812" cy="1217894"/>
      </dsp:txXfrm>
    </dsp:sp>
    <dsp:sp modelId="{AC297A8A-D63B-40A1-AC9D-FA1171BA6B9C}">
      <dsp:nvSpPr>
        <dsp:cNvPr id="0" name=""/>
        <dsp:cNvSpPr/>
      </dsp:nvSpPr>
      <dsp:spPr>
        <a:xfrm>
          <a:off x="0" y="4645771"/>
          <a:ext cx="65598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D2B825-70BE-49BC-8098-776A61B22FD4}">
      <dsp:nvSpPr>
        <dsp:cNvPr id="0" name=""/>
        <dsp:cNvSpPr/>
      </dsp:nvSpPr>
      <dsp:spPr>
        <a:xfrm>
          <a:off x="0" y="4645771"/>
          <a:ext cx="6559812" cy="921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A viscosidade  do sangue decorre das proteínas e dos elementos figurados do sangue.</a:t>
          </a:r>
          <a:endParaRPr lang="en-US" sz="2400" kern="1200" dirty="0"/>
        </a:p>
      </dsp:txBody>
      <dsp:txXfrm>
        <a:off x="0" y="4645771"/>
        <a:ext cx="6559812" cy="92136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53FCBD-2E78-4182-A443-91CBCAC54363}">
      <dsp:nvSpPr>
        <dsp:cNvPr id="0" name=""/>
        <dsp:cNvSpPr/>
      </dsp:nvSpPr>
      <dsp:spPr>
        <a:xfrm>
          <a:off x="0" y="2598"/>
          <a:ext cx="4817136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424F7D-511A-40BC-9DF7-A84A7B98851C}">
      <dsp:nvSpPr>
        <dsp:cNvPr id="0" name=""/>
        <dsp:cNvSpPr/>
      </dsp:nvSpPr>
      <dsp:spPr>
        <a:xfrm>
          <a:off x="0" y="2598"/>
          <a:ext cx="4817136" cy="1365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0" kern="1200" dirty="0"/>
            <a:t>A PA é medida em milímetros de mercúrio (mmHg), sendo para isto utilizado o estetoscópio e o esfigmomanômetro. </a:t>
          </a:r>
          <a:endParaRPr lang="en-US" sz="2400" b="0" kern="1200" dirty="0"/>
        </a:p>
      </dsp:txBody>
      <dsp:txXfrm>
        <a:off x="0" y="2598"/>
        <a:ext cx="4817136" cy="1365155"/>
      </dsp:txXfrm>
    </dsp:sp>
    <dsp:sp modelId="{698B1D41-36C1-47CD-8A6E-BE2518AD1FC9}">
      <dsp:nvSpPr>
        <dsp:cNvPr id="0" name=""/>
        <dsp:cNvSpPr/>
      </dsp:nvSpPr>
      <dsp:spPr>
        <a:xfrm>
          <a:off x="0" y="1367753"/>
          <a:ext cx="4817136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0DF0BFC-A157-4FBB-844D-7D3BE68ECDEE}">
      <dsp:nvSpPr>
        <dsp:cNvPr id="0" name=""/>
        <dsp:cNvSpPr/>
      </dsp:nvSpPr>
      <dsp:spPr>
        <a:xfrm>
          <a:off x="0" y="1540498"/>
          <a:ext cx="4817136" cy="5458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0" kern="1200" dirty="0"/>
            <a:t>Valor normal:</a:t>
          </a:r>
          <a:endParaRPr lang="en-US" sz="2400" b="0" kern="1200" dirty="0"/>
        </a:p>
      </dsp:txBody>
      <dsp:txXfrm>
        <a:off x="0" y="1540498"/>
        <a:ext cx="4817136" cy="545818"/>
      </dsp:txXfrm>
    </dsp:sp>
    <dsp:sp modelId="{7F5DADD5-77FA-45EC-A3DD-8E19B984247C}">
      <dsp:nvSpPr>
        <dsp:cNvPr id="0" name=""/>
        <dsp:cNvSpPr/>
      </dsp:nvSpPr>
      <dsp:spPr>
        <a:xfrm>
          <a:off x="0" y="1913571"/>
          <a:ext cx="4817136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D892AF0-8D79-42C4-ADFA-F6C0E4D7D6DA}">
      <dsp:nvSpPr>
        <dsp:cNvPr id="0" name=""/>
        <dsp:cNvSpPr/>
      </dsp:nvSpPr>
      <dsp:spPr>
        <a:xfrm>
          <a:off x="0" y="1913571"/>
          <a:ext cx="4817136" cy="905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0" i="1" kern="1200" dirty="0"/>
            <a:t>Máxima: </a:t>
          </a:r>
          <a:r>
            <a:rPr lang="pt-BR" sz="2400" b="0" kern="1200" dirty="0"/>
            <a:t>PA sistólica = 110 mmHg a 130 mmHg</a:t>
          </a:r>
          <a:endParaRPr lang="en-US" sz="2400" b="0" kern="1200" dirty="0"/>
        </a:p>
      </dsp:txBody>
      <dsp:txXfrm>
        <a:off x="0" y="1913571"/>
        <a:ext cx="4817136" cy="905137"/>
      </dsp:txXfrm>
    </dsp:sp>
    <dsp:sp modelId="{499531FF-6AFD-4286-882E-54CFCCE73EBF}">
      <dsp:nvSpPr>
        <dsp:cNvPr id="0" name=""/>
        <dsp:cNvSpPr/>
      </dsp:nvSpPr>
      <dsp:spPr>
        <a:xfrm>
          <a:off x="0" y="2818709"/>
          <a:ext cx="4817136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EA85797-94B5-4B08-900C-83BE285D418C}">
      <dsp:nvSpPr>
        <dsp:cNvPr id="0" name=""/>
        <dsp:cNvSpPr/>
      </dsp:nvSpPr>
      <dsp:spPr>
        <a:xfrm>
          <a:off x="0" y="2818709"/>
          <a:ext cx="4817136" cy="697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0" i="1" kern="1200" dirty="0"/>
            <a:t>Mínima: </a:t>
          </a:r>
          <a:r>
            <a:rPr lang="pt-BR" sz="2400" b="0" kern="1200" dirty="0"/>
            <a:t>PA diastólica = 65mmHG a 75 mmHg.</a:t>
          </a:r>
          <a:endParaRPr lang="en-US" sz="2400" b="0" kern="1200" dirty="0"/>
        </a:p>
      </dsp:txBody>
      <dsp:txXfrm>
        <a:off x="0" y="2818709"/>
        <a:ext cx="4817136" cy="697008"/>
      </dsp:txXfrm>
    </dsp:sp>
    <dsp:sp modelId="{D095F8A6-07AD-41A3-A84E-851A21C03226}">
      <dsp:nvSpPr>
        <dsp:cNvPr id="0" name=""/>
        <dsp:cNvSpPr/>
      </dsp:nvSpPr>
      <dsp:spPr>
        <a:xfrm>
          <a:off x="0" y="3515717"/>
          <a:ext cx="4817136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8A426A2-C93F-49E7-B5D7-78215924CAAB}">
      <dsp:nvSpPr>
        <dsp:cNvPr id="0" name=""/>
        <dsp:cNvSpPr/>
      </dsp:nvSpPr>
      <dsp:spPr>
        <a:xfrm>
          <a:off x="0" y="3515717"/>
          <a:ext cx="4817136" cy="1907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0" kern="1200"/>
            <a:t>A diferença entre a sistólica e a diastólica é de 40 a 50 mmHg.</a:t>
          </a:r>
          <a:endParaRPr lang="en-US" sz="2400" b="0" kern="1200"/>
        </a:p>
      </dsp:txBody>
      <dsp:txXfrm>
        <a:off x="0" y="3515717"/>
        <a:ext cx="4817136" cy="190752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605FE4-7CEC-415D-8924-3A5EFC3D0F96}">
      <dsp:nvSpPr>
        <dsp:cNvPr id="0" name=""/>
        <dsp:cNvSpPr/>
      </dsp:nvSpPr>
      <dsp:spPr>
        <a:xfrm>
          <a:off x="0" y="10090"/>
          <a:ext cx="6189289" cy="10108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i="1" u="sng" kern="1200" dirty="0">
              <a:solidFill>
                <a:srgbClr val="002060"/>
              </a:solidFill>
            </a:rPr>
            <a:t>Hipertensão:</a:t>
          </a:r>
          <a:r>
            <a:rPr lang="pt-BR" sz="2400" b="1" i="1" kern="1200" dirty="0">
              <a:solidFill>
                <a:srgbClr val="002060"/>
              </a:solidFill>
            </a:rPr>
            <a:t> </a:t>
          </a:r>
          <a:r>
            <a:rPr lang="pt-BR" sz="2400" b="1" kern="1200" dirty="0">
              <a:solidFill>
                <a:srgbClr val="002060"/>
              </a:solidFill>
            </a:rPr>
            <a:t>PA elevada, igual ou maior a 150 X 90 mmHg;</a:t>
          </a:r>
          <a:endParaRPr lang="en-US" sz="2400" b="1" kern="1200" dirty="0">
            <a:solidFill>
              <a:srgbClr val="002060"/>
            </a:solidFill>
          </a:endParaRPr>
        </a:p>
      </dsp:txBody>
      <dsp:txXfrm>
        <a:off x="49347" y="59437"/>
        <a:ext cx="6090595" cy="912186"/>
      </dsp:txXfrm>
    </dsp:sp>
    <dsp:sp modelId="{EB81B420-CDE8-4EB7-9135-1E5ACDDA5091}">
      <dsp:nvSpPr>
        <dsp:cNvPr id="0" name=""/>
        <dsp:cNvSpPr/>
      </dsp:nvSpPr>
      <dsp:spPr>
        <a:xfrm>
          <a:off x="0" y="1004210"/>
          <a:ext cx="6189289" cy="1010880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i="1" u="sng" kern="1200" dirty="0">
              <a:solidFill>
                <a:srgbClr val="002060"/>
              </a:solidFill>
            </a:rPr>
            <a:t>Hipotensão</a:t>
          </a:r>
          <a:r>
            <a:rPr lang="pt-BR" sz="2400" b="1" i="1" kern="1200" dirty="0">
              <a:solidFill>
                <a:srgbClr val="002060"/>
              </a:solidFill>
            </a:rPr>
            <a:t>:</a:t>
          </a:r>
          <a:r>
            <a:rPr lang="pt-BR" sz="2400" b="1" kern="1200" dirty="0">
              <a:solidFill>
                <a:srgbClr val="002060"/>
              </a:solidFill>
            </a:rPr>
            <a:t> PA baixa, igual ou menor que  100 X 60 mmHg;</a:t>
          </a:r>
          <a:endParaRPr lang="en-US" sz="2400" b="1" kern="1200" dirty="0">
            <a:solidFill>
              <a:srgbClr val="002060"/>
            </a:solidFill>
          </a:endParaRPr>
        </a:p>
      </dsp:txBody>
      <dsp:txXfrm>
        <a:off x="49347" y="1053557"/>
        <a:ext cx="6090595" cy="912186"/>
      </dsp:txXfrm>
    </dsp:sp>
    <dsp:sp modelId="{61E74767-BAFC-4DA9-AFDD-4D93F6E0C521}">
      <dsp:nvSpPr>
        <dsp:cNvPr id="0" name=""/>
        <dsp:cNvSpPr/>
      </dsp:nvSpPr>
      <dsp:spPr>
        <a:xfrm>
          <a:off x="0" y="1892425"/>
          <a:ext cx="6189289" cy="1160065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i="1" u="sng" kern="1200" dirty="0">
              <a:solidFill>
                <a:srgbClr val="002060"/>
              </a:solidFill>
            </a:rPr>
            <a:t>PA Convergente</a:t>
          </a:r>
          <a:r>
            <a:rPr lang="pt-BR" sz="2400" b="1" i="1" kern="1200" dirty="0">
              <a:solidFill>
                <a:srgbClr val="002060"/>
              </a:solidFill>
            </a:rPr>
            <a:t>:</a:t>
          </a:r>
          <a:r>
            <a:rPr lang="pt-BR" sz="2400" b="1" kern="1200" dirty="0">
              <a:solidFill>
                <a:srgbClr val="002060"/>
              </a:solidFill>
            </a:rPr>
            <a:t> quando a máxima (sistólica) e a mínima (diastólica) se aproximam. </a:t>
          </a:r>
          <a:endParaRPr lang="en-US" sz="2400" b="1" kern="1200" dirty="0">
            <a:solidFill>
              <a:srgbClr val="002060"/>
            </a:solidFill>
          </a:endParaRPr>
        </a:p>
      </dsp:txBody>
      <dsp:txXfrm>
        <a:off x="56630" y="1949055"/>
        <a:ext cx="6076029" cy="1046805"/>
      </dsp:txXfrm>
    </dsp:sp>
    <dsp:sp modelId="{FA66E41D-455B-4001-8B7F-64082C08EA71}">
      <dsp:nvSpPr>
        <dsp:cNvPr id="0" name=""/>
        <dsp:cNvSpPr/>
      </dsp:nvSpPr>
      <dsp:spPr>
        <a:xfrm>
          <a:off x="0" y="2938581"/>
          <a:ext cx="6189289" cy="777316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solidFill>
                <a:srgbClr val="002060"/>
              </a:solidFill>
            </a:rPr>
            <a:t>Ex.: 120 X 100 mmHg;</a:t>
          </a:r>
          <a:endParaRPr lang="en-US" sz="2400" b="1" kern="1200" dirty="0">
            <a:solidFill>
              <a:srgbClr val="002060"/>
            </a:solidFill>
          </a:endParaRPr>
        </a:p>
      </dsp:txBody>
      <dsp:txXfrm>
        <a:off x="37945" y="2976526"/>
        <a:ext cx="6113399" cy="701426"/>
      </dsp:txXfrm>
    </dsp:sp>
    <dsp:sp modelId="{0F50EBDF-6EA3-4DC0-9423-30FB4C7509CE}">
      <dsp:nvSpPr>
        <dsp:cNvPr id="0" name=""/>
        <dsp:cNvSpPr/>
      </dsp:nvSpPr>
      <dsp:spPr>
        <a:xfrm>
          <a:off x="0" y="3662782"/>
          <a:ext cx="6189289" cy="1010880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i="1" u="sng" kern="1200" dirty="0">
              <a:solidFill>
                <a:srgbClr val="002060"/>
              </a:solidFill>
            </a:rPr>
            <a:t>PA Divergente</a:t>
          </a:r>
          <a:r>
            <a:rPr lang="pt-BR" sz="2400" b="1" i="1" kern="1200" dirty="0">
              <a:solidFill>
                <a:srgbClr val="002060"/>
              </a:solidFill>
            </a:rPr>
            <a:t>:</a:t>
          </a:r>
          <a:r>
            <a:rPr lang="pt-BR" sz="2400" b="1" kern="1200" dirty="0">
              <a:solidFill>
                <a:srgbClr val="002060"/>
              </a:solidFill>
            </a:rPr>
            <a:t> quando a máxima (sistólica) e a mínima (diastólica) se afastam. </a:t>
          </a:r>
          <a:endParaRPr lang="en-US" sz="2400" b="1" kern="1200" dirty="0">
            <a:solidFill>
              <a:srgbClr val="002060"/>
            </a:solidFill>
          </a:endParaRPr>
        </a:p>
      </dsp:txBody>
      <dsp:txXfrm>
        <a:off x="49347" y="3712129"/>
        <a:ext cx="6090595" cy="912186"/>
      </dsp:txXfrm>
    </dsp:sp>
    <dsp:sp modelId="{AC0D0051-D335-4C48-B7E2-BC2301D2042C}">
      <dsp:nvSpPr>
        <dsp:cNvPr id="0" name=""/>
        <dsp:cNvSpPr/>
      </dsp:nvSpPr>
      <dsp:spPr>
        <a:xfrm>
          <a:off x="0" y="4633910"/>
          <a:ext cx="6189289" cy="661368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solidFill>
                <a:srgbClr val="002060"/>
              </a:solidFill>
            </a:rPr>
            <a:t>Ex.: 120 X 50 mmHg</a:t>
          </a:r>
          <a:r>
            <a:rPr lang="pt-BR" sz="2400" kern="1200" dirty="0">
              <a:solidFill>
                <a:srgbClr val="002060"/>
              </a:solidFill>
            </a:rPr>
            <a:t>. </a:t>
          </a:r>
          <a:endParaRPr lang="en-US" sz="2400" kern="1200" dirty="0">
            <a:solidFill>
              <a:srgbClr val="002060"/>
            </a:solidFill>
          </a:endParaRPr>
        </a:p>
      </dsp:txBody>
      <dsp:txXfrm>
        <a:off x="32285" y="4666195"/>
        <a:ext cx="6124719" cy="5967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17288-0AD5-4ADE-9402-5912E040D88F}">
      <dsp:nvSpPr>
        <dsp:cNvPr id="0" name=""/>
        <dsp:cNvSpPr/>
      </dsp:nvSpPr>
      <dsp:spPr>
        <a:xfrm>
          <a:off x="0" y="0"/>
          <a:ext cx="555647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48EF82-C9F2-445A-BED0-D72BCE0B259D}">
      <dsp:nvSpPr>
        <dsp:cNvPr id="0" name=""/>
        <dsp:cNvSpPr/>
      </dsp:nvSpPr>
      <dsp:spPr>
        <a:xfrm>
          <a:off x="0" y="1812"/>
          <a:ext cx="5556476" cy="1221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É uma síndrome, apresenta um conjunto de sinais e sintomas, a manifestação clínica é determinada hipertermia.</a:t>
          </a:r>
          <a:endParaRPr lang="en-US" sz="2400" kern="1200" dirty="0"/>
        </a:p>
      </dsp:txBody>
      <dsp:txXfrm>
        <a:off x="0" y="1812"/>
        <a:ext cx="5556476" cy="1221827"/>
      </dsp:txXfrm>
    </dsp:sp>
    <dsp:sp modelId="{576D8361-1E7C-40C1-8606-2947BE4A2E6A}">
      <dsp:nvSpPr>
        <dsp:cNvPr id="0" name=""/>
        <dsp:cNvSpPr/>
      </dsp:nvSpPr>
      <dsp:spPr>
        <a:xfrm>
          <a:off x="0" y="1223640"/>
          <a:ext cx="555647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0A853D-914D-4DDE-A0F2-4BFE88724F40}">
      <dsp:nvSpPr>
        <dsp:cNvPr id="0" name=""/>
        <dsp:cNvSpPr/>
      </dsp:nvSpPr>
      <dsp:spPr>
        <a:xfrm>
          <a:off x="0" y="1223640"/>
          <a:ext cx="5556476" cy="652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b="1" kern="1200" dirty="0"/>
            <a:t>Sintomas:</a:t>
          </a:r>
          <a:endParaRPr lang="en-US" sz="2600" b="1" kern="1200" dirty="0"/>
        </a:p>
      </dsp:txBody>
      <dsp:txXfrm>
        <a:off x="0" y="1223640"/>
        <a:ext cx="5556476" cy="652078"/>
      </dsp:txXfrm>
    </dsp:sp>
    <dsp:sp modelId="{FBB9D67A-995A-488B-B50B-8DC01FD49A91}">
      <dsp:nvSpPr>
        <dsp:cNvPr id="0" name=""/>
        <dsp:cNvSpPr/>
      </dsp:nvSpPr>
      <dsp:spPr>
        <a:xfrm>
          <a:off x="0" y="1875719"/>
          <a:ext cx="555647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820B2E-9052-4DAA-97B6-78059ABAAB83}">
      <dsp:nvSpPr>
        <dsp:cNvPr id="0" name=""/>
        <dsp:cNvSpPr/>
      </dsp:nvSpPr>
      <dsp:spPr>
        <a:xfrm>
          <a:off x="0" y="1875719"/>
          <a:ext cx="5556476" cy="884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1º fase – tremores, calafrios e sente-se fria. </a:t>
          </a:r>
          <a:endParaRPr lang="en-US" sz="2600" kern="1200" dirty="0"/>
        </a:p>
      </dsp:txBody>
      <dsp:txXfrm>
        <a:off x="0" y="1875719"/>
        <a:ext cx="5556476" cy="884679"/>
      </dsp:txXfrm>
    </dsp:sp>
    <dsp:sp modelId="{2D845A71-729A-4E87-A6BB-40885C67267B}">
      <dsp:nvSpPr>
        <dsp:cNvPr id="0" name=""/>
        <dsp:cNvSpPr/>
      </dsp:nvSpPr>
      <dsp:spPr>
        <a:xfrm>
          <a:off x="0" y="2760398"/>
          <a:ext cx="5556476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4F44AA-8B15-4D78-B2B1-EE5F75A57FC5}">
      <dsp:nvSpPr>
        <dsp:cNvPr id="0" name=""/>
        <dsp:cNvSpPr/>
      </dsp:nvSpPr>
      <dsp:spPr>
        <a:xfrm>
          <a:off x="0" y="2760398"/>
          <a:ext cx="5556476" cy="828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2º fase – temperatura maior, sem calafrios, a pessoa sente quente e seca.</a:t>
          </a:r>
          <a:endParaRPr lang="en-US" sz="2600" kern="1200" dirty="0"/>
        </a:p>
      </dsp:txBody>
      <dsp:txXfrm>
        <a:off x="0" y="2760398"/>
        <a:ext cx="5556476" cy="828498"/>
      </dsp:txXfrm>
    </dsp:sp>
    <dsp:sp modelId="{586D86AF-37E3-45DC-B4DD-0F1CAFD2E6B6}">
      <dsp:nvSpPr>
        <dsp:cNvPr id="0" name=""/>
        <dsp:cNvSpPr/>
      </dsp:nvSpPr>
      <dsp:spPr>
        <a:xfrm>
          <a:off x="0" y="3588896"/>
          <a:ext cx="5556476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72E1AC-DCBB-426E-9B38-B6FC6C636AF8}">
      <dsp:nvSpPr>
        <dsp:cNvPr id="0" name=""/>
        <dsp:cNvSpPr/>
      </dsp:nvSpPr>
      <dsp:spPr>
        <a:xfrm>
          <a:off x="0" y="3588896"/>
          <a:ext cx="5556476" cy="1174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3º fase – inicia-se as respostas de perda de calor, a pele se torna quente e ruborizada (vasodilatação).</a:t>
          </a:r>
          <a:endParaRPr lang="en-US" sz="2600" kern="1200" dirty="0"/>
        </a:p>
      </dsp:txBody>
      <dsp:txXfrm>
        <a:off x="0" y="3588896"/>
        <a:ext cx="5556476" cy="1174712"/>
      </dsp:txXfrm>
    </dsp:sp>
    <dsp:sp modelId="{21F62132-4A3F-43DD-83C9-1C619A7689A9}">
      <dsp:nvSpPr>
        <dsp:cNvPr id="0" name=""/>
        <dsp:cNvSpPr/>
      </dsp:nvSpPr>
      <dsp:spPr>
        <a:xfrm>
          <a:off x="0" y="4763609"/>
          <a:ext cx="555647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10F5A7-3866-409E-9451-8B22CBCE752E}">
      <dsp:nvSpPr>
        <dsp:cNvPr id="0" name=""/>
        <dsp:cNvSpPr/>
      </dsp:nvSpPr>
      <dsp:spPr>
        <a:xfrm>
          <a:off x="0" y="4763609"/>
          <a:ext cx="5556476" cy="1565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600" kern="1200" dirty="0"/>
            <a:t>   </a:t>
          </a:r>
          <a:r>
            <a:rPr lang="pt-BR" sz="2400" kern="1200" dirty="0"/>
            <a:t>O Aumento da FC é uma resposta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400" kern="1200" dirty="0"/>
            <a:t>        fisiológica do corpo pelo gasto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400" kern="1200" dirty="0"/>
            <a:t>             metabólico dos tecidos.</a:t>
          </a:r>
          <a:endParaRPr lang="en-US" sz="2400" kern="1200" dirty="0"/>
        </a:p>
      </dsp:txBody>
      <dsp:txXfrm>
        <a:off x="0" y="4763609"/>
        <a:ext cx="5556476" cy="1565803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A74651-C3C1-42F0-A4E4-43FC40486FA8}">
      <dsp:nvSpPr>
        <dsp:cNvPr id="0" name=""/>
        <dsp:cNvSpPr/>
      </dsp:nvSpPr>
      <dsp:spPr>
        <a:xfrm>
          <a:off x="0" y="1683"/>
          <a:ext cx="6175513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7FC88C-2F8D-4A2F-B961-678F466E6D25}">
      <dsp:nvSpPr>
        <dsp:cNvPr id="0" name=""/>
        <dsp:cNvSpPr/>
      </dsp:nvSpPr>
      <dsp:spPr>
        <a:xfrm>
          <a:off x="0" y="1683"/>
          <a:ext cx="6175513" cy="1208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Na presença de lesões ou doenças contagiosas, proteger o esfigmomanômetro envolvendo o membro do paciente com manguito;</a:t>
          </a:r>
          <a:endParaRPr lang="en-US" sz="2400" kern="1200" dirty="0"/>
        </a:p>
      </dsp:txBody>
      <dsp:txXfrm>
        <a:off x="0" y="1683"/>
        <a:ext cx="6175513" cy="1208134"/>
      </dsp:txXfrm>
    </dsp:sp>
    <dsp:sp modelId="{4E65E3D6-8E3B-4BCC-9518-8EB63EB8C29F}">
      <dsp:nvSpPr>
        <dsp:cNvPr id="0" name=""/>
        <dsp:cNvSpPr/>
      </dsp:nvSpPr>
      <dsp:spPr>
        <a:xfrm>
          <a:off x="0" y="1209817"/>
          <a:ext cx="6175513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01E410-8C9A-4A66-A5D5-EAEE23D87F12}">
      <dsp:nvSpPr>
        <dsp:cNvPr id="0" name=""/>
        <dsp:cNvSpPr/>
      </dsp:nvSpPr>
      <dsp:spPr>
        <a:xfrm>
          <a:off x="0" y="1209817"/>
          <a:ext cx="6175513" cy="720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Encaminhar o esfigmomanômetro à lavanderia na alta do paciente;</a:t>
          </a:r>
          <a:endParaRPr lang="en-US" sz="2400" kern="1200" dirty="0"/>
        </a:p>
      </dsp:txBody>
      <dsp:txXfrm>
        <a:off x="0" y="1209817"/>
        <a:ext cx="6175513" cy="720286"/>
      </dsp:txXfrm>
    </dsp:sp>
    <dsp:sp modelId="{7563063F-B716-42F0-8C12-6A6A5774E03F}">
      <dsp:nvSpPr>
        <dsp:cNvPr id="0" name=""/>
        <dsp:cNvSpPr/>
      </dsp:nvSpPr>
      <dsp:spPr>
        <a:xfrm>
          <a:off x="0" y="1930104"/>
          <a:ext cx="6175513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783015-6258-46E6-A561-4EE85EE47FCC}">
      <dsp:nvSpPr>
        <dsp:cNvPr id="0" name=""/>
        <dsp:cNvSpPr/>
      </dsp:nvSpPr>
      <dsp:spPr>
        <a:xfrm>
          <a:off x="0" y="1930104"/>
          <a:ext cx="6175513" cy="804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Caso haja alteração no som é importante anotar para análise de dados clínicos;</a:t>
          </a:r>
          <a:endParaRPr lang="en-US" sz="2400" kern="1200" dirty="0"/>
        </a:p>
      </dsp:txBody>
      <dsp:txXfrm>
        <a:off x="0" y="1930104"/>
        <a:ext cx="6175513" cy="804591"/>
      </dsp:txXfrm>
    </dsp:sp>
    <dsp:sp modelId="{6872C321-C7FD-4AA4-A11A-4A9D2B6234FD}">
      <dsp:nvSpPr>
        <dsp:cNvPr id="0" name=""/>
        <dsp:cNvSpPr/>
      </dsp:nvSpPr>
      <dsp:spPr>
        <a:xfrm>
          <a:off x="0" y="2734695"/>
          <a:ext cx="6175513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61F754-2FA9-4162-B768-30BD028BEC96}">
      <dsp:nvSpPr>
        <dsp:cNvPr id="0" name=""/>
        <dsp:cNvSpPr/>
      </dsp:nvSpPr>
      <dsp:spPr>
        <a:xfrm>
          <a:off x="0" y="2734695"/>
          <a:ext cx="6175513" cy="866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Verificar todos os SSVV de um paciente, lavar as mãos e passar para outro;</a:t>
          </a:r>
          <a:endParaRPr lang="en-US" sz="2400" kern="1200" dirty="0"/>
        </a:p>
      </dsp:txBody>
      <dsp:txXfrm>
        <a:off x="0" y="2734695"/>
        <a:ext cx="6175513" cy="866825"/>
      </dsp:txXfrm>
    </dsp:sp>
    <dsp:sp modelId="{38D77DBD-77C3-4711-9C13-FB0DF29465EE}">
      <dsp:nvSpPr>
        <dsp:cNvPr id="0" name=""/>
        <dsp:cNvSpPr/>
      </dsp:nvSpPr>
      <dsp:spPr>
        <a:xfrm>
          <a:off x="0" y="3601520"/>
          <a:ext cx="6175513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E060DE-B3D1-4180-96CB-1A8DDCE46607}">
      <dsp:nvSpPr>
        <dsp:cNvPr id="0" name=""/>
        <dsp:cNvSpPr/>
      </dsp:nvSpPr>
      <dsp:spPr>
        <a:xfrm>
          <a:off x="0" y="3601520"/>
          <a:ext cx="6175513" cy="981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Em caso de verificar a PA de um paciente sentado, o braço deve permanecer ao nível do coração;</a:t>
          </a:r>
          <a:endParaRPr lang="en-US" sz="2400" kern="1200" dirty="0"/>
        </a:p>
      </dsp:txBody>
      <dsp:txXfrm>
        <a:off x="0" y="3601520"/>
        <a:ext cx="6175513" cy="981786"/>
      </dsp:txXfrm>
    </dsp:sp>
    <dsp:sp modelId="{38599742-51D3-40B6-B6D1-C22107D16D74}">
      <dsp:nvSpPr>
        <dsp:cNvPr id="0" name=""/>
        <dsp:cNvSpPr/>
      </dsp:nvSpPr>
      <dsp:spPr>
        <a:xfrm>
          <a:off x="0" y="4583306"/>
          <a:ext cx="6175513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8D8A10-3964-4DCD-871F-0E7D6447ADBF}">
      <dsp:nvSpPr>
        <dsp:cNvPr id="0" name=""/>
        <dsp:cNvSpPr/>
      </dsp:nvSpPr>
      <dsp:spPr>
        <a:xfrm>
          <a:off x="0" y="4583306"/>
          <a:ext cx="6175513" cy="614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Não verificar PA nos membros com FAV;</a:t>
          </a:r>
          <a:endParaRPr lang="en-US" sz="2400" kern="1200" dirty="0"/>
        </a:p>
      </dsp:txBody>
      <dsp:txXfrm>
        <a:off x="0" y="4583306"/>
        <a:ext cx="6175513" cy="614181"/>
      </dsp:txXfrm>
    </dsp:sp>
    <dsp:sp modelId="{288D953F-6F65-4F87-A595-653C6F1A332B}">
      <dsp:nvSpPr>
        <dsp:cNvPr id="0" name=""/>
        <dsp:cNvSpPr/>
      </dsp:nvSpPr>
      <dsp:spPr>
        <a:xfrm>
          <a:off x="0" y="5197488"/>
          <a:ext cx="6175513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028C2-1FF0-444B-B7D0-BFBDCD2FD5BC}">
      <dsp:nvSpPr>
        <dsp:cNvPr id="0" name=""/>
        <dsp:cNvSpPr/>
      </dsp:nvSpPr>
      <dsp:spPr>
        <a:xfrm>
          <a:off x="0" y="5199171"/>
          <a:ext cx="6175513" cy="605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400" kern="1200" dirty="0"/>
            <a:t>  a PA pode ser verificada nos    MMII, S/N.</a:t>
          </a:r>
          <a:endParaRPr lang="en-US" sz="2400" kern="1200" dirty="0"/>
        </a:p>
      </dsp:txBody>
      <dsp:txXfrm>
        <a:off x="0" y="5199171"/>
        <a:ext cx="6175513" cy="6052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35AD69-095F-42D3-A68E-8E8FC41998D7}">
      <dsp:nvSpPr>
        <dsp:cNvPr id="0" name=""/>
        <dsp:cNvSpPr/>
      </dsp:nvSpPr>
      <dsp:spPr>
        <a:xfrm>
          <a:off x="0" y="2674"/>
          <a:ext cx="566170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5FE562-8992-4800-9DE5-794CF764EFAA}">
      <dsp:nvSpPr>
        <dsp:cNvPr id="0" name=""/>
        <dsp:cNvSpPr/>
      </dsp:nvSpPr>
      <dsp:spPr>
        <a:xfrm>
          <a:off x="0" y="2674"/>
          <a:ext cx="5661707" cy="1235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b="1" kern="1200" dirty="0"/>
            <a:t>Contínua: T </a:t>
          </a:r>
          <a:r>
            <a:rPr lang="pt-BR" sz="2600" kern="1200" dirty="0"/>
            <a:t>que se mantém elevada com poucas oscilações. Ex.: gripe e resfriados</a:t>
          </a:r>
          <a:endParaRPr lang="en-US" sz="2600" kern="1200" dirty="0"/>
        </a:p>
      </dsp:txBody>
      <dsp:txXfrm>
        <a:off x="0" y="2674"/>
        <a:ext cx="5661707" cy="1235382"/>
      </dsp:txXfrm>
    </dsp:sp>
    <dsp:sp modelId="{26F5230F-D6AE-49DC-8AB0-887E120214A9}">
      <dsp:nvSpPr>
        <dsp:cNvPr id="0" name=""/>
        <dsp:cNvSpPr/>
      </dsp:nvSpPr>
      <dsp:spPr>
        <a:xfrm>
          <a:off x="0" y="1238057"/>
          <a:ext cx="5661707" cy="0"/>
        </a:xfrm>
        <a:prstGeom prst="lin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C8716B-2461-446A-81A2-9C7EF38193A5}">
      <dsp:nvSpPr>
        <dsp:cNvPr id="0" name=""/>
        <dsp:cNvSpPr/>
      </dsp:nvSpPr>
      <dsp:spPr>
        <a:xfrm>
          <a:off x="0" y="1238057"/>
          <a:ext cx="5661707" cy="1698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b="1" kern="1200" dirty="0"/>
            <a:t>Intermitente</a:t>
          </a:r>
          <a:r>
            <a:rPr lang="pt-BR" sz="2600" kern="1200" dirty="0"/>
            <a:t>: ocorre regularmente alternância entre </a:t>
          </a:r>
          <a:r>
            <a:rPr lang="pt-BR" sz="2600" u="sng" kern="1200" dirty="0"/>
            <a:t>um período de hipertermia e um período de </a:t>
          </a:r>
          <a:r>
            <a:rPr lang="pt-BR" sz="2600" b="1" u="sng" kern="1200" dirty="0"/>
            <a:t>T</a:t>
          </a:r>
          <a:r>
            <a:rPr lang="pt-BR" sz="2600" u="sng" kern="1200" dirty="0"/>
            <a:t> normal </a:t>
          </a:r>
          <a:r>
            <a:rPr lang="pt-BR" sz="2600" kern="1200" dirty="0"/>
            <a:t>ou subnormal. </a:t>
          </a:r>
          <a:r>
            <a:rPr lang="pt-BR" sz="2600" kern="1200" dirty="0" err="1"/>
            <a:t>Ex</a:t>
          </a:r>
          <a:r>
            <a:rPr lang="pt-BR" sz="2600" kern="1200" dirty="0"/>
            <a:t>: viroses</a:t>
          </a:r>
          <a:endParaRPr lang="en-US" sz="2600" kern="1200" dirty="0"/>
        </a:p>
      </dsp:txBody>
      <dsp:txXfrm>
        <a:off x="0" y="1238057"/>
        <a:ext cx="5661707" cy="1698657"/>
      </dsp:txXfrm>
    </dsp:sp>
    <dsp:sp modelId="{2E7EE8E6-B3FB-425C-AA8D-C661C1D09A5D}">
      <dsp:nvSpPr>
        <dsp:cNvPr id="0" name=""/>
        <dsp:cNvSpPr/>
      </dsp:nvSpPr>
      <dsp:spPr>
        <a:xfrm>
          <a:off x="0" y="2936714"/>
          <a:ext cx="5661707" cy="0"/>
        </a:xfrm>
        <a:prstGeom prst="lin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53854-65F3-49EF-8F1B-B2FAE1AADC33}">
      <dsp:nvSpPr>
        <dsp:cNvPr id="0" name=""/>
        <dsp:cNvSpPr/>
      </dsp:nvSpPr>
      <dsp:spPr>
        <a:xfrm>
          <a:off x="0" y="2936714"/>
          <a:ext cx="5661707" cy="1698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Remitente</a:t>
          </a:r>
          <a:r>
            <a:rPr lang="pt-BR" sz="2800" kern="1200" dirty="0"/>
            <a:t>: hipertermia que oscila em vários graus sem nunca chegar a um patamar normal. </a:t>
          </a:r>
          <a:r>
            <a:rPr lang="pt-BR" sz="2800" kern="1200" dirty="0" err="1"/>
            <a:t>Ex</a:t>
          </a:r>
          <a:r>
            <a:rPr lang="pt-BR" sz="2800" kern="1200" dirty="0"/>
            <a:t>: febre </a:t>
          </a:r>
          <a:r>
            <a:rPr lang="pt-BR" sz="2800" kern="1200" dirty="0" err="1"/>
            <a:t>tifóide</a:t>
          </a:r>
          <a:endParaRPr lang="en-US" sz="2800" kern="1200" dirty="0"/>
        </a:p>
      </dsp:txBody>
      <dsp:txXfrm>
        <a:off x="0" y="2936714"/>
        <a:ext cx="5661707" cy="1698657"/>
      </dsp:txXfrm>
    </dsp:sp>
    <dsp:sp modelId="{A1005095-9400-4186-B9E5-0F387963C78E}">
      <dsp:nvSpPr>
        <dsp:cNvPr id="0" name=""/>
        <dsp:cNvSpPr/>
      </dsp:nvSpPr>
      <dsp:spPr>
        <a:xfrm>
          <a:off x="0" y="4635372"/>
          <a:ext cx="5661707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ADD3E6-826D-4F90-9A46-931E5109C1F7}">
      <dsp:nvSpPr>
        <dsp:cNvPr id="0" name=""/>
        <dsp:cNvSpPr/>
      </dsp:nvSpPr>
      <dsp:spPr>
        <a:xfrm>
          <a:off x="0" y="4635372"/>
          <a:ext cx="5661707" cy="1698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/>
            <a:t>Recrudente ou Recorrente</a:t>
          </a:r>
          <a:r>
            <a:rPr lang="pt-BR" sz="2800" kern="1200"/>
            <a:t>:  após um período normal de </a:t>
          </a:r>
          <a:r>
            <a:rPr lang="pt-BR" sz="2800" b="1" kern="1200"/>
            <a:t>T</a:t>
          </a:r>
          <a:r>
            <a:rPr lang="pt-BR" sz="2800" kern="1200"/>
            <a:t> (afebril) há nova hipertermia. Ex.: febre amarela.</a:t>
          </a:r>
          <a:endParaRPr lang="en-US" sz="2800" kern="1200"/>
        </a:p>
      </dsp:txBody>
      <dsp:txXfrm>
        <a:off x="0" y="4635372"/>
        <a:ext cx="5661707" cy="16986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DD6909-0985-437F-AE57-46E8A37C95B4}">
      <dsp:nvSpPr>
        <dsp:cNvPr id="0" name=""/>
        <dsp:cNvSpPr/>
      </dsp:nvSpPr>
      <dsp:spPr>
        <a:xfrm>
          <a:off x="0" y="4316"/>
          <a:ext cx="48696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A69359-6E65-444D-B1D4-339EDDDCAC84}">
      <dsp:nvSpPr>
        <dsp:cNvPr id="0" name=""/>
        <dsp:cNvSpPr/>
      </dsp:nvSpPr>
      <dsp:spPr>
        <a:xfrm>
          <a:off x="0" y="4316"/>
          <a:ext cx="4864900" cy="1071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Hipotermia </a:t>
          </a:r>
          <a:r>
            <a:rPr lang="pt-BR" sz="2600" kern="1200" dirty="0"/>
            <a:t>– Perda de calor durante cirurgia.</a:t>
          </a:r>
          <a:endParaRPr lang="en-US" sz="2600" kern="1200" dirty="0"/>
        </a:p>
      </dsp:txBody>
      <dsp:txXfrm>
        <a:off x="0" y="4316"/>
        <a:ext cx="4864900" cy="1071432"/>
      </dsp:txXfrm>
    </dsp:sp>
    <dsp:sp modelId="{18C06EBF-E69D-45C8-9C51-DFC256F360B7}">
      <dsp:nvSpPr>
        <dsp:cNvPr id="0" name=""/>
        <dsp:cNvSpPr/>
      </dsp:nvSpPr>
      <dsp:spPr>
        <a:xfrm>
          <a:off x="0" y="1075749"/>
          <a:ext cx="4869656" cy="0"/>
        </a:xfrm>
        <a:prstGeom prst="line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accent2">
              <a:hueOff val="-291073"/>
              <a:satOff val="-16786"/>
              <a:lumOff val="1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79FE9B-0187-432A-ADE3-49005C97F0BF}">
      <dsp:nvSpPr>
        <dsp:cNvPr id="0" name=""/>
        <dsp:cNvSpPr/>
      </dsp:nvSpPr>
      <dsp:spPr>
        <a:xfrm>
          <a:off x="0" y="1075749"/>
          <a:ext cx="4869656" cy="690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Pacientes idosos</a:t>
          </a:r>
          <a:endParaRPr lang="en-US" sz="2600" kern="1200" dirty="0"/>
        </a:p>
      </dsp:txBody>
      <dsp:txXfrm>
        <a:off x="0" y="1075749"/>
        <a:ext cx="4869656" cy="690525"/>
      </dsp:txXfrm>
    </dsp:sp>
    <dsp:sp modelId="{2CBB110D-A744-487F-9F7E-4E853668B9FF}">
      <dsp:nvSpPr>
        <dsp:cNvPr id="0" name=""/>
        <dsp:cNvSpPr/>
      </dsp:nvSpPr>
      <dsp:spPr>
        <a:xfrm>
          <a:off x="0" y="1766274"/>
          <a:ext cx="4869656" cy="0"/>
        </a:xfrm>
        <a:prstGeom prst="line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accent2">
              <a:hueOff val="-582145"/>
              <a:satOff val="-33571"/>
              <a:lumOff val="3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2B9F28-335B-4AEE-B13C-490FB0C1B8D9}">
      <dsp:nvSpPr>
        <dsp:cNvPr id="0" name=""/>
        <dsp:cNvSpPr/>
      </dsp:nvSpPr>
      <dsp:spPr>
        <a:xfrm>
          <a:off x="0" y="1766274"/>
          <a:ext cx="4869656" cy="690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Sepse</a:t>
          </a:r>
          <a:endParaRPr lang="en-US" sz="2600" kern="1200" dirty="0"/>
        </a:p>
      </dsp:txBody>
      <dsp:txXfrm>
        <a:off x="0" y="1766274"/>
        <a:ext cx="4869656" cy="690525"/>
      </dsp:txXfrm>
    </dsp:sp>
    <dsp:sp modelId="{0715454D-7040-4D1E-9266-0DC2218E0900}">
      <dsp:nvSpPr>
        <dsp:cNvPr id="0" name=""/>
        <dsp:cNvSpPr/>
      </dsp:nvSpPr>
      <dsp:spPr>
        <a:xfrm>
          <a:off x="0" y="2456799"/>
          <a:ext cx="4869656" cy="0"/>
        </a:xfrm>
        <a:prstGeom prst="line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accent2">
              <a:hueOff val="-873218"/>
              <a:satOff val="-50357"/>
              <a:lumOff val="5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3D3724-F8EA-4C0E-9E9B-533D67DE1D3E}">
      <dsp:nvSpPr>
        <dsp:cNvPr id="0" name=""/>
        <dsp:cNvSpPr/>
      </dsp:nvSpPr>
      <dsp:spPr>
        <a:xfrm>
          <a:off x="0" y="2456799"/>
          <a:ext cx="4864900" cy="12632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Hipertermia</a:t>
          </a:r>
          <a:r>
            <a:rPr lang="pt-BR" sz="2600" kern="1200" dirty="0"/>
            <a:t>, pós-operatório sob o efeito de anestésico, </a:t>
          </a:r>
          <a:endParaRPr lang="en-US" sz="2600" kern="1200" dirty="0"/>
        </a:p>
      </dsp:txBody>
      <dsp:txXfrm>
        <a:off x="0" y="2456799"/>
        <a:ext cx="4864900" cy="1263233"/>
      </dsp:txXfrm>
    </dsp:sp>
    <dsp:sp modelId="{255826B6-9354-47CF-8034-76D40C1F4970}">
      <dsp:nvSpPr>
        <dsp:cNvPr id="0" name=""/>
        <dsp:cNvSpPr/>
      </dsp:nvSpPr>
      <dsp:spPr>
        <a:xfrm>
          <a:off x="0" y="3720033"/>
          <a:ext cx="4869656" cy="0"/>
        </a:xfrm>
        <a:prstGeom prst="line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accent2">
              <a:hueOff val="-1164290"/>
              <a:satOff val="-67142"/>
              <a:lumOff val="6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F00BC7-9FD9-4CB5-8A7B-76E313CE6A9A}">
      <dsp:nvSpPr>
        <dsp:cNvPr id="0" name=""/>
        <dsp:cNvSpPr/>
      </dsp:nvSpPr>
      <dsp:spPr>
        <a:xfrm>
          <a:off x="0" y="3720033"/>
          <a:ext cx="4869656" cy="690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Sepse </a:t>
          </a:r>
          <a:endParaRPr lang="en-US" sz="2600" kern="1200" dirty="0"/>
        </a:p>
      </dsp:txBody>
      <dsp:txXfrm>
        <a:off x="0" y="3720033"/>
        <a:ext cx="4869656" cy="690525"/>
      </dsp:txXfrm>
    </dsp:sp>
    <dsp:sp modelId="{CDDF0607-E8C5-42BD-B298-0A5C43CD5992}">
      <dsp:nvSpPr>
        <dsp:cNvPr id="0" name=""/>
        <dsp:cNvSpPr/>
      </dsp:nvSpPr>
      <dsp:spPr>
        <a:xfrm>
          <a:off x="0" y="4410558"/>
          <a:ext cx="4869656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D40E39-62F1-4BCD-9241-BB09DDA744B5}">
      <dsp:nvSpPr>
        <dsp:cNvPr id="0" name=""/>
        <dsp:cNvSpPr/>
      </dsp:nvSpPr>
      <dsp:spPr>
        <a:xfrm>
          <a:off x="0" y="4410558"/>
          <a:ext cx="4869656" cy="690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Reações alérgicas</a:t>
          </a:r>
          <a:endParaRPr lang="en-US" sz="2600" kern="1200" dirty="0"/>
        </a:p>
      </dsp:txBody>
      <dsp:txXfrm>
        <a:off x="0" y="4410558"/>
        <a:ext cx="4869656" cy="6905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F45D21-EF2D-4455-BB14-1258ADD37378}">
      <dsp:nvSpPr>
        <dsp:cNvPr id="0" name=""/>
        <dsp:cNvSpPr/>
      </dsp:nvSpPr>
      <dsp:spPr>
        <a:xfrm>
          <a:off x="0" y="2739"/>
          <a:ext cx="615563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7CDD5E-64BF-46DF-B58B-7F81173E46E6}">
      <dsp:nvSpPr>
        <dsp:cNvPr id="0" name=""/>
        <dsp:cNvSpPr/>
      </dsp:nvSpPr>
      <dsp:spPr>
        <a:xfrm>
          <a:off x="0" y="2739"/>
          <a:ext cx="6155632" cy="9288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b="1" kern="1200" dirty="0"/>
            <a:t>Tempo de aferição </a:t>
          </a:r>
          <a:r>
            <a:rPr lang="pt-BR" sz="2600" kern="1200" dirty="0"/>
            <a:t>: entre 3 a 10 min. na axilar (conf. tipo de termômetro)*</a:t>
          </a:r>
          <a:endParaRPr lang="en-US" sz="2600" kern="1200" dirty="0"/>
        </a:p>
      </dsp:txBody>
      <dsp:txXfrm>
        <a:off x="0" y="2739"/>
        <a:ext cx="6155632" cy="928822"/>
      </dsp:txXfrm>
    </dsp:sp>
    <dsp:sp modelId="{7E133017-B69B-4EA5-B7BD-AFEC7F2702E9}">
      <dsp:nvSpPr>
        <dsp:cNvPr id="0" name=""/>
        <dsp:cNvSpPr/>
      </dsp:nvSpPr>
      <dsp:spPr>
        <a:xfrm>
          <a:off x="0" y="931561"/>
          <a:ext cx="615563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F29640-EF7A-4599-BC17-48AE04980FA0}">
      <dsp:nvSpPr>
        <dsp:cNvPr id="0" name=""/>
        <dsp:cNvSpPr/>
      </dsp:nvSpPr>
      <dsp:spPr>
        <a:xfrm>
          <a:off x="0" y="931561"/>
          <a:ext cx="6155632" cy="935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 </a:t>
          </a:r>
          <a:endParaRPr lang="en-US" sz="2600" kern="1200" dirty="0"/>
        </a:p>
      </dsp:txBody>
      <dsp:txXfrm>
        <a:off x="0" y="931561"/>
        <a:ext cx="6155632" cy="935285"/>
      </dsp:txXfrm>
    </dsp:sp>
    <dsp:sp modelId="{8BE1761A-0197-4F59-B2BF-E4165A3F7E64}">
      <dsp:nvSpPr>
        <dsp:cNvPr id="0" name=""/>
        <dsp:cNvSpPr/>
      </dsp:nvSpPr>
      <dsp:spPr>
        <a:xfrm>
          <a:off x="0" y="1866846"/>
          <a:ext cx="615563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F81650-89D6-4B07-958A-3CBBC4ED02FE}">
      <dsp:nvSpPr>
        <dsp:cNvPr id="0" name=""/>
        <dsp:cNvSpPr/>
      </dsp:nvSpPr>
      <dsp:spPr>
        <a:xfrm>
          <a:off x="0" y="743251"/>
          <a:ext cx="6155632" cy="935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Em pacientes com queimaduras no tórax,. fraturas nos membros superiores e furúnculos na região axilar, </a:t>
          </a:r>
          <a:r>
            <a:rPr lang="pt-BR" sz="2600" b="1" kern="1200" dirty="0"/>
            <a:t>usar temperatura oral</a:t>
          </a:r>
          <a:r>
            <a:rPr lang="pt-BR" sz="2600" kern="1200" dirty="0"/>
            <a:t>(ingestão de alimentos),</a:t>
          </a:r>
          <a:endParaRPr lang="en-US" sz="2600" kern="1200" dirty="0"/>
        </a:p>
      </dsp:txBody>
      <dsp:txXfrm>
        <a:off x="0" y="743251"/>
        <a:ext cx="6155632" cy="935285"/>
      </dsp:txXfrm>
    </dsp:sp>
    <dsp:sp modelId="{77470DE7-39BD-4DB8-A694-A07FE3CAD861}">
      <dsp:nvSpPr>
        <dsp:cNvPr id="0" name=""/>
        <dsp:cNvSpPr/>
      </dsp:nvSpPr>
      <dsp:spPr>
        <a:xfrm>
          <a:off x="0" y="2802131"/>
          <a:ext cx="615563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F04280-67B9-4BF8-A84C-F0246A7D6260}">
      <dsp:nvSpPr>
        <dsp:cNvPr id="0" name=""/>
        <dsp:cNvSpPr/>
      </dsp:nvSpPr>
      <dsp:spPr>
        <a:xfrm>
          <a:off x="0" y="2430196"/>
          <a:ext cx="6149620" cy="1208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  </a:t>
          </a:r>
          <a:r>
            <a:rPr lang="pt-BR" sz="2600" kern="1200" dirty="0"/>
            <a:t>Com hipertermia – banho com água resfriada, retirar cobertores, compressas de água gelada na região inguinal e axilar, ante pirético</a:t>
          </a:r>
          <a:r>
            <a:rPr lang="pt-BR" sz="2000" kern="1200" dirty="0"/>
            <a:t>.</a:t>
          </a:r>
          <a:endParaRPr lang="en-US" sz="2000" kern="1200" dirty="0"/>
        </a:p>
      </dsp:txBody>
      <dsp:txXfrm>
        <a:off x="0" y="2430196"/>
        <a:ext cx="6149620" cy="1208827"/>
      </dsp:txXfrm>
    </dsp:sp>
    <dsp:sp modelId="{6338E3A1-0C71-4933-AF72-C45EB012939F}">
      <dsp:nvSpPr>
        <dsp:cNvPr id="0" name=""/>
        <dsp:cNvSpPr/>
      </dsp:nvSpPr>
      <dsp:spPr>
        <a:xfrm>
          <a:off x="0" y="4010959"/>
          <a:ext cx="615563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1A4980-DE9F-4139-A727-8DA47789AE54}">
      <dsp:nvSpPr>
        <dsp:cNvPr id="0" name=""/>
        <dsp:cNvSpPr/>
      </dsp:nvSpPr>
      <dsp:spPr>
        <a:xfrm>
          <a:off x="0" y="4010959"/>
          <a:ext cx="6155632" cy="726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Com hipotermia – Aquecer, líquido quente. </a:t>
          </a:r>
          <a:endParaRPr lang="en-US" sz="2600" kern="1200" dirty="0"/>
        </a:p>
      </dsp:txBody>
      <dsp:txXfrm>
        <a:off x="0" y="4010959"/>
        <a:ext cx="6155632" cy="726463"/>
      </dsp:txXfrm>
    </dsp:sp>
    <dsp:sp modelId="{A5BA1808-BADA-4201-A3C2-9AB58BB3DB33}">
      <dsp:nvSpPr>
        <dsp:cNvPr id="0" name=""/>
        <dsp:cNvSpPr/>
      </dsp:nvSpPr>
      <dsp:spPr>
        <a:xfrm>
          <a:off x="0" y="4737423"/>
          <a:ext cx="615563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060243-3E27-419C-8480-6D7AF1E378D4}">
      <dsp:nvSpPr>
        <dsp:cNvPr id="0" name=""/>
        <dsp:cNvSpPr/>
      </dsp:nvSpPr>
      <dsp:spPr>
        <a:xfrm>
          <a:off x="0" y="4737423"/>
          <a:ext cx="6155632" cy="935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 </a:t>
          </a:r>
          <a:r>
            <a:rPr lang="pt-BR" sz="1900" b="1" kern="1200" dirty="0"/>
            <a:t>Cuidado ao colocar o termômetro: axilas secas; deixar o bulbo em contato com a pele; desinfetar com álcool a 70%.</a:t>
          </a:r>
          <a:endParaRPr lang="en-US" sz="1900" kern="1200" dirty="0"/>
        </a:p>
      </dsp:txBody>
      <dsp:txXfrm>
        <a:off x="0" y="4737423"/>
        <a:ext cx="6155632" cy="9352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980DDF-98F4-43D2-967E-45E1FF4C4F97}">
      <dsp:nvSpPr>
        <dsp:cNvPr id="0" name=""/>
        <dsp:cNvSpPr/>
      </dsp:nvSpPr>
      <dsp:spPr>
        <a:xfrm>
          <a:off x="0" y="2916"/>
          <a:ext cx="486965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133478-6FA9-4550-B4BA-4EE16D6CF2C9}">
      <dsp:nvSpPr>
        <dsp:cNvPr id="0" name=""/>
        <dsp:cNvSpPr/>
      </dsp:nvSpPr>
      <dsp:spPr>
        <a:xfrm>
          <a:off x="0" y="2916"/>
          <a:ext cx="4869656" cy="172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O coração é um músculo involuntário e inervado pelo sistema nervoso autônomo. </a:t>
          </a:r>
          <a:endParaRPr lang="en-US" sz="2700" kern="1200" dirty="0"/>
        </a:p>
      </dsp:txBody>
      <dsp:txXfrm>
        <a:off x="0" y="2916"/>
        <a:ext cx="4869656" cy="1725044"/>
      </dsp:txXfrm>
    </dsp:sp>
    <dsp:sp modelId="{5F56B735-9C97-4CB5-A19E-76E82EFB956E}">
      <dsp:nvSpPr>
        <dsp:cNvPr id="0" name=""/>
        <dsp:cNvSpPr/>
      </dsp:nvSpPr>
      <dsp:spPr>
        <a:xfrm>
          <a:off x="0" y="1727961"/>
          <a:ext cx="486965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791BAC-B0EF-4EF5-B9C1-9C32852F950F}">
      <dsp:nvSpPr>
        <dsp:cNvPr id="0" name=""/>
        <dsp:cNvSpPr/>
      </dsp:nvSpPr>
      <dsp:spPr>
        <a:xfrm>
          <a:off x="0" y="1727961"/>
          <a:ext cx="4864900" cy="208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Os </a:t>
          </a:r>
          <a:r>
            <a:rPr lang="pt-BR" sz="3200" kern="1200" dirty="0"/>
            <a:t>nervos simpáticos aceleram </a:t>
          </a:r>
          <a:r>
            <a:rPr lang="pt-BR" sz="2600" kern="1200" dirty="0"/>
            <a:t>as contrações e os </a:t>
          </a:r>
          <a:r>
            <a:rPr lang="pt-BR" sz="3200" kern="1200" dirty="0"/>
            <a:t>parassimpáticos as diminuem</a:t>
          </a:r>
          <a:r>
            <a:rPr lang="pt-BR" sz="2600" kern="1200" dirty="0"/>
            <a:t>. </a:t>
          </a:r>
          <a:endParaRPr lang="en-US" sz="2600" kern="1200" dirty="0"/>
        </a:p>
      </dsp:txBody>
      <dsp:txXfrm>
        <a:off x="0" y="1727961"/>
        <a:ext cx="4864900" cy="2081525"/>
      </dsp:txXfrm>
    </dsp:sp>
    <dsp:sp modelId="{3187E73E-DDAB-4349-94C5-32C294A44377}">
      <dsp:nvSpPr>
        <dsp:cNvPr id="0" name=""/>
        <dsp:cNvSpPr/>
      </dsp:nvSpPr>
      <dsp:spPr>
        <a:xfrm>
          <a:off x="0" y="3809486"/>
          <a:ext cx="486965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4D5B0C-4AD9-4B93-AE0F-ECEF1FA5D644}">
      <dsp:nvSpPr>
        <dsp:cNvPr id="0" name=""/>
        <dsp:cNvSpPr/>
      </dsp:nvSpPr>
      <dsp:spPr>
        <a:xfrm>
          <a:off x="0" y="3809486"/>
          <a:ext cx="4869656" cy="1725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Aproximadamente 60 a 70 ml de sangue (volume sistólico) entram na aorta a cada contração ventricular.</a:t>
          </a:r>
          <a:endParaRPr lang="en-US" sz="2700" kern="1200" dirty="0"/>
        </a:p>
      </dsp:txBody>
      <dsp:txXfrm>
        <a:off x="0" y="3809486"/>
        <a:ext cx="4869656" cy="17250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E1A07-0C8D-4D14-8E43-DBD2D9870879}">
      <dsp:nvSpPr>
        <dsp:cNvPr id="0" name=""/>
        <dsp:cNvSpPr/>
      </dsp:nvSpPr>
      <dsp:spPr>
        <a:xfrm>
          <a:off x="0" y="0"/>
          <a:ext cx="56284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040428-9E0A-421F-8715-80D884E34E6E}">
      <dsp:nvSpPr>
        <dsp:cNvPr id="0" name=""/>
        <dsp:cNvSpPr/>
      </dsp:nvSpPr>
      <dsp:spPr>
        <a:xfrm>
          <a:off x="0" y="0"/>
          <a:ext cx="5628484" cy="783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1" kern="1200" dirty="0"/>
            <a:t>VALORES DA FREQUÊNCIA CARDÍACA:</a:t>
          </a:r>
          <a:endParaRPr lang="en-US" sz="2200" b="1" kern="1200" dirty="0"/>
        </a:p>
      </dsp:txBody>
      <dsp:txXfrm>
        <a:off x="0" y="0"/>
        <a:ext cx="5628484" cy="783086"/>
      </dsp:txXfrm>
    </dsp:sp>
    <dsp:sp modelId="{B902F1BF-44D1-4E72-912F-D65C96982FBD}">
      <dsp:nvSpPr>
        <dsp:cNvPr id="0" name=""/>
        <dsp:cNvSpPr/>
      </dsp:nvSpPr>
      <dsp:spPr>
        <a:xfrm>
          <a:off x="0" y="783087"/>
          <a:ext cx="56284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03DF98-4C14-462D-82CE-5F75C8B5C8E7}">
      <dsp:nvSpPr>
        <dsp:cNvPr id="0" name=""/>
        <dsp:cNvSpPr/>
      </dsp:nvSpPr>
      <dsp:spPr>
        <a:xfrm>
          <a:off x="0" y="783086"/>
          <a:ext cx="5628484" cy="783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H</a:t>
          </a:r>
          <a:r>
            <a:rPr lang="pt-BR" sz="2200" b="1" kern="1200" dirty="0"/>
            <a:t>omem </a:t>
          </a:r>
          <a:r>
            <a:rPr lang="pt-BR" sz="2200" kern="1200" dirty="0"/>
            <a:t>– 60 a 80 batimentos por minuto (</a:t>
          </a:r>
          <a:r>
            <a:rPr lang="pt-BR" sz="2200" kern="1200" dirty="0" err="1"/>
            <a:t>bpm</a:t>
          </a:r>
          <a:r>
            <a:rPr lang="pt-BR" sz="2200" kern="1200" dirty="0"/>
            <a:t>);</a:t>
          </a:r>
          <a:endParaRPr lang="en-US" sz="2200" kern="1200" dirty="0"/>
        </a:p>
      </dsp:txBody>
      <dsp:txXfrm>
        <a:off x="0" y="783086"/>
        <a:ext cx="5628484" cy="783086"/>
      </dsp:txXfrm>
    </dsp:sp>
    <dsp:sp modelId="{6FAF2798-165C-4BB2-8214-33C6BA056714}">
      <dsp:nvSpPr>
        <dsp:cNvPr id="0" name=""/>
        <dsp:cNvSpPr/>
      </dsp:nvSpPr>
      <dsp:spPr>
        <a:xfrm>
          <a:off x="0" y="1566174"/>
          <a:ext cx="56284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123D3E-AB5B-441E-9C74-79F0F959989D}">
      <dsp:nvSpPr>
        <dsp:cNvPr id="0" name=""/>
        <dsp:cNvSpPr/>
      </dsp:nvSpPr>
      <dsp:spPr>
        <a:xfrm>
          <a:off x="0" y="1566173"/>
          <a:ext cx="5628484" cy="783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1" kern="1200"/>
            <a:t>Mulher </a:t>
          </a:r>
          <a:r>
            <a:rPr lang="pt-BR" sz="2200" kern="1200"/>
            <a:t>– 65 a 90 bpm;</a:t>
          </a:r>
          <a:endParaRPr lang="en-US" sz="2200" kern="1200"/>
        </a:p>
      </dsp:txBody>
      <dsp:txXfrm>
        <a:off x="0" y="1566173"/>
        <a:ext cx="5628484" cy="783086"/>
      </dsp:txXfrm>
    </dsp:sp>
    <dsp:sp modelId="{19703DA1-C8DF-462D-AF50-03BB1A1E9E65}">
      <dsp:nvSpPr>
        <dsp:cNvPr id="0" name=""/>
        <dsp:cNvSpPr/>
      </dsp:nvSpPr>
      <dsp:spPr>
        <a:xfrm>
          <a:off x="0" y="2349261"/>
          <a:ext cx="56284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1F9689-927D-467A-A5CF-E594EAAC6F8B}">
      <dsp:nvSpPr>
        <dsp:cNvPr id="0" name=""/>
        <dsp:cNvSpPr/>
      </dsp:nvSpPr>
      <dsp:spPr>
        <a:xfrm>
          <a:off x="0" y="2349261"/>
          <a:ext cx="5628484" cy="783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1" kern="1200"/>
            <a:t>Lactente (RN) </a:t>
          </a:r>
          <a:r>
            <a:rPr lang="pt-BR" sz="2200" kern="1200"/>
            <a:t>– 125 a 160 bpm.</a:t>
          </a:r>
          <a:endParaRPr lang="en-US" sz="2200" kern="1200"/>
        </a:p>
      </dsp:txBody>
      <dsp:txXfrm>
        <a:off x="0" y="2349261"/>
        <a:ext cx="5628484" cy="783086"/>
      </dsp:txXfrm>
    </dsp:sp>
    <dsp:sp modelId="{D0F15407-614D-47DE-8DCC-A68C4C93B1F1}">
      <dsp:nvSpPr>
        <dsp:cNvPr id="0" name=""/>
        <dsp:cNvSpPr/>
      </dsp:nvSpPr>
      <dsp:spPr>
        <a:xfrm>
          <a:off x="0" y="3132348"/>
          <a:ext cx="56284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AE5026-7F9D-4603-BB65-82B98BBF6AF9}">
      <dsp:nvSpPr>
        <dsp:cNvPr id="0" name=""/>
        <dsp:cNvSpPr/>
      </dsp:nvSpPr>
      <dsp:spPr>
        <a:xfrm>
          <a:off x="0" y="3132347"/>
          <a:ext cx="5628484" cy="783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1" kern="1200"/>
            <a:t>Lactentes </a:t>
          </a:r>
          <a:r>
            <a:rPr lang="pt-BR" sz="2200" kern="1200"/>
            <a:t>– 110 a 130 bpm;</a:t>
          </a:r>
          <a:endParaRPr lang="en-US" sz="2200" kern="1200"/>
        </a:p>
      </dsp:txBody>
      <dsp:txXfrm>
        <a:off x="0" y="3132347"/>
        <a:ext cx="5628484" cy="783086"/>
      </dsp:txXfrm>
    </dsp:sp>
    <dsp:sp modelId="{E8202158-1C84-4899-B508-BC2F0823A0A7}">
      <dsp:nvSpPr>
        <dsp:cNvPr id="0" name=""/>
        <dsp:cNvSpPr/>
      </dsp:nvSpPr>
      <dsp:spPr>
        <a:xfrm>
          <a:off x="0" y="3915434"/>
          <a:ext cx="56284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8AB786-4B11-4944-9FF6-6AB23FA1B4D9}">
      <dsp:nvSpPr>
        <dsp:cNvPr id="0" name=""/>
        <dsp:cNvSpPr/>
      </dsp:nvSpPr>
      <dsp:spPr>
        <a:xfrm>
          <a:off x="0" y="3915434"/>
          <a:ext cx="5628484" cy="783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1" kern="1200"/>
            <a:t>Criança (- 7 anos) </a:t>
          </a:r>
          <a:r>
            <a:rPr lang="pt-BR" sz="2200" kern="1200"/>
            <a:t>– 80 a 125 bpm;</a:t>
          </a:r>
          <a:endParaRPr lang="en-US" sz="2200" kern="1200"/>
        </a:p>
      </dsp:txBody>
      <dsp:txXfrm>
        <a:off x="0" y="3915434"/>
        <a:ext cx="5628484" cy="783086"/>
      </dsp:txXfrm>
    </dsp:sp>
    <dsp:sp modelId="{3B20D24F-4721-4888-8E6B-9CB8CF00F17D}">
      <dsp:nvSpPr>
        <dsp:cNvPr id="0" name=""/>
        <dsp:cNvSpPr/>
      </dsp:nvSpPr>
      <dsp:spPr>
        <a:xfrm>
          <a:off x="0" y="4698522"/>
          <a:ext cx="56284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7A28E-C060-4B10-A54E-9ADD866FAA4D}">
      <dsp:nvSpPr>
        <dsp:cNvPr id="0" name=""/>
        <dsp:cNvSpPr/>
      </dsp:nvSpPr>
      <dsp:spPr>
        <a:xfrm>
          <a:off x="0" y="4698522"/>
          <a:ext cx="5628484" cy="783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1" kern="1200"/>
            <a:t>Criança (+ 7 anos) </a:t>
          </a:r>
          <a:r>
            <a:rPr lang="pt-BR" sz="2200" kern="1200"/>
            <a:t>– 70 a 90 bpm;</a:t>
          </a:r>
          <a:endParaRPr lang="en-US" sz="2200" kern="1200"/>
        </a:p>
      </dsp:txBody>
      <dsp:txXfrm>
        <a:off x="0" y="4698522"/>
        <a:ext cx="5628484" cy="783086"/>
      </dsp:txXfrm>
    </dsp:sp>
    <dsp:sp modelId="{F6640899-0446-43DD-A132-07DC8D249534}">
      <dsp:nvSpPr>
        <dsp:cNvPr id="0" name=""/>
        <dsp:cNvSpPr/>
      </dsp:nvSpPr>
      <dsp:spPr>
        <a:xfrm>
          <a:off x="0" y="5481609"/>
          <a:ext cx="56284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E8B0E9-1111-44C0-91BE-F1BCC24A4531}">
      <dsp:nvSpPr>
        <dsp:cNvPr id="0" name=""/>
        <dsp:cNvSpPr/>
      </dsp:nvSpPr>
      <dsp:spPr>
        <a:xfrm>
          <a:off x="0" y="5481609"/>
          <a:ext cx="5628484" cy="783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1" kern="1200"/>
            <a:t>Puberdade - </a:t>
          </a:r>
          <a:r>
            <a:rPr lang="pt-BR" sz="2200" kern="1200"/>
            <a:t> 80 a 85 bpm;</a:t>
          </a:r>
          <a:endParaRPr lang="en-US" sz="2200" kern="1200"/>
        </a:p>
      </dsp:txBody>
      <dsp:txXfrm>
        <a:off x="0" y="5481609"/>
        <a:ext cx="5628484" cy="78308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8F5715-E83D-4E19-A543-5C3C9C9E2738}">
      <dsp:nvSpPr>
        <dsp:cNvPr id="0" name=""/>
        <dsp:cNvSpPr/>
      </dsp:nvSpPr>
      <dsp:spPr>
        <a:xfrm>
          <a:off x="0" y="3186"/>
          <a:ext cx="539869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E4252D-7492-4008-B599-68F141F94BA4}">
      <dsp:nvSpPr>
        <dsp:cNvPr id="0" name=""/>
        <dsp:cNvSpPr/>
      </dsp:nvSpPr>
      <dsp:spPr>
        <a:xfrm>
          <a:off x="0" y="3186"/>
          <a:ext cx="5398693" cy="1086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dirty="0"/>
            <a:t>Para descrever a FC, utilizamos os termos:</a:t>
          </a:r>
          <a:endParaRPr lang="en-US" sz="3000" kern="1200" dirty="0"/>
        </a:p>
      </dsp:txBody>
      <dsp:txXfrm>
        <a:off x="0" y="3186"/>
        <a:ext cx="5398693" cy="1086495"/>
      </dsp:txXfrm>
    </dsp:sp>
    <dsp:sp modelId="{BF5BB2C4-405C-470C-86FF-EE775894DF34}">
      <dsp:nvSpPr>
        <dsp:cNvPr id="0" name=""/>
        <dsp:cNvSpPr/>
      </dsp:nvSpPr>
      <dsp:spPr>
        <a:xfrm>
          <a:off x="0" y="1089681"/>
          <a:ext cx="539869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CAA068-BA26-4921-90C0-997BB4908CA4}">
      <dsp:nvSpPr>
        <dsp:cNvPr id="0" name=""/>
        <dsp:cNvSpPr/>
      </dsp:nvSpPr>
      <dsp:spPr>
        <a:xfrm>
          <a:off x="0" y="1089681"/>
          <a:ext cx="5398693" cy="1086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i="1" kern="1200" dirty="0" err="1"/>
            <a:t>Normocardia</a:t>
          </a:r>
          <a:r>
            <a:rPr lang="pt-BR" sz="3000" i="1" kern="1200" dirty="0"/>
            <a:t> </a:t>
          </a:r>
          <a:r>
            <a:rPr lang="pt-BR" sz="3000" kern="1200" dirty="0"/>
            <a:t>– batimentos cardíacos normais</a:t>
          </a:r>
          <a:endParaRPr lang="en-US" sz="3000" kern="1200" dirty="0"/>
        </a:p>
      </dsp:txBody>
      <dsp:txXfrm>
        <a:off x="0" y="1089681"/>
        <a:ext cx="5398693" cy="1086495"/>
      </dsp:txXfrm>
    </dsp:sp>
    <dsp:sp modelId="{F751EE85-0AB2-4E41-9BC6-C0EC1FF677D7}">
      <dsp:nvSpPr>
        <dsp:cNvPr id="0" name=""/>
        <dsp:cNvSpPr/>
      </dsp:nvSpPr>
      <dsp:spPr>
        <a:xfrm>
          <a:off x="0" y="2176176"/>
          <a:ext cx="539869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FF28A5-AAAE-4BB4-813E-F793D4734068}">
      <dsp:nvSpPr>
        <dsp:cNvPr id="0" name=""/>
        <dsp:cNvSpPr/>
      </dsp:nvSpPr>
      <dsp:spPr>
        <a:xfrm>
          <a:off x="0" y="2176176"/>
          <a:ext cx="5398693" cy="1086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i="1" kern="1200" dirty="0"/>
            <a:t>Bradicardia –</a:t>
          </a:r>
          <a:r>
            <a:rPr lang="pt-BR" sz="3000" i="1" kern="1200" dirty="0"/>
            <a:t> </a:t>
          </a:r>
          <a:r>
            <a:rPr lang="pt-BR" sz="3000" kern="1200" dirty="0"/>
            <a:t>batimentos cardíacos abaixo do normal;</a:t>
          </a:r>
          <a:endParaRPr lang="en-US" sz="3000" kern="1200" dirty="0"/>
        </a:p>
      </dsp:txBody>
      <dsp:txXfrm>
        <a:off x="0" y="2176176"/>
        <a:ext cx="5398693" cy="1086495"/>
      </dsp:txXfrm>
    </dsp:sp>
    <dsp:sp modelId="{00E4BD6B-E659-4731-8AF8-258A5CBED159}">
      <dsp:nvSpPr>
        <dsp:cNvPr id="0" name=""/>
        <dsp:cNvSpPr/>
      </dsp:nvSpPr>
      <dsp:spPr>
        <a:xfrm>
          <a:off x="0" y="3262671"/>
          <a:ext cx="539869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462B4E-562D-461C-B676-D90F1DFBEDBF}">
      <dsp:nvSpPr>
        <dsp:cNvPr id="0" name=""/>
        <dsp:cNvSpPr/>
      </dsp:nvSpPr>
      <dsp:spPr>
        <a:xfrm>
          <a:off x="0" y="3262671"/>
          <a:ext cx="5398693" cy="1086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i="1" kern="1200" dirty="0"/>
            <a:t>Taquicardia</a:t>
          </a:r>
          <a:r>
            <a:rPr lang="pt-BR" sz="3000" b="1" kern="1200" dirty="0"/>
            <a:t> </a:t>
          </a:r>
          <a:r>
            <a:rPr lang="pt-BR" sz="3000" i="1" kern="1200" dirty="0"/>
            <a:t>– </a:t>
          </a:r>
          <a:r>
            <a:rPr lang="pt-BR" sz="3000" kern="1200" dirty="0"/>
            <a:t>batimentos cardíacos acima do normal;</a:t>
          </a:r>
          <a:endParaRPr lang="en-US" sz="3000" kern="1200" dirty="0"/>
        </a:p>
      </dsp:txBody>
      <dsp:txXfrm>
        <a:off x="0" y="3262671"/>
        <a:ext cx="5398693" cy="1086495"/>
      </dsp:txXfrm>
    </dsp:sp>
    <dsp:sp modelId="{EBF773CF-9CDE-433A-854B-3F93EE7ECF89}">
      <dsp:nvSpPr>
        <dsp:cNvPr id="0" name=""/>
        <dsp:cNvSpPr/>
      </dsp:nvSpPr>
      <dsp:spPr>
        <a:xfrm>
          <a:off x="0" y="4349167"/>
          <a:ext cx="539869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93D422-8E14-438E-B9AD-9D121D4846CF}">
      <dsp:nvSpPr>
        <dsp:cNvPr id="0" name=""/>
        <dsp:cNvSpPr/>
      </dsp:nvSpPr>
      <dsp:spPr>
        <a:xfrm>
          <a:off x="0" y="4349167"/>
          <a:ext cx="5398693" cy="1086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i="1" kern="1200" dirty="0" err="1"/>
            <a:t>Taquisfigmia</a:t>
          </a:r>
          <a:r>
            <a:rPr lang="pt-BR" sz="3000" b="1" i="1" kern="1200" dirty="0"/>
            <a:t> </a:t>
          </a:r>
          <a:r>
            <a:rPr lang="pt-BR" sz="3000" i="1" kern="1200" dirty="0"/>
            <a:t>–</a:t>
          </a:r>
          <a:r>
            <a:rPr lang="pt-BR" sz="3000" kern="1200" dirty="0"/>
            <a:t> pulso acima do normal</a:t>
          </a:r>
          <a:endParaRPr lang="en-US" sz="3000" kern="1200" dirty="0"/>
        </a:p>
      </dsp:txBody>
      <dsp:txXfrm>
        <a:off x="0" y="4349167"/>
        <a:ext cx="5398693" cy="1086495"/>
      </dsp:txXfrm>
    </dsp:sp>
    <dsp:sp modelId="{81627899-B5A6-4388-9FEA-936B3DFBAB66}">
      <dsp:nvSpPr>
        <dsp:cNvPr id="0" name=""/>
        <dsp:cNvSpPr/>
      </dsp:nvSpPr>
      <dsp:spPr>
        <a:xfrm>
          <a:off x="0" y="5435662"/>
          <a:ext cx="539869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1B189D-692C-461E-A3A4-3AA7320A51C2}">
      <dsp:nvSpPr>
        <dsp:cNvPr id="0" name=""/>
        <dsp:cNvSpPr/>
      </dsp:nvSpPr>
      <dsp:spPr>
        <a:xfrm>
          <a:off x="0" y="5435662"/>
          <a:ext cx="5398693" cy="1086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i="1" kern="1200" dirty="0" err="1"/>
            <a:t>Bradisfigmia</a:t>
          </a:r>
          <a:r>
            <a:rPr lang="pt-BR" sz="3000" i="1" kern="1200" dirty="0"/>
            <a:t> –</a:t>
          </a:r>
          <a:r>
            <a:rPr lang="pt-BR" sz="3000" kern="1200" dirty="0"/>
            <a:t> pulso fino e </a:t>
          </a:r>
          <a:r>
            <a:rPr lang="pt-BR" sz="3000" kern="1200" dirty="0" err="1"/>
            <a:t>bradicárdico</a:t>
          </a:r>
          <a:r>
            <a:rPr lang="pt-BR" sz="3000" kern="1200" dirty="0"/>
            <a:t>.</a:t>
          </a:r>
          <a:endParaRPr lang="en-US" sz="3000" kern="1200" dirty="0"/>
        </a:p>
      </dsp:txBody>
      <dsp:txXfrm>
        <a:off x="0" y="5435662"/>
        <a:ext cx="5398693" cy="108649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DEC550-39AC-42B3-80C1-04E1B7C5CDE1}">
      <dsp:nvSpPr>
        <dsp:cNvPr id="0" name=""/>
        <dsp:cNvSpPr/>
      </dsp:nvSpPr>
      <dsp:spPr>
        <a:xfrm>
          <a:off x="0" y="0"/>
          <a:ext cx="506286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C9BDCE-BB33-4BF6-90E5-19B559E87DAD}">
      <dsp:nvSpPr>
        <dsp:cNvPr id="0" name=""/>
        <dsp:cNvSpPr/>
      </dsp:nvSpPr>
      <dsp:spPr>
        <a:xfrm>
          <a:off x="0" y="0"/>
          <a:ext cx="5062860" cy="747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A FC varia com</a:t>
          </a:r>
          <a:r>
            <a:rPr lang="pt-BR" sz="2800" kern="1200" dirty="0"/>
            <a:t>: </a:t>
          </a:r>
          <a:endParaRPr lang="en-US" sz="2800" kern="1200" dirty="0"/>
        </a:p>
      </dsp:txBody>
      <dsp:txXfrm>
        <a:off x="0" y="0"/>
        <a:ext cx="5062860" cy="747083"/>
      </dsp:txXfrm>
    </dsp:sp>
    <dsp:sp modelId="{DDE5C66C-4ED4-4045-AE43-7894183AE038}">
      <dsp:nvSpPr>
        <dsp:cNvPr id="0" name=""/>
        <dsp:cNvSpPr/>
      </dsp:nvSpPr>
      <dsp:spPr>
        <a:xfrm>
          <a:off x="0" y="747082"/>
          <a:ext cx="506286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7FE87F-9208-492B-BA5C-8CA3BA65B487}">
      <dsp:nvSpPr>
        <dsp:cNvPr id="0" name=""/>
        <dsp:cNvSpPr/>
      </dsp:nvSpPr>
      <dsp:spPr>
        <a:xfrm>
          <a:off x="0" y="747083"/>
          <a:ext cx="5062860" cy="747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temperatura corpórea; </a:t>
          </a:r>
          <a:endParaRPr lang="en-US" sz="2800" kern="1200" dirty="0"/>
        </a:p>
      </dsp:txBody>
      <dsp:txXfrm>
        <a:off x="0" y="747083"/>
        <a:ext cx="5062860" cy="747083"/>
      </dsp:txXfrm>
    </dsp:sp>
    <dsp:sp modelId="{9DD9FB42-B5BA-47E7-9803-6090766CD19F}">
      <dsp:nvSpPr>
        <dsp:cNvPr id="0" name=""/>
        <dsp:cNvSpPr/>
      </dsp:nvSpPr>
      <dsp:spPr>
        <a:xfrm>
          <a:off x="0" y="1494165"/>
          <a:ext cx="506286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7B2A5-B76E-4B7B-8048-5E890D956E73}">
      <dsp:nvSpPr>
        <dsp:cNvPr id="0" name=""/>
        <dsp:cNvSpPr/>
      </dsp:nvSpPr>
      <dsp:spPr>
        <a:xfrm>
          <a:off x="0" y="1494166"/>
          <a:ext cx="5062860" cy="747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hora do dia; </a:t>
          </a:r>
          <a:endParaRPr lang="en-US" sz="2800" kern="1200" dirty="0"/>
        </a:p>
      </dsp:txBody>
      <dsp:txXfrm>
        <a:off x="0" y="1494166"/>
        <a:ext cx="5062860" cy="747083"/>
      </dsp:txXfrm>
    </dsp:sp>
    <dsp:sp modelId="{E73CA1F1-AC4F-4A71-B5A2-9DD8C611D54C}">
      <dsp:nvSpPr>
        <dsp:cNvPr id="0" name=""/>
        <dsp:cNvSpPr/>
      </dsp:nvSpPr>
      <dsp:spPr>
        <a:xfrm>
          <a:off x="0" y="2241248"/>
          <a:ext cx="506286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7A6578-DC71-486E-9FC8-3DD3879E603C}">
      <dsp:nvSpPr>
        <dsp:cNvPr id="0" name=""/>
        <dsp:cNvSpPr/>
      </dsp:nvSpPr>
      <dsp:spPr>
        <a:xfrm>
          <a:off x="0" y="2241249"/>
          <a:ext cx="5062860" cy="747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idade;                  </a:t>
          </a:r>
          <a:endParaRPr lang="en-US" sz="2800" kern="1200" dirty="0"/>
        </a:p>
      </dsp:txBody>
      <dsp:txXfrm>
        <a:off x="0" y="2241249"/>
        <a:ext cx="5062860" cy="747083"/>
      </dsp:txXfrm>
    </dsp:sp>
    <dsp:sp modelId="{0EE38F16-A9FB-4C7F-A22F-C7AE92D76301}">
      <dsp:nvSpPr>
        <dsp:cNvPr id="0" name=""/>
        <dsp:cNvSpPr/>
      </dsp:nvSpPr>
      <dsp:spPr>
        <a:xfrm>
          <a:off x="0" y="2988331"/>
          <a:ext cx="506286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8E42F8-F03C-4BAB-A165-6BCBCAE6EF98}">
      <dsp:nvSpPr>
        <dsp:cNvPr id="0" name=""/>
        <dsp:cNvSpPr/>
      </dsp:nvSpPr>
      <dsp:spPr>
        <a:xfrm>
          <a:off x="0" y="2988332"/>
          <a:ext cx="5062860" cy="747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gênero (F &gt; ); </a:t>
          </a:r>
          <a:endParaRPr lang="en-US" sz="2800" kern="1200" dirty="0"/>
        </a:p>
      </dsp:txBody>
      <dsp:txXfrm>
        <a:off x="0" y="2988332"/>
        <a:ext cx="5062860" cy="747083"/>
      </dsp:txXfrm>
    </dsp:sp>
    <dsp:sp modelId="{5AED3C34-894E-4A8F-8CCD-350DA585C186}">
      <dsp:nvSpPr>
        <dsp:cNvPr id="0" name=""/>
        <dsp:cNvSpPr/>
      </dsp:nvSpPr>
      <dsp:spPr>
        <a:xfrm>
          <a:off x="0" y="3735415"/>
          <a:ext cx="506286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BF4ADB-936F-4165-98AC-1133B157E5DB}">
      <dsp:nvSpPr>
        <dsp:cNvPr id="0" name=""/>
        <dsp:cNvSpPr/>
      </dsp:nvSpPr>
      <dsp:spPr>
        <a:xfrm>
          <a:off x="0" y="3735415"/>
          <a:ext cx="5062860" cy="747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demanda de oxigênio; </a:t>
          </a:r>
          <a:endParaRPr lang="en-US" sz="2800" kern="1200" dirty="0"/>
        </a:p>
      </dsp:txBody>
      <dsp:txXfrm>
        <a:off x="0" y="3735415"/>
        <a:ext cx="5062860" cy="747083"/>
      </dsp:txXfrm>
    </dsp:sp>
    <dsp:sp modelId="{DB9B5306-7D69-4312-8C92-240DF8F62F11}">
      <dsp:nvSpPr>
        <dsp:cNvPr id="0" name=""/>
        <dsp:cNvSpPr/>
      </dsp:nvSpPr>
      <dsp:spPr>
        <a:xfrm>
          <a:off x="0" y="4482497"/>
          <a:ext cx="506286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DA282D-495A-4BDA-9AC7-62ABFF121FF6}">
      <dsp:nvSpPr>
        <dsp:cNvPr id="0" name=""/>
        <dsp:cNvSpPr/>
      </dsp:nvSpPr>
      <dsp:spPr>
        <a:xfrm>
          <a:off x="0" y="4482498"/>
          <a:ext cx="5062860" cy="747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arritmias cardíacas; </a:t>
          </a:r>
          <a:endParaRPr lang="en-US" sz="2800" kern="1200" dirty="0"/>
        </a:p>
      </dsp:txBody>
      <dsp:txXfrm>
        <a:off x="0" y="4482498"/>
        <a:ext cx="5062860" cy="747083"/>
      </dsp:txXfrm>
    </dsp:sp>
    <dsp:sp modelId="{10691A32-8D70-4B64-BE67-49B8A13E9B00}">
      <dsp:nvSpPr>
        <dsp:cNvPr id="0" name=""/>
        <dsp:cNvSpPr/>
      </dsp:nvSpPr>
      <dsp:spPr>
        <a:xfrm>
          <a:off x="0" y="5229581"/>
          <a:ext cx="506286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779731-9FF5-4C90-B729-460049555DFF}">
      <dsp:nvSpPr>
        <dsp:cNvPr id="0" name=""/>
        <dsp:cNvSpPr/>
      </dsp:nvSpPr>
      <dsp:spPr>
        <a:xfrm>
          <a:off x="0" y="5229581"/>
          <a:ext cx="5062860" cy="747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estimulação simpática e parassimpática.</a:t>
          </a:r>
          <a:endParaRPr lang="en-US" sz="2600" kern="1200" dirty="0"/>
        </a:p>
      </dsp:txBody>
      <dsp:txXfrm>
        <a:off x="0" y="5229581"/>
        <a:ext cx="5062860" cy="7470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CDFE9-AAD2-4ED8-B4DE-959D42923FBD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60E98-3FC4-4933-B745-514E7894E1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957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41F57-818D-4C22-8575-471E1A0B6121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8029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41F57-818D-4C22-8575-471E1A0B6121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8321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dirty="0">
                <a:solidFill>
                  <a:prstClr val="black"/>
                </a:solidFill>
              </a:rPr>
              <a:t>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41F57-818D-4C22-8575-471E1A0B6121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0322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dirty="0">
                <a:solidFill>
                  <a:prstClr val="black"/>
                </a:solidFill>
              </a:rPr>
              <a:t>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F41F57-818D-4C22-8575-471E1A0B6121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9751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dirty="0">
                <a:solidFill>
                  <a:prstClr val="black"/>
                </a:solidFill>
              </a:rPr>
              <a:t>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F41F57-818D-4C22-8575-471E1A0B6121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8184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74E706-AAA6-4EC9-8DB4-698E3378E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6F5A46-7B82-4318-B0D7-144285D157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25852DC-1FD8-4F84-B969-49419DAAC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75EC-7609-43BF-A376-8603B91D31F3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9EA928A-AD5D-46A4-9B1A-4BEB47718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AB962CF-80F6-4D19-83A3-B92F7370A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57D6-7834-4732-96BB-A046BAB82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5682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C0B0F2-E442-4E27-9CEC-762DF434B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E44B1C0-E0AB-4C44-81F3-4063C7342B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0DF7525-F427-4D07-ABA5-AE0FEDEEA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75EC-7609-43BF-A376-8603B91D31F3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49FAF70-A99D-4CDE-B97D-1F3BD8256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1CD2CD-C6FC-44C3-B805-80F821893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57D6-7834-4732-96BB-A046BAB82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7014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73CD739-E087-4EF1-A555-536962BA03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A7A8D4B-0A81-4F20-B3CD-3EEC09C35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ADEA54-FA41-426A-A5A2-806D62874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75EC-7609-43BF-A376-8603B91D31F3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31CF7B-FFFB-4906-B853-8F8261CC1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A2B01CB-994B-42E4-9982-2103FA73A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57D6-7834-4732-96BB-A046BAB82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1367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1CAF85-262C-4DF0-ACC0-3A0D9A838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E69180-813C-4882-AEF0-5E69CA728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66A487-9ADC-4FF8-B9A9-78FCB58DE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75EC-7609-43BF-A376-8603B91D31F3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87A2C6-1DD7-4EC4-A4EF-D26E33661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2C7750-78DE-4969-8B86-CDEF0A057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57D6-7834-4732-96BB-A046BAB82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239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E643DB-9857-4499-A678-03EC8E8A9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EA83622-B6FB-4A3E-977B-4D403085A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25216BD-68D5-437D-823A-831E44997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75EC-7609-43BF-A376-8603B91D31F3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2AB976-F224-4F5E-A198-A1E7D2480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F3B834D-62C7-4B07-9087-574402A71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57D6-7834-4732-96BB-A046BAB82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01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9C0D84-B96A-4473-B330-8A44C4154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A363C82-9097-45B0-84E9-17BAC8B9B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43A8705-1AA6-4031-8856-A6706C778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4B679E6-30AB-411B-8D7A-E39CED3C2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75EC-7609-43BF-A376-8603B91D31F3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D7F66CF-025D-49A0-AC34-CB8094117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B7BDCF2-465B-4A56-A476-FF1E9197C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57D6-7834-4732-96BB-A046BAB82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359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77AF0C-0201-471B-9F5B-089536639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69E2D80-55B5-458D-A8E6-DB4C7B720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E61B0F8-5D20-4779-8B6B-29F4AAC41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74900DF-82F5-4E09-B4AD-6A15820C03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EDF7978-9944-45E6-AE15-E6DEE6903D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88CB084-BCED-4669-B2F4-ED30531DA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75EC-7609-43BF-A376-8603B91D31F3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892E813-E5B1-465F-8697-36590331D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57D3AE9-7731-45FA-BF73-DF6F4C95D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57D6-7834-4732-96BB-A046BAB82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4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15D1DA-CFDA-40B8-A486-E3DEB30B3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810D3C0-96E0-4671-A685-0BB283C2B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75EC-7609-43BF-A376-8603B91D31F3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F8E65D1-BD65-4131-BCF4-A265F7522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8BE4BFC-8113-4305-B322-BAD257C24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57D6-7834-4732-96BB-A046BAB82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7581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0FBE977-95E5-4175-A080-1FD7707E6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75EC-7609-43BF-A376-8603B91D31F3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E1DB2DF-1D69-4FAD-A746-37DCA25E3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48294EA-DD5F-4552-8083-E40B8B131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57D6-7834-4732-96BB-A046BAB82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3479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3E7F31-7987-4BBA-8A04-D290C42F2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2D71733-B0D8-4C7C-B7C2-C872F0A7C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5C1E667-F4C5-4340-8B49-67211DDC0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9DDAF43-30C3-469D-B4A1-BB721F137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75EC-7609-43BF-A376-8603B91D31F3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FE4D302-442B-4083-9FB4-9CBAD24E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A353FF6-68B5-4BF1-AEF7-5E762BBFA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57D6-7834-4732-96BB-A046BAB82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1797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1C7DCC-7B42-45BA-98D0-B5EFC8443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DC694DF-D570-40AC-9D78-915242CA5D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7DCADC8-96C6-47B6-BAED-113610BE70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8D292B4-EC3E-47F0-9FD4-DC88390D2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75EC-7609-43BF-A376-8603B91D31F3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1B13BB7-13F3-4506-89FE-A88037EBE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B6088F7-56E2-4E1F-BD1F-12C7E3BA7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57D6-7834-4732-96BB-A046BAB82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1035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A7A4EFE-1281-4AC5-94FB-271EA4653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583EA0F-5C3E-4603-B510-451FB21D4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CED7CE-8463-4C2A-B0D7-DF97D99640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375EC-7609-43BF-A376-8603B91D31F3}" type="datetimeFigureOut">
              <a:rPr lang="pt-BR" smtClean="0"/>
              <a:t>16/05/2019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E820A6-A3B8-47B3-A25F-BD6989918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D63DACE-FEE5-4012-BD78-B7AAF7348C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857D6-7834-4732-96BB-A046BAB82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265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6.xml"/><Relationship Id="rId2" Type="http://schemas.openxmlformats.org/officeDocument/2006/relationships/hyperlink" Target="https://3.bp.blogspot.com/-r0PeHspq9zI/UlKv1u6gpyI/AAAAAAAAADw/XC2g3OSbkjs/s1600/download+(14)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Relationship Id="rId9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s://encrypted-tbn2.gstatic.com/images?q=tbn:ANd9GcSXGluvs8LKiZLndt7fghwupCOH0IMjTnxHTKDFsWMdFfcgtU3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68"/>
          <a:stretch/>
        </p:blipFill>
        <p:spPr bwMode="auto">
          <a:xfrm>
            <a:off x="1343473" y="0"/>
            <a:ext cx="98226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615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3AF225-96CB-45C3-B889-E8CE36E62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292" y="119269"/>
            <a:ext cx="2085203" cy="874643"/>
          </a:xfrm>
        </p:spPr>
        <p:txBody>
          <a:bodyPr>
            <a:normAutofit/>
          </a:bodyPr>
          <a:lstStyle/>
          <a:p>
            <a:r>
              <a:rPr lang="pt-BR" sz="3200" b="1">
                <a:solidFill>
                  <a:srgbClr val="002060"/>
                </a:solidFill>
              </a:rPr>
              <a:t>Ocorrência</a:t>
            </a:r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CF0A0517-E76C-4353-B6FE-E199483EB4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1280271"/>
              </p:ext>
            </p:extLst>
          </p:nvPr>
        </p:nvGraphicFramePr>
        <p:xfrm>
          <a:off x="325299" y="993912"/>
          <a:ext cx="4869656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ítulo 1">
            <a:extLst>
              <a:ext uri="{FF2B5EF4-FFF2-40B4-BE49-F238E27FC236}">
                <a16:creationId xmlns:a16="http://schemas.microsoft.com/office/drawing/2014/main" id="{3A52B8C5-50B0-4E96-B253-E5C983530036}"/>
              </a:ext>
            </a:extLst>
          </p:cNvPr>
          <p:cNvSpPr txBox="1">
            <a:spLocks/>
          </p:cNvSpPr>
          <p:nvPr/>
        </p:nvSpPr>
        <p:spPr>
          <a:xfrm>
            <a:off x="6619297" y="410817"/>
            <a:ext cx="5012411" cy="8481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9600" b="1" dirty="0">
                <a:solidFill>
                  <a:srgbClr val="002060"/>
                </a:solidFill>
              </a:rPr>
              <a:t>Cuidados de enfermagem no controle da T corporal.</a:t>
            </a:r>
            <a:br>
              <a:rPr lang="pt-BR" sz="8000" b="1" dirty="0">
                <a:solidFill>
                  <a:srgbClr val="002060"/>
                </a:solidFill>
              </a:rPr>
            </a:br>
            <a:br>
              <a:rPr lang="pt-BR" sz="3200" b="1" dirty="0">
                <a:solidFill>
                  <a:srgbClr val="002060"/>
                </a:solidFill>
              </a:rPr>
            </a:br>
            <a:br>
              <a:rPr lang="pt-BR" sz="3200" b="1" dirty="0">
                <a:solidFill>
                  <a:srgbClr val="002060"/>
                </a:solidFill>
              </a:rPr>
            </a:br>
            <a:br>
              <a:rPr lang="pt-BR" sz="3200" b="1" dirty="0">
                <a:solidFill>
                  <a:srgbClr val="002060"/>
                </a:solidFill>
              </a:rPr>
            </a:br>
            <a:br>
              <a:rPr lang="pt-BR" sz="3200" b="1" dirty="0">
                <a:solidFill>
                  <a:srgbClr val="002060"/>
                </a:solidFill>
              </a:rPr>
            </a:br>
            <a:br>
              <a:rPr lang="pt-BR" sz="3200" b="1" dirty="0">
                <a:solidFill>
                  <a:srgbClr val="FFFFFF"/>
                </a:solidFill>
              </a:rPr>
            </a:br>
            <a:endParaRPr lang="pt-BR" sz="3200" b="1" dirty="0">
              <a:solidFill>
                <a:srgbClr val="FFFFFF"/>
              </a:solidFill>
            </a:endParaRPr>
          </a:p>
        </p:txBody>
      </p:sp>
      <p:graphicFrame>
        <p:nvGraphicFramePr>
          <p:cNvPr id="20" name="Espaço Reservado para Conteúdo 2">
            <a:extLst>
              <a:ext uri="{FF2B5EF4-FFF2-40B4-BE49-F238E27FC236}">
                <a16:creationId xmlns:a16="http://schemas.microsoft.com/office/drawing/2014/main" id="{F2060500-8A0B-45F6-B071-2512233FC0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1402965"/>
              </p:ext>
            </p:extLst>
          </p:nvPr>
        </p:nvGraphicFramePr>
        <p:xfrm>
          <a:off x="5860389" y="1020415"/>
          <a:ext cx="6155632" cy="5675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15371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5B333E-F5B4-4F1F-A53E-5BAF5505C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634" y="213393"/>
            <a:ext cx="2743200" cy="123177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</a:rPr>
              <a:t>FREQUÊNCIA CARDÍACA</a:t>
            </a:r>
          </a:p>
        </p:txBody>
      </p:sp>
      <p:pic>
        <p:nvPicPr>
          <p:cNvPr id="4" name="Espaço Reservado para Conteúdo 3" descr="https://3.bp.blogspot.com/-r0PeHspq9zI/UlKv1u6gpyI/AAAAAAAAADw/XC2g3OSbkjs/s1600/download+%252814%2529.jpg">
            <a:hlinkClick r:id="rId2"/>
            <a:extLst>
              <a:ext uri="{FF2B5EF4-FFF2-40B4-BE49-F238E27FC236}">
                <a16:creationId xmlns:a16="http://schemas.microsoft.com/office/drawing/2014/main" id="{4F6393FA-0318-440E-B769-B61B38ED35EF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33"/>
          <a:stretch/>
        </p:blipFill>
        <p:spPr bwMode="auto">
          <a:xfrm>
            <a:off x="2983834" y="213393"/>
            <a:ext cx="2709645" cy="1696955"/>
          </a:xfrm>
          <a:prstGeom prst="rect">
            <a:avLst/>
          </a:prstGeom>
          <a:noFill/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FAE02BD5-00C9-4F3A-9BCA-BE6B0D4789C8}"/>
              </a:ext>
            </a:extLst>
          </p:cNvPr>
          <p:cNvSpPr/>
          <p:nvPr/>
        </p:nvSpPr>
        <p:spPr>
          <a:xfrm>
            <a:off x="162780" y="2090172"/>
            <a:ext cx="479353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u="sng" dirty="0"/>
              <a:t>FREQUÊNCIA </a:t>
            </a:r>
            <a:r>
              <a:rPr lang="pt-BR" sz="2800" b="1" u="sng" dirty="0" err="1"/>
              <a:t>CARDíACA</a:t>
            </a:r>
            <a:r>
              <a:rPr lang="pt-BR" sz="2800" b="1" u="sng" dirty="0"/>
              <a:t> (PULSO</a:t>
            </a:r>
            <a:r>
              <a:rPr lang="pt-BR" sz="2800" u="sng" dirty="0"/>
              <a:t>) = </a:t>
            </a:r>
            <a:r>
              <a:rPr lang="pt-BR" sz="2800" b="1" u="sng" dirty="0"/>
              <a:t>FC</a:t>
            </a:r>
            <a:r>
              <a:rPr lang="pt-BR" sz="2800" dirty="0"/>
              <a:t>: </a:t>
            </a:r>
          </a:p>
          <a:p>
            <a:r>
              <a:rPr lang="pt-BR" sz="2800" dirty="0"/>
              <a:t>É o movimento de expansão e </a:t>
            </a:r>
          </a:p>
          <a:p>
            <a:r>
              <a:rPr lang="pt-BR" sz="2800" dirty="0"/>
              <a:t>relaxamento das artérias, deslocando </a:t>
            </a:r>
          </a:p>
          <a:p>
            <a:r>
              <a:rPr lang="pt-BR" sz="2800" dirty="0"/>
              <a:t>o sangue de acordo com os batimentos  cardíacos.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EFAC04CE-7768-4863-8C05-2117A75ADD1D}"/>
              </a:ext>
            </a:extLst>
          </p:cNvPr>
          <p:cNvSpPr/>
          <p:nvPr/>
        </p:nvSpPr>
        <p:spPr>
          <a:xfrm>
            <a:off x="6972850" y="459948"/>
            <a:ext cx="24021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dirty="0">
                <a:solidFill>
                  <a:srgbClr val="002060"/>
                </a:solidFill>
              </a:rPr>
              <a:t>FISIOLOGIA DA FC</a:t>
            </a:r>
            <a:endParaRPr lang="pt-BR" sz="2400" dirty="0"/>
          </a:p>
        </p:txBody>
      </p:sp>
      <p:graphicFrame>
        <p:nvGraphicFramePr>
          <p:cNvPr id="8" name="Espaço Reservado para Conteúdo 2">
            <a:extLst>
              <a:ext uri="{FF2B5EF4-FFF2-40B4-BE49-F238E27FC236}">
                <a16:creationId xmlns:a16="http://schemas.microsoft.com/office/drawing/2014/main" id="{CAA09093-A77B-4C07-BD9C-04E1F7EA73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0896437"/>
              </p:ext>
            </p:extLst>
          </p:nvPr>
        </p:nvGraphicFramePr>
        <p:xfrm>
          <a:off x="6327994" y="921613"/>
          <a:ext cx="4869656" cy="5537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76007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734CBF-762A-4D08-9645-69EB29EB3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1" y="115616"/>
            <a:ext cx="7890527" cy="1325563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FFFFFF"/>
                </a:solidFill>
              </a:rPr>
              <a:t>FISIOLOGIA DA FC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F383A28-D577-499D-9E30-0E73591BF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961" y="922921"/>
            <a:ext cx="5492988" cy="5012157"/>
          </a:xfrm>
        </p:spPr>
        <p:txBody>
          <a:bodyPr>
            <a:normAutofit fontScale="92500" lnSpcReduction="20000"/>
          </a:bodyPr>
          <a:lstStyle/>
          <a:p>
            <a:r>
              <a:rPr lang="pt-BR" dirty="0">
                <a:solidFill>
                  <a:srgbClr val="002060"/>
                </a:solidFill>
              </a:rPr>
              <a:t>Em cada ejeção do débito cardíaco, as paredes da aorta distendem-se, criando uma onda de pulso que viaja rapidamente na direção das terminações distais das artérias.</a:t>
            </a:r>
          </a:p>
          <a:p>
            <a:r>
              <a:rPr lang="pt-BR" dirty="0">
                <a:solidFill>
                  <a:srgbClr val="002060"/>
                </a:solidFill>
              </a:rPr>
              <a:t>Quando a onda de pulso alcança a artéria periférica, ela pode ser sentida pela palpação suave da artéria contra o osso ou músculo subjacente.</a:t>
            </a:r>
          </a:p>
          <a:p>
            <a:r>
              <a:rPr lang="pt-BR" sz="1700" dirty="0">
                <a:solidFill>
                  <a:srgbClr val="002060"/>
                </a:solidFill>
              </a:rPr>
              <a:t> </a:t>
            </a:r>
          </a:p>
          <a:p>
            <a:r>
              <a:rPr lang="pt-BR" dirty="0">
                <a:solidFill>
                  <a:srgbClr val="002060"/>
                </a:solidFill>
              </a:rPr>
              <a:t>Medimos em BPM</a:t>
            </a:r>
          </a:p>
          <a:p>
            <a:r>
              <a:rPr lang="pt-BR" sz="1700" dirty="0">
                <a:solidFill>
                  <a:srgbClr val="002060"/>
                </a:solidFill>
              </a:rPr>
              <a:t> </a:t>
            </a:r>
          </a:p>
          <a:p>
            <a:r>
              <a:rPr lang="pt-BR" dirty="0">
                <a:solidFill>
                  <a:srgbClr val="002060"/>
                </a:solidFill>
              </a:rPr>
              <a:t>Débito cardíaco é o produto da frequência cardíaca e do volume sistólico do ventrículo.</a:t>
            </a:r>
          </a:p>
          <a:p>
            <a:endParaRPr lang="pt-BR" sz="1700" dirty="0">
              <a:solidFill>
                <a:srgbClr val="FFFFFF"/>
              </a:solidFill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02E0A97D-C468-40B4-8942-223537B66D30}"/>
              </a:ext>
            </a:extLst>
          </p:cNvPr>
          <p:cNvSpPr/>
          <p:nvPr/>
        </p:nvSpPr>
        <p:spPr>
          <a:xfrm>
            <a:off x="947756" y="288436"/>
            <a:ext cx="24021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dirty="0">
                <a:solidFill>
                  <a:srgbClr val="002060"/>
                </a:solidFill>
              </a:rPr>
              <a:t>FISIOLOGIA DA FC</a:t>
            </a:r>
            <a:endParaRPr lang="pt-BR" sz="240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30942DD-1967-4EB8-A2E9-7E2C47D7A5FE}"/>
              </a:ext>
            </a:extLst>
          </p:cNvPr>
          <p:cNvSpPr txBox="1">
            <a:spLocks noChangeArrowheads="1"/>
          </p:cNvSpPr>
          <p:nvPr/>
        </p:nvSpPr>
        <p:spPr>
          <a:xfrm>
            <a:off x="6313996" y="2134784"/>
            <a:ext cx="5364083" cy="60486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pt-BR" sz="1700" dirty="0">
              <a:ea typeface="Arial Unicode MS" pitchFamily="34" charset="-128"/>
              <a:cs typeface="Arial Unicode MS" pitchFamily="34" charset="-128"/>
            </a:endParaRPr>
          </a:p>
          <a:p>
            <a:r>
              <a:rPr lang="pt-BR" b="1" dirty="0"/>
              <a:t>CARACTERÍSTICAS:</a:t>
            </a:r>
          </a:p>
          <a:p>
            <a:r>
              <a:rPr lang="pt-BR" i="1" dirty="0"/>
              <a:t>Frequência – </a:t>
            </a:r>
            <a:r>
              <a:rPr lang="pt-BR" dirty="0"/>
              <a:t>nº de batimentos por minuto (</a:t>
            </a:r>
            <a:r>
              <a:rPr lang="pt-BR" dirty="0" err="1"/>
              <a:t>bpm</a:t>
            </a:r>
            <a:r>
              <a:rPr lang="pt-BR" dirty="0"/>
              <a:t>);</a:t>
            </a:r>
          </a:p>
          <a:p>
            <a:r>
              <a:rPr lang="pt-BR" i="1" dirty="0"/>
              <a:t>Volume –</a:t>
            </a:r>
            <a:r>
              <a:rPr lang="pt-BR" dirty="0"/>
              <a:t> depende da quantidade de sangue circulante, podendo ser </a:t>
            </a:r>
            <a:r>
              <a:rPr lang="pt-BR" sz="3200" i="1" dirty="0"/>
              <a:t>cheio, fraco ou filiforme.</a:t>
            </a:r>
          </a:p>
          <a:p>
            <a:r>
              <a:rPr lang="pt-BR" i="1" dirty="0"/>
              <a:t>Ritmo – </a:t>
            </a:r>
            <a:r>
              <a:rPr lang="pt-BR" dirty="0"/>
              <a:t>maneira compassada dos batimentos cardíacos, podendo ser </a:t>
            </a:r>
            <a:r>
              <a:rPr lang="pt-BR" sz="3200" i="1" dirty="0"/>
              <a:t>rítmico ou arrítmico.</a:t>
            </a:r>
            <a:endParaRPr lang="pt-BR" sz="3200" dirty="0">
              <a:ea typeface="Arial Unicode MS" pitchFamily="34" charset="-128"/>
              <a:cs typeface="Arial Unicode MS" pitchFamily="34" charset="-128"/>
            </a:endParaRPr>
          </a:p>
          <a:p>
            <a:endParaRPr lang="pt-BR" sz="1700" dirty="0"/>
          </a:p>
        </p:txBody>
      </p:sp>
      <p:pic>
        <p:nvPicPr>
          <p:cNvPr id="11" name="Picture 4" descr="https://encrypted-tbn0.gstatic.com/images?q=tbn:ANd9GcRLhdbsQNhNyH3nUqJ1JIoKOXIwgdsucv3KX05caKevAMfa-0thwjEzNmwZ">
            <a:extLst>
              <a:ext uri="{FF2B5EF4-FFF2-40B4-BE49-F238E27FC236}">
                <a16:creationId xmlns:a16="http://schemas.microsoft.com/office/drawing/2014/main" id="{43F142A0-825D-400F-8761-71F6F034E4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0"/>
          <a:stretch/>
        </p:blipFill>
        <p:spPr bwMode="auto">
          <a:xfrm>
            <a:off x="6272647" y="49696"/>
            <a:ext cx="2175541" cy="241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697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3" name="Rectangle 3">
            <a:extLst>
              <a:ext uri="{FF2B5EF4-FFF2-40B4-BE49-F238E27FC236}">
                <a16:creationId xmlns:a16="http://schemas.microsoft.com/office/drawing/2014/main" id="{30060363-A36A-41BD-83B4-81C44BB778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5512301"/>
              </p:ext>
            </p:extLst>
          </p:nvPr>
        </p:nvGraphicFramePr>
        <p:xfrm>
          <a:off x="611803" y="412169"/>
          <a:ext cx="5628484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DC7BF884-F1D6-43D8-9A5A-0E148B8EFC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9607389"/>
              </p:ext>
            </p:extLst>
          </p:nvPr>
        </p:nvGraphicFramePr>
        <p:xfrm>
          <a:off x="5658678" y="215224"/>
          <a:ext cx="6533322" cy="6427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r:id="rId8" imgW="3895238" imgH="3820058" progId="MSPhotoEd.3">
                  <p:embed/>
                </p:oleObj>
              </mc:Choice>
              <mc:Fallback>
                <p:oleObj r:id="rId8" imgW="3895238" imgH="3820058" progId="MSPhotoEd.3">
                  <p:embed/>
                  <p:pic>
                    <p:nvPicPr>
                      <p:cNvPr id="7475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8678" y="215224"/>
                        <a:ext cx="6533322" cy="642755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6550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7" name="Rectangle 3">
            <a:extLst>
              <a:ext uri="{FF2B5EF4-FFF2-40B4-BE49-F238E27FC236}">
                <a16:creationId xmlns:a16="http://schemas.microsoft.com/office/drawing/2014/main" id="{940A7C2B-B23A-4C14-AF41-CFF7258046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656286"/>
              </p:ext>
            </p:extLst>
          </p:nvPr>
        </p:nvGraphicFramePr>
        <p:xfrm>
          <a:off x="430778" y="166328"/>
          <a:ext cx="5398693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Espaço Reservado para Conteúdo 2">
            <a:extLst>
              <a:ext uri="{FF2B5EF4-FFF2-40B4-BE49-F238E27FC236}">
                <a16:creationId xmlns:a16="http://schemas.microsoft.com/office/drawing/2014/main" id="{CCDB11A4-8FA0-4FFD-B8D5-1792A4CB39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5391673"/>
              </p:ext>
            </p:extLst>
          </p:nvPr>
        </p:nvGraphicFramePr>
        <p:xfrm>
          <a:off x="7017647" y="440668"/>
          <a:ext cx="506286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497902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24631CEF-DC2D-47CE-9531-E58066FB41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7769182"/>
              </p:ext>
            </p:extLst>
          </p:nvPr>
        </p:nvGraphicFramePr>
        <p:xfrm>
          <a:off x="285789" y="521296"/>
          <a:ext cx="5503924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Espaço Reservado para Conteúdo 2">
            <a:extLst>
              <a:ext uri="{FF2B5EF4-FFF2-40B4-BE49-F238E27FC236}">
                <a16:creationId xmlns:a16="http://schemas.microsoft.com/office/drawing/2014/main" id="{9FF50EF4-05D7-441C-AE1D-0CC6E03E1B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3317714"/>
              </p:ext>
            </p:extLst>
          </p:nvPr>
        </p:nvGraphicFramePr>
        <p:xfrm>
          <a:off x="6096000" y="230981"/>
          <a:ext cx="5431916" cy="6396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49108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241558" y="845424"/>
            <a:ext cx="5589400" cy="6408711"/>
          </a:xfrm>
        </p:spPr>
        <p:txBody>
          <a:bodyPr>
            <a:normAutofit/>
          </a:bodyPr>
          <a:lstStyle/>
          <a:p>
            <a:r>
              <a:rPr lang="pt-BR" sz="2600" dirty="0"/>
              <a:t>É a troca de gases entre o Organismo e o meio exterior. </a:t>
            </a:r>
          </a:p>
          <a:p>
            <a:r>
              <a:rPr lang="pt-BR" sz="2600" dirty="0"/>
              <a:t>O organismo absorve oxigênio (O²) </a:t>
            </a:r>
          </a:p>
          <a:p>
            <a:pPr marL="0" indent="0">
              <a:buNone/>
            </a:pPr>
            <a:r>
              <a:rPr lang="pt-BR" sz="2600" dirty="0"/>
              <a:t>e elimina gás carbônico (CO²).</a:t>
            </a:r>
            <a:endParaRPr lang="pt-BR" sz="2600" dirty="0">
              <a:ea typeface="Arial Unicode MS" pitchFamily="34" charset="-128"/>
              <a:cs typeface="Arial Unicode MS" pitchFamily="34" charset="-128"/>
            </a:endParaRPr>
          </a:p>
          <a:p>
            <a:r>
              <a:rPr lang="pt-BR" sz="2600" dirty="0"/>
              <a:t>Quando o ar entra nos pulmões, a caixa torácica aumenta de diâmetro e quando sai diminui. </a:t>
            </a:r>
            <a:endParaRPr lang="pt-BR" sz="2600" dirty="0">
              <a:ea typeface="Arial Unicode MS" pitchFamily="34" charset="-128"/>
              <a:cs typeface="Arial Unicode MS" pitchFamily="34" charset="-128"/>
            </a:endParaRPr>
          </a:p>
          <a:p>
            <a:r>
              <a:rPr lang="pt-BR" sz="2600" dirty="0"/>
              <a:t>Chamamos de </a:t>
            </a:r>
            <a:r>
              <a:rPr lang="pt-BR" sz="2600" i="1" u="sng" dirty="0"/>
              <a:t>inspiração</a:t>
            </a:r>
            <a:r>
              <a:rPr lang="pt-BR" sz="2600" i="1" dirty="0"/>
              <a:t> </a:t>
            </a:r>
            <a:r>
              <a:rPr lang="pt-BR" sz="2600" dirty="0"/>
              <a:t>a entrada de ar nos pulmões e </a:t>
            </a:r>
            <a:r>
              <a:rPr lang="pt-BR" sz="2600" i="1" u="sng" dirty="0"/>
              <a:t>expiração</a:t>
            </a:r>
            <a:r>
              <a:rPr lang="pt-BR" sz="2600" u="sng" dirty="0"/>
              <a:t> </a:t>
            </a:r>
            <a:r>
              <a:rPr lang="pt-BR" sz="2600" dirty="0"/>
              <a:t>a saída de ar dos pulmões.</a:t>
            </a:r>
          </a:p>
          <a:p>
            <a:endParaRPr lang="pt-BR" sz="2600" dirty="0">
              <a:ea typeface="Arial Unicode MS" pitchFamily="34" charset="-128"/>
              <a:cs typeface="Arial Unicode MS" pitchFamily="34" charset="-128"/>
            </a:endParaRPr>
          </a:p>
          <a:p>
            <a:r>
              <a:rPr lang="pt-BR" sz="2600" b="1" i="1" u="sng" dirty="0"/>
              <a:t>Respiração</a:t>
            </a:r>
            <a:r>
              <a:rPr lang="pt-BR" sz="2600" b="1" i="1" dirty="0"/>
              <a:t> </a:t>
            </a:r>
            <a:r>
              <a:rPr lang="pt-BR" sz="2600" b="1" dirty="0"/>
              <a:t>é, portanto, a entrada e a saída de ar dos pulmões.</a:t>
            </a:r>
            <a:endParaRPr lang="pt-BR" sz="2600" b="1" dirty="0"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itchFamily="2" charset="2"/>
              <a:buNone/>
            </a:pPr>
            <a:endParaRPr lang="pt-BR" sz="1700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7B8FFD6E-7D34-45B5-9629-9335992B8100}"/>
              </a:ext>
            </a:extLst>
          </p:cNvPr>
          <p:cNvSpPr/>
          <p:nvPr/>
        </p:nvSpPr>
        <p:spPr>
          <a:xfrm>
            <a:off x="893458" y="260649"/>
            <a:ext cx="23454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RESPIRAÇÃO</a:t>
            </a:r>
            <a:endParaRPr lang="pt-BR" sz="3200" dirty="0"/>
          </a:p>
        </p:txBody>
      </p:sp>
      <p:graphicFrame>
        <p:nvGraphicFramePr>
          <p:cNvPr id="8" name="Espaço Reservado para Conteúdo 2">
            <a:extLst>
              <a:ext uri="{FF2B5EF4-FFF2-40B4-BE49-F238E27FC236}">
                <a16:creationId xmlns:a16="http://schemas.microsoft.com/office/drawing/2014/main" id="{B412213D-8863-4B9A-82C3-E3428ECB33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1519573"/>
              </p:ext>
            </p:extLst>
          </p:nvPr>
        </p:nvGraphicFramePr>
        <p:xfrm>
          <a:off x="6233117" y="260649"/>
          <a:ext cx="5439953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188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2154" y="509059"/>
            <a:ext cx="3446303" cy="3628495"/>
          </a:xfrm>
        </p:spPr>
        <p:txBody>
          <a:bodyPr>
            <a:normAutofit/>
          </a:bodyPr>
          <a:lstStyle/>
          <a:p>
            <a:r>
              <a:rPr lang="pt-BR" dirty="0"/>
              <a:t>Exercícios físicos, emoções, choro, variações climáticas, drogas</a:t>
            </a:r>
            <a:r>
              <a:rPr lang="pt-BR" b="1" dirty="0"/>
              <a:t>, podem alterar a respiração</a:t>
            </a:r>
            <a:r>
              <a:rPr lang="pt-BR" dirty="0"/>
              <a:t>.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CD967A6B-BF75-44F5-8429-02862FDBDFBF}"/>
              </a:ext>
            </a:extLst>
          </p:cNvPr>
          <p:cNvSpPr/>
          <p:nvPr/>
        </p:nvSpPr>
        <p:spPr>
          <a:xfrm>
            <a:off x="320247" y="2951946"/>
            <a:ext cx="695739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rgbClr val="002060"/>
                </a:solidFill>
              </a:rPr>
              <a:t>Frequência  respiratória </a:t>
            </a:r>
            <a:r>
              <a:rPr lang="pt-BR" sz="2800" b="1" dirty="0">
                <a:solidFill>
                  <a:srgbClr val="002060"/>
                </a:solidFill>
              </a:rPr>
              <a:t>FR</a:t>
            </a:r>
            <a:r>
              <a:rPr lang="pt-BR" sz="2800" dirty="0">
                <a:solidFill>
                  <a:srgbClr val="002060"/>
                </a:solidFill>
              </a:rPr>
              <a:t> ou </a:t>
            </a:r>
            <a:r>
              <a:rPr lang="pt-BR" sz="2800" b="1" dirty="0">
                <a:solidFill>
                  <a:srgbClr val="002060"/>
                </a:solidFill>
              </a:rPr>
              <a:t>R</a:t>
            </a:r>
            <a:br>
              <a:rPr lang="pt-BR" sz="2800" dirty="0">
                <a:solidFill>
                  <a:srgbClr val="002060"/>
                </a:solidFill>
              </a:rPr>
            </a:br>
            <a:endParaRPr lang="pt-BR" sz="2800" dirty="0"/>
          </a:p>
        </p:txBody>
      </p:sp>
      <p:graphicFrame>
        <p:nvGraphicFramePr>
          <p:cNvPr id="11" name="Espaço Reservado para Conteúdo 2">
            <a:extLst>
              <a:ext uri="{FF2B5EF4-FFF2-40B4-BE49-F238E27FC236}">
                <a16:creationId xmlns:a16="http://schemas.microsoft.com/office/drawing/2014/main" id="{B071C332-DC59-4FE6-A095-CE31504546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7547511"/>
              </p:ext>
            </p:extLst>
          </p:nvPr>
        </p:nvGraphicFramePr>
        <p:xfrm>
          <a:off x="282685" y="3663051"/>
          <a:ext cx="5431917" cy="2917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Rectangle 3">
            <a:extLst>
              <a:ext uri="{FF2B5EF4-FFF2-40B4-BE49-F238E27FC236}">
                <a16:creationId xmlns:a16="http://schemas.microsoft.com/office/drawing/2014/main" id="{1B8BE841-5E41-4D23-B915-0E878E724A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2168749"/>
              </p:ext>
            </p:extLst>
          </p:nvPr>
        </p:nvGraphicFramePr>
        <p:xfrm>
          <a:off x="6261271" y="874644"/>
          <a:ext cx="5431916" cy="5917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Retângulo 3">
            <a:extLst>
              <a:ext uri="{FF2B5EF4-FFF2-40B4-BE49-F238E27FC236}">
                <a16:creationId xmlns:a16="http://schemas.microsoft.com/office/drawing/2014/main" id="{956A8D81-9E5E-4387-8F7D-175EC718B13B}"/>
              </a:ext>
            </a:extLst>
          </p:cNvPr>
          <p:cNvSpPr/>
          <p:nvPr/>
        </p:nvSpPr>
        <p:spPr>
          <a:xfrm>
            <a:off x="6376646" y="458477"/>
            <a:ext cx="23609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i="1" dirty="0">
                <a:solidFill>
                  <a:srgbClr val="002060"/>
                </a:solidFill>
              </a:rPr>
              <a:t>Características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658664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9EC5AF-99CF-4902-AA95-1530B5F67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083" y="0"/>
            <a:ext cx="2085203" cy="785191"/>
          </a:xfrm>
        </p:spPr>
        <p:txBody>
          <a:bodyPr>
            <a:normAutofit fontScale="90000"/>
          </a:bodyPr>
          <a:lstStyle/>
          <a:p>
            <a:br>
              <a:rPr lang="pt-BR" sz="3600" b="1" i="1" dirty="0">
                <a:solidFill>
                  <a:srgbClr val="002060"/>
                </a:solidFill>
              </a:rPr>
            </a:br>
            <a:r>
              <a:rPr lang="pt-BR" sz="3600" b="1" i="1" dirty="0">
                <a:solidFill>
                  <a:srgbClr val="002060"/>
                </a:solidFill>
              </a:rPr>
              <a:t>(cont.)</a:t>
            </a:r>
            <a:br>
              <a:rPr lang="pt-BR" sz="3600" b="1" dirty="0">
                <a:solidFill>
                  <a:srgbClr val="002060"/>
                </a:solidFill>
                <a:ea typeface="Arial Unicode MS" pitchFamily="34" charset="-128"/>
                <a:cs typeface="Arial Unicode MS" pitchFamily="34" charset="-128"/>
              </a:rPr>
            </a:br>
            <a:endParaRPr lang="pt-BR" sz="3600" dirty="0">
              <a:solidFill>
                <a:srgbClr val="002060"/>
              </a:solidFill>
            </a:endParaRPr>
          </a:p>
        </p:txBody>
      </p:sp>
      <p:graphicFrame>
        <p:nvGraphicFramePr>
          <p:cNvPr id="47109" name="Rectangle 3">
            <a:extLst>
              <a:ext uri="{FF2B5EF4-FFF2-40B4-BE49-F238E27FC236}">
                <a16:creationId xmlns:a16="http://schemas.microsoft.com/office/drawing/2014/main" id="{7DB88672-625C-458C-927C-7065F4DD14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7793193"/>
              </p:ext>
            </p:extLst>
          </p:nvPr>
        </p:nvGraphicFramePr>
        <p:xfrm>
          <a:off x="373264" y="785191"/>
          <a:ext cx="5628484" cy="6583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id="{33E219F5-3F93-4DFF-88C3-5CE4B7FF126D}"/>
              </a:ext>
            </a:extLst>
          </p:cNvPr>
          <p:cNvSpPr txBox="1">
            <a:spLocks/>
          </p:cNvSpPr>
          <p:nvPr/>
        </p:nvSpPr>
        <p:spPr>
          <a:xfrm>
            <a:off x="6575282" y="392595"/>
            <a:ext cx="5484468" cy="62646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b="1" u="sng" dirty="0">
                <a:solidFill>
                  <a:prstClr val="black"/>
                </a:solidFill>
              </a:rPr>
              <a:t> </a:t>
            </a:r>
            <a:r>
              <a:rPr lang="pt-BR" sz="2400" u="sng" dirty="0">
                <a:solidFill>
                  <a:prstClr val="black"/>
                </a:solidFill>
              </a:rPr>
              <a:t>Deve ser observada a </a:t>
            </a:r>
            <a:r>
              <a:rPr lang="pt-BR" sz="2400" b="1" u="sng" dirty="0">
                <a:solidFill>
                  <a:prstClr val="black"/>
                </a:solidFill>
              </a:rPr>
              <a:t>Amplitude e Simetria Torácica</a:t>
            </a:r>
            <a:endParaRPr lang="pt-BR" sz="2400" dirty="0">
              <a:solidFill>
                <a:prstClr val="black"/>
              </a:solidFill>
            </a:endParaRPr>
          </a:p>
          <a:p>
            <a:r>
              <a:rPr lang="pt-BR" sz="2400" b="1" dirty="0">
                <a:solidFill>
                  <a:srgbClr val="C00000"/>
                </a:solidFill>
              </a:rPr>
              <a:t>Respiração </a:t>
            </a:r>
            <a:r>
              <a:rPr lang="pt-BR" sz="2400" b="1" dirty="0" err="1">
                <a:solidFill>
                  <a:srgbClr val="C00000"/>
                </a:solidFill>
              </a:rPr>
              <a:t>Cheyne</a:t>
            </a:r>
            <a:r>
              <a:rPr lang="pt-BR" sz="2400" b="1" dirty="0">
                <a:solidFill>
                  <a:srgbClr val="C00000"/>
                </a:solidFill>
              </a:rPr>
              <a:t> Stokes </a:t>
            </a:r>
            <a:r>
              <a:rPr lang="pt-BR" sz="2400" dirty="0">
                <a:solidFill>
                  <a:srgbClr val="C00000"/>
                </a:solidFill>
              </a:rPr>
              <a:t>– </a:t>
            </a:r>
            <a:r>
              <a:rPr lang="pt-BR" sz="2400" dirty="0"/>
              <a:t>caracteriza-se por uma fase de </a:t>
            </a:r>
            <a:r>
              <a:rPr lang="pt-BR" sz="2400" dirty="0" err="1"/>
              <a:t>apnéia</a:t>
            </a:r>
            <a:r>
              <a:rPr lang="pt-BR" sz="2400" dirty="0"/>
              <a:t> seguida de incursões inspiratórias cada vez mais profundas até atingir um máximo, para depois vir decrescendo até nova pausa. </a:t>
            </a:r>
          </a:p>
          <a:p>
            <a:r>
              <a:rPr lang="pt-BR" sz="2400" dirty="0"/>
              <a:t>As causas mais frequentes desse tipo de respiração são insuficiência cardíaca, a hipertensão intracraniana, os </a:t>
            </a:r>
            <a:r>
              <a:rPr lang="pt-BR" sz="2400" dirty="0" err="1"/>
              <a:t>AVCs</a:t>
            </a:r>
            <a:r>
              <a:rPr lang="pt-BR" sz="2400" dirty="0"/>
              <a:t> e os traumatismos cranioencefálicos.</a:t>
            </a:r>
          </a:p>
          <a:p>
            <a:r>
              <a:rPr lang="pt-BR" sz="2400" b="1" dirty="0">
                <a:solidFill>
                  <a:srgbClr val="C00000"/>
                </a:solidFill>
              </a:rPr>
              <a:t>Respiração Estertorosa </a:t>
            </a:r>
            <a:r>
              <a:rPr lang="pt-BR" sz="2400" dirty="0">
                <a:solidFill>
                  <a:prstClr val="black"/>
                </a:solidFill>
              </a:rPr>
              <a:t>– resp. com ruídos.</a:t>
            </a:r>
          </a:p>
          <a:p>
            <a:endParaRPr lang="pt-BR" sz="1100" dirty="0">
              <a:solidFill>
                <a:prstClr val="black"/>
              </a:solidFill>
            </a:endParaRPr>
          </a:p>
          <a:p>
            <a:r>
              <a:rPr lang="pt-BR" sz="2400" b="1" dirty="0">
                <a:solidFill>
                  <a:srgbClr val="FF0000"/>
                </a:solidFill>
              </a:rPr>
              <a:t>Respiração De </a:t>
            </a:r>
            <a:r>
              <a:rPr lang="pt-BR" sz="2400" b="1" dirty="0" err="1">
                <a:solidFill>
                  <a:srgbClr val="FF0000"/>
                </a:solidFill>
              </a:rPr>
              <a:t>Kussmaul</a:t>
            </a:r>
            <a:r>
              <a:rPr lang="pt-BR" sz="2400" dirty="0"/>
              <a:t>: 4 fases: inspirações ruidosas, apneia em inspiração, expiração ruidosa e apneia em expiração. </a:t>
            </a:r>
          </a:p>
          <a:p>
            <a:r>
              <a:rPr lang="pt-BR" sz="2400" dirty="0"/>
              <a:t>A acidose, principalmente a diabética é a sua principal causa.</a:t>
            </a:r>
          </a:p>
        </p:txBody>
      </p:sp>
    </p:spTree>
    <p:extLst>
      <p:ext uri="{BB962C8B-B14F-4D97-AF65-F5344CB8AC3E}">
        <p14:creationId xmlns:p14="http://schemas.microsoft.com/office/powerpoint/2010/main" val="3913257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9EC5AF-99CF-4902-AA95-1530B5F67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5266" y="685800"/>
            <a:ext cx="2085203" cy="5105400"/>
          </a:xfrm>
        </p:spPr>
        <p:txBody>
          <a:bodyPr>
            <a:normAutofit/>
          </a:bodyPr>
          <a:lstStyle/>
          <a:p>
            <a:r>
              <a:rPr lang="pt-BR" sz="3600" b="1" i="1" dirty="0">
                <a:solidFill>
                  <a:srgbClr val="FFFFFF"/>
                </a:solidFill>
              </a:rPr>
              <a:t>Características</a:t>
            </a:r>
            <a:br>
              <a:rPr lang="pt-BR" sz="3600" b="1" i="1" dirty="0">
                <a:solidFill>
                  <a:srgbClr val="FFFFFF"/>
                </a:solidFill>
              </a:rPr>
            </a:br>
            <a:r>
              <a:rPr lang="pt-BR" sz="3600" b="1" i="1" dirty="0">
                <a:solidFill>
                  <a:srgbClr val="FFFFFF"/>
                </a:solidFill>
              </a:rPr>
              <a:t>(cont.)</a:t>
            </a:r>
            <a:br>
              <a:rPr lang="pt-BR" sz="3600" b="1" dirty="0">
                <a:solidFill>
                  <a:srgbClr val="FFFFFF"/>
                </a:solidFill>
                <a:ea typeface="Arial Unicode MS" pitchFamily="34" charset="-128"/>
                <a:cs typeface="Arial Unicode MS" pitchFamily="34" charset="-128"/>
              </a:rPr>
            </a:br>
            <a:endParaRPr lang="pt-BR" sz="3600" dirty="0">
              <a:solidFill>
                <a:srgbClr val="FFFFFF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D85401-524C-4971-B779-BF6046CB8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525" y="260648"/>
            <a:ext cx="4808336" cy="6336704"/>
          </a:xfrm>
        </p:spPr>
        <p:txBody>
          <a:bodyPr>
            <a:normAutofit/>
          </a:bodyPr>
          <a:lstStyle/>
          <a:p>
            <a:r>
              <a:rPr lang="pt-BR" dirty="0"/>
              <a:t>   </a:t>
            </a:r>
            <a:r>
              <a:rPr lang="pt-BR" sz="2400" dirty="0">
                <a:solidFill>
                  <a:srgbClr val="FF0000"/>
                </a:solidFill>
              </a:rPr>
              <a:t>RESPIRAÇÃO DE BIOT</a:t>
            </a:r>
            <a:r>
              <a:rPr lang="pt-BR" sz="2400" dirty="0"/>
              <a:t>: as respirações são anormalmente lentas por duas a três respirações, seguidas por um período irregular da apneia.</a:t>
            </a:r>
          </a:p>
          <a:p>
            <a:r>
              <a:rPr lang="pt-BR" sz="2400" dirty="0"/>
              <a:t>Indica grave comprometimento cerebral. </a:t>
            </a:r>
          </a:p>
          <a:p>
            <a:r>
              <a:rPr lang="pt-BR" sz="2400" dirty="0"/>
              <a:t>As causas mais frequentes deste ritmo são as mesmas da respiração de </a:t>
            </a:r>
            <a:r>
              <a:rPr lang="pt-BR" sz="2400" dirty="0" err="1"/>
              <a:t>Cheyne</a:t>
            </a:r>
            <a:r>
              <a:rPr lang="pt-BR" sz="2400" dirty="0"/>
              <a:t>-Stokes - insuficiência cardíaca, a hipertensão intracraniana, os </a:t>
            </a:r>
            <a:r>
              <a:rPr lang="pt-BR" sz="2400" dirty="0" err="1"/>
              <a:t>AVCs</a:t>
            </a:r>
            <a:r>
              <a:rPr lang="pt-BR" sz="2400" dirty="0"/>
              <a:t> e os traumatismos cranioencefálicos.</a:t>
            </a:r>
          </a:p>
          <a:p>
            <a:endParaRPr lang="pt-BR" dirty="0"/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C8CAF4D3-7F9D-403A-9C6A-F76A3D62465F}"/>
              </a:ext>
            </a:extLst>
          </p:cNvPr>
          <p:cNvSpPr txBox="1">
            <a:spLocks/>
          </p:cNvSpPr>
          <p:nvPr/>
        </p:nvSpPr>
        <p:spPr>
          <a:xfrm>
            <a:off x="6546574" y="260648"/>
            <a:ext cx="5102087" cy="768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2060"/>
                </a:solidFill>
              </a:rPr>
              <a:t>Cuidados de enfermagem</a:t>
            </a:r>
            <a:br>
              <a:rPr lang="pt-BR" sz="2700" b="1" dirty="0">
                <a:solidFill>
                  <a:srgbClr val="002060"/>
                </a:solidFill>
              </a:rPr>
            </a:br>
            <a:endParaRPr lang="pt-BR" sz="2700" dirty="0">
              <a:solidFill>
                <a:srgbClr val="002060"/>
              </a:solidFill>
            </a:endParaRPr>
          </a:p>
        </p:txBody>
      </p:sp>
      <p:graphicFrame>
        <p:nvGraphicFramePr>
          <p:cNvPr id="13" name="Espaço Reservado para Conteúdo 2">
            <a:extLst>
              <a:ext uri="{FF2B5EF4-FFF2-40B4-BE49-F238E27FC236}">
                <a16:creationId xmlns:a16="http://schemas.microsoft.com/office/drawing/2014/main" id="{FC38BFDF-D1A6-4921-A5FF-A568ABB35E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6272405"/>
              </p:ext>
            </p:extLst>
          </p:nvPr>
        </p:nvGraphicFramePr>
        <p:xfrm>
          <a:off x="6319379" y="685800"/>
          <a:ext cx="5556476" cy="6279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1657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52651" y="963878"/>
            <a:ext cx="2620771" cy="1961067"/>
          </a:xfrm>
        </p:spPr>
        <p:txBody>
          <a:bodyPr>
            <a:normAutofit/>
          </a:bodyPr>
          <a:lstStyle/>
          <a:p>
            <a:pPr algn="r"/>
            <a:r>
              <a:rPr lang="pt-BR" b="1" dirty="0">
                <a:solidFill>
                  <a:schemeClr val="accent1"/>
                </a:solidFill>
                <a:latin typeface="Eras Demi ITC" panose="020B0604020202020204" pitchFamily="34" charset="0"/>
              </a:rPr>
              <a:t>SINAIS VITAIS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14722" y="320042"/>
            <a:ext cx="5894702" cy="6217919"/>
          </a:xfrm>
        </p:spPr>
        <p:txBody>
          <a:bodyPr anchor="ctr"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pt-BR" sz="3600" b="1" dirty="0">
                <a:solidFill>
                  <a:srgbClr val="002060"/>
                </a:solidFill>
                <a:latin typeface="Bahnschrift" panose="020B0502040204020203" pitchFamily="34" charset="0"/>
                <a:cs typeface="AngsanaUPC" panose="020B0502040204020203" pitchFamily="18" charset="-34"/>
              </a:rPr>
              <a:t>indicam que a pessoa está viva.</a:t>
            </a:r>
          </a:p>
          <a:p>
            <a:endParaRPr lang="pt-BR" sz="1100" b="1" dirty="0"/>
          </a:p>
          <a:p>
            <a:r>
              <a:rPr lang="pt-BR" dirty="0"/>
              <a:t>Os </a:t>
            </a:r>
            <a:r>
              <a:rPr lang="pt-BR" b="1" dirty="0"/>
              <a:t>sinais vitais</a:t>
            </a:r>
            <a:r>
              <a:rPr lang="pt-BR" dirty="0"/>
              <a:t> </a:t>
            </a:r>
            <a:r>
              <a:rPr lang="pt-BR" b="1" dirty="0"/>
              <a:t>são medidas de várias estatísticas fisiológicas </a:t>
            </a:r>
            <a:r>
              <a:rPr lang="pt-BR" dirty="0"/>
              <a:t>procuradas por vários profissionais de saúde </a:t>
            </a:r>
            <a:r>
              <a:rPr lang="pt-BR" b="1" dirty="0"/>
              <a:t>para avaliar as funções corporais básicas.</a:t>
            </a:r>
          </a:p>
          <a:p>
            <a:endParaRPr lang="pt-BR" sz="1400" dirty="0"/>
          </a:p>
          <a:p>
            <a:r>
              <a:rPr lang="pt-BR" dirty="0"/>
              <a:t>Dentre os inúmeros sinais que são utilizados na prática diária para o auxílio do exame clínico, destacam-se pela sua importância: </a:t>
            </a:r>
          </a:p>
          <a:p>
            <a:r>
              <a:rPr lang="pt-BR" b="1" dirty="0"/>
              <a:t>a pressão arterial(PA), </a:t>
            </a:r>
          </a:p>
          <a:p>
            <a:r>
              <a:rPr lang="pt-BR" b="1" dirty="0"/>
              <a:t>a frequência cardíaca (FR ou P), </a:t>
            </a:r>
          </a:p>
          <a:p>
            <a:r>
              <a:rPr lang="pt-BR" b="1" dirty="0"/>
              <a:t>a temperatura corpórea (T) </a:t>
            </a:r>
          </a:p>
          <a:p>
            <a:r>
              <a:rPr lang="pt-BR" b="1" dirty="0"/>
              <a:t> a respiração (R)</a:t>
            </a:r>
            <a:r>
              <a:rPr lang="pt-BR" dirty="0"/>
              <a:t>.</a:t>
            </a:r>
            <a:r>
              <a:rPr lang="pt-BR" sz="1600" dirty="0"/>
              <a:t> </a:t>
            </a:r>
          </a:p>
          <a:p>
            <a:endParaRPr lang="pt-BR" sz="1600" dirty="0"/>
          </a:p>
        </p:txBody>
      </p:sp>
      <p:pic>
        <p:nvPicPr>
          <p:cNvPr id="13" name="Graphic 6">
            <a:extLst>
              <a:ext uri="{FF2B5EF4-FFF2-40B4-BE49-F238E27FC236}">
                <a16:creationId xmlns:a16="http://schemas.microsoft.com/office/drawing/2014/main" id="{CA622999-A1D5-4DE1-83AF-980380DD4E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67836" y="1623766"/>
            <a:ext cx="867269" cy="867269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A4F54326-E15A-4B54-90A4-9182846C702E}"/>
              </a:ext>
            </a:extLst>
          </p:cNvPr>
          <p:cNvSpPr/>
          <p:nvPr/>
        </p:nvSpPr>
        <p:spPr>
          <a:xfrm>
            <a:off x="2063554" y="3150922"/>
            <a:ext cx="27696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/>
              <a:t>Sinais vitais são aqueles que evidenciam o funcionamento e as alterações da função corporal. </a:t>
            </a:r>
          </a:p>
        </p:txBody>
      </p:sp>
    </p:spTree>
    <p:extLst>
      <p:ext uri="{BB962C8B-B14F-4D97-AF65-F5344CB8AC3E}">
        <p14:creationId xmlns:p14="http://schemas.microsoft.com/office/powerpoint/2010/main" val="3628873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0FABF4-D77B-4389-ABC3-F9D60AEAB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113" y="762263"/>
            <a:ext cx="4980833" cy="1109755"/>
          </a:xfrm>
        </p:spPr>
        <p:txBody>
          <a:bodyPr>
            <a:normAutofit/>
          </a:bodyPr>
          <a:lstStyle/>
          <a:p>
            <a:pPr algn="ctr"/>
            <a:r>
              <a:rPr lang="pt-BR" sz="3500" dirty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  <a:t>Método para verificar a FR</a:t>
            </a:r>
            <a:endParaRPr lang="pt-BR" sz="3500" dirty="0">
              <a:solidFill>
                <a:srgbClr val="002060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EDD5CB-F437-4285-8C39-FC3D48475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017" y="1317141"/>
            <a:ext cx="8969738" cy="6467475"/>
          </a:xfrm>
        </p:spPr>
        <p:txBody>
          <a:bodyPr anchor="ctr">
            <a:normAutofit/>
          </a:bodyPr>
          <a:lstStyle/>
          <a:p>
            <a:pPr lvl="0"/>
            <a:r>
              <a:rPr lang="pt-BR" sz="2400" dirty="0"/>
              <a:t>Deitar o paciente ou sentá-lo com apoio dos pés;</a:t>
            </a:r>
          </a:p>
          <a:p>
            <a:pPr lvl="0"/>
            <a:r>
              <a:rPr lang="pt-BR" sz="2400" dirty="0"/>
              <a:t>Colocar a mão no pulso do cliente, simulando verificar o pulso;</a:t>
            </a:r>
          </a:p>
          <a:p>
            <a:pPr lvl="0"/>
            <a:r>
              <a:rPr lang="pt-BR" sz="2400" dirty="0"/>
              <a:t>Observar os movimentos de abaixamento e elevação do tórax. Os movimentos de  (inspiração e expiração) somam um movimento respiratório;</a:t>
            </a:r>
          </a:p>
          <a:p>
            <a:pPr lvl="0"/>
            <a:r>
              <a:rPr lang="pt-BR" sz="2400" dirty="0"/>
              <a:t>Anotar.</a:t>
            </a:r>
          </a:p>
          <a:p>
            <a:pPr lvl="0"/>
            <a:endParaRPr lang="pt-BR" sz="2400" dirty="0"/>
          </a:p>
          <a:p>
            <a:r>
              <a:rPr lang="pt-BR" sz="2400" b="1" dirty="0"/>
              <a:t>Observações</a:t>
            </a:r>
            <a:br>
              <a:rPr lang="pt-BR" sz="2400" dirty="0"/>
            </a:br>
            <a:r>
              <a:rPr lang="pt-BR" sz="2400" dirty="0"/>
              <a:t>Não permitir que o paciente fale durante a verificação.</a:t>
            </a:r>
            <a:br>
              <a:rPr lang="pt-BR" sz="2400" dirty="0"/>
            </a:br>
            <a:r>
              <a:rPr lang="pt-BR" sz="2400" dirty="0"/>
              <a:t>Não contar a respiração logo após esforços do paciente.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75721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700176" y="454253"/>
            <a:ext cx="3247350" cy="6214534"/>
          </a:xfrm>
        </p:spPr>
        <p:txBody>
          <a:bodyPr anchor="ctr">
            <a:normAutofit/>
          </a:bodyPr>
          <a:lstStyle/>
          <a:p>
            <a:r>
              <a:rPr lang="pt-BR" dirty="0">
                <a:solidFill>
                  <a:srgbClr val="002060"/>
                </a:solidFill>
              </a:rPr>
              <a:t>PRESSÃO ARTERIAL</a:t>
            </a:r>
          </a:p>
          <a:p>
            <a:endParaRPr lang="pt-BR" dirty="0">
              <a:solidFill>
                <a:srgbClr val="002060"/>
              </a:solidFill>
            </a:endParaRPr>
          </a:p>
          <a:p>
            <a:r>
              <a:rPr lang="pt-BR" dirty="0">
                <a:solidFill>
                  <a:srgbClr val="002060"/>
                </a:solidFill>
              </a:rPr>
              <a:t>A PA é a pressão exercida pelo sangue nas paredes dos vasos sanguíneos. </a:t>
            </a:r>
            <a:endParaRPr lang="pt-BR" dirty="0">
              <a:solidFill>
                <a:srgbClr val="00206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pt-BR" dirty="0">
                <a:solidFill>
                  <a:srgbClr val="002060"/>
                </a:solidFill>
              </a:rPr>
              <a:t>Fornece informações sobre o aparelho circulatório (coração, artérias, veias, capilares).</a:t>
            </a:r>
            <a:endParaRPr lang="pt-BR" dirty="0">
              <a:solidFill>
                <a:srgbClr val="002060"/>
              </a:solidFill>
              <a:ea typeface="Arial Unicode MS" pitchFamily="34" charset="-128"/>
              <a:cs typeface="Arial Unicode MS" pitchFamily="34" charset="-128"/>
            </a:endParaRPr>
          </a:p>
          <a:p>
            <a:endParaRPr lang="pt-BR" sz="1700" dirty="0">
              <a:solidFill>
                <a:srgbClr val="FFFFFF"/>
              </a:solidFill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3FB2092C-B624-4FD5-9F31-649C2C8AF512}"/>
              </a:ext>
            </a:extLst>
          </p:cNvPr>
          <p:cNvSpPr/>
          <p:nvPr/>
        </p:nvSpPr>
        <p:spPr>
          <a:xfrm>
            <a:off x="2323851" y="4969359"/>
            <a:ext cx="44614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b="1" u="sng" dirty="0">
                <a:solidFill>
                  <a:srgbClr val="FFFFFF"/>
                </a:solidFill>
              </a:rPr>
              <a:t>PRESSÃO ARTERIAL (PA):</a:t>
            </a:r>
            <a:r>
              <a:rPr lang="pt-BR" sz="3200" b="1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94DB733C-EBA2-4FA6-A366-17318CB69C21}"/>
              </a:ext>
            </a:extLst>
          </p:cNvPr>
          <p:cNvSpPr/>
          <p:nvPr/>
        </p:nvSpPr>
        <p:spPr>
          <a:xfrm>
            <a:off x="6785265" y="454253"/>
            <a:ext cx="24786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rgbClr val="002060"/>
                </a:solidFill>
              </a:rPr>
              <a:t>A P.A. depende:</a:t>
            </a:r>
            <a:endParaRPr lang="pt-BR" sz="2800" dirty="0"/>
          </a:p>
        </p:txBody>
      </p:sp>
      <p:graphicFrame>
        <p:nvGraphicFramePr>
          <p:cNvPr id="8" name="Espaço Reservado para Conteúdo 2">
            <a:extLst>
              <a:ext uri="{FF2B5EF4-FFF2-40B4-BE49-F238E27FC236}">
                <a16:creationId xmlns:a16="http://schemas.microsoft.com/office/drawing/2014/main" id="{EEDD5F7C-630C-4667-9576-852F4AB14B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7115284"/>
              </p:ext>
            </p:extLst>
          </p:nvPr>
        </p:nvGraphicFramePr>
        <p:xfrm>
          <a:off x="4932012" y="1099930"/>
          <a:ext cx="6559812" cy="5568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38937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7048" y="616882"/>
            <a:ext cx="4413854" cy="990600"/>
          </a:xfrm>
        </p:spPr>
        <p:txBody>
          <a:bodyPr>
            <a:normAutofit fontScale="90000"/>
          </a:bodyPr>
          <a:lstStyle/>
          <a:p>
            <a:r>
              <a:rPr lang="pt-BR" sz="3200" dirty="0"/>
              <a:t>A </a:t>
            </a:r>
            <a:r>
              <a:rPr lang="pt-BR" sz="3200" b="1" dirty="0">
                <a:solidFill>
                  <a:srgbClr val="FF0000"/>
                </a:solidFill>
              </a:rPr>
              <a:t>P.A</a:t>
            </a:r>
            <a:r>
              <a:rPr lang="pt-BR" sz="3200" dirty="0"/>
              <a:t>. é alterada em algumas situações fisiológicas: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48" y="1874183"/>
            <a:ext cx="4413854" cy="5510859"/>
          </a:xfrm>
        </p:spPr>
        <p:txBody>
          <a:bodyPr>
            <a:normAutofit/>
          </a:bodyPr>
          <a:lstStyle/>
          <a:p>
            <a:r>
              <a:rPr lang="pt-BR" dirty="0"/>
              <a:t>Alimentação, medo, ansiedade, exercícios físicos, estimulantes – </a:t>
            </a:r>
            <a:r>
              <a:rPr lang="pt-BR" dirty="0">
                <a:solidFill>
                  <a:srgbClr val="C00000"/>
                </a:solidFill>
              </a:rPr>
              <a:t>aumentam a PA.</a:t>
            </a:r>
          </a:p>
          <a:p>
            <a:r>
              <a:rPr lang="pt-BR" dirty="0"/>
              <a:t>Repouso, jejum, depressão – </a:t>
            </a:r>
            <a:r>
              <a:rPr lang="pt-BR" dirty="0">
                <a:solidFill>
                  <a:srgbClr val="0070C0"/>
                </a:solidFill>
              </a:rPr>
              <a:t>diminuem a PA</a:t>
            </a:r>
          </a:p>
        </p:txBody>
      </p:sp>
      <p:sp>
        <p:nvSpPr>
          <p:cNvPr id="4" name="AutoShape 4" descr="data:image/jpeg;base64,/9j/4AAQSkZJRgABAQAAAQABAAD/2wCEAAkGBxQSEhQUExQWFhUXGBcXGBgXGBQXHBUYGhoXFxYYGBcYHCggGB0lHBcXITEiJSkrLi4uGh8zODMsNygtLisBCgoKDg0OGhAQGiwkHyQsLCwsLCwsLCwsLCwsLCwsLCwsLCwsLCwsLCwsLCwsLCwsLCwsLCwsNywsLCwsLCwsLP/AABEIAO0A1AMBIgACEQEDEQH/xAAcAAACAgMBAQAAAAAAAAAAAAAFBgQHAAIDAQj/xABHEAABAgMGAwYFAgMFBAsBAAABAhEAAyEEBRIxQVEGYXETIoGRobEHMsHR8EJSYnLhFCOCsvEzkqLCCBUkNDVDU3N0g6Ml/8QAGQEAAwEBAQAAAAAAAAAAAAAAAQIDBAAF/8QAIxEAAgICAgMBAQEBAQAAAAAAAAECEQMhEjEEIkFhMlEjE//aAAwDAQACEQMRAD8AvGMjIyOOPCYG3nasKcXgkc4nzTSE297YVTMVMCaJf1LbRLLPjEv4+PlIEX1bsOJag+HIfuJyPKAE6cspIcBRDrV+wE0Yb8syTEm1zTMmF1YUI761HLZL/aIvaP3y4Qk4kg5l6BZTmVHTQAco89bZ6T1oztEyJeOZ/gQ9R/EW/VyFAIWbwt5WcRNS77JetNgBlGt524rUTro+g+hIgcoM6jUlqbbNzikYkpSO9pteFKQAxZhv8yiSTpU+sDsZc1Lq+Y/TaNlPmfmOn5oI6IOEYjU6D9yvsMy/IRTjRNuzvMtIkS8CB3lVNXIo2e535xysZwprVWIKbTEQ3gA4/GiPgqSqpzOvR/trEu7LMZk0JADVxfwpzZ9yak9IPSFW2PvAljBPbLJIFEuWcnTl/pziTxXJUtWIFOA5Aa0LKYjXTXWOd13ilA7oxBNEjQnfm9egjp2Sph/vKlg2w1NObwnPRThbEedYzLUFBSkh8/TJveO1lvVl96YlqUIwnJ6EDnDZeVhCwygB1y2yhL4juTD3kYiNaa/UUg8uWgODiOtx29JVRQL5juqfqNYbbKgj5DTQZgcuafaKDsF4LlKAalG5HRjFocIcTdoAk1YVfMfcQrXF/gYtSX6N9pu2XPSe7/Oh/bXYgwGnotVmqgmdKGiqkitHcYVjn3Tyg+BUTJerPX3+8SSxdSf8Semra9NootknpiMm/pM1ySpPgXSRQhQ+ZJ01HOMUqru43DsRTy8RBDizhxM4KXLZM0VJSwcfpPNq12odXQrPek2zL7OehQDgdoCwB0KnpV8wWL5CEnj+opHJ/o0KtOEhJCSkscQIxcm6Q3cO22nZLLkfKf3JzBhFNqQtLM6S/eoS+6aZUFNXjvdVuMohNcUs93mk5j2MDDk4SspJWi0jGio5WW0iYgLTkQ8dDHqp2rM300jIyMgnB2PDHsaqMRMYNv21dnLUdWhBtalKcM6jmHbwcwzcUWjQ5VPXaEe3TyJRUCMS6ByzA5V1NPGsYPIlc6PU8ePGFkO1WhKldmkgoR3piv3TNufLZjAi8rWo90HSurncndvQCN7YtMmWABq76qUc3+nImA8wlKe8amqj10gQhYZyOKE0J008dTHNVS5NNA/qY9mTXIGmo9g0ehLh9KADc5RekkQuzRKM382emw8vExwtU9iwYr0DhkjQOdcyT9o62hZDJTVRZyOeX9I4qwye6AFTVZ6gcoBx7LSAQn9RLk1f+auQzZ+esHbAoJlskMVudyUvmSMyanwpSANmluWd9VF+Va7AUHWGe5LKZiwNyKDQZBPl9YnPobGrYzcPXWVByO7pTpWGgWIJrEq6bGEISkaep1iVOlwiiVbA02zA6QvXrdpY4WOrfTlDauW0Rpsp6tAY3ZU143SHqkp55jo4yiJZAuTMCg4IIrofvFs2i7wr9PWggLeVxIaiR4R3L4K4f4E+EeI0zUhKiKuKswNKdIZZjoqnLzYj6af6RT86QqzqdIo4JZ9iPrFicJ38J8vCqq05/wASd/DeHjL4TlH6GZ5cPkT4sToDsc9s4TOKeHxPTjR3VpChSjgVwkZEDQZMacnIKZ6ONQwy/cIGXpLMs4noWchgCHoX0z8M9SC9iUUwi8pllmYJrYSQCwAA2LACrUfbpDbZbQFAF9MSFZgj6iM4uupE18sJBcMKc0t8pfMZatWE66bcuyzDJWXSC4BopOVQDoRqHFYRxUtrsaMnHTLl4LttFSyQQDiSx0OnnDW8VXddpEmYJqagNlkUqoQrpFmyJ2JII2jZ407jR2Rbs6xkavGRosmH45zjHSIl4TMKSdgTEroyxVuhJ4itAVNXiqlFG3PM9YVLcvEou3dGLkk6MOQgtbA5UpRYEkk76lvQQq35amDMylFzyFc/N/GPM/qZ638xoF3jawpROYGXMwEtdrpnXN4y8LSx5D0/rEKwSjNUVHw5DeNcY0jJORNskrw1O9dH3ibarRgCQMzRI5MPo3g0bJSEpxHIUQP3nc+Nf6Rso9iCtbGcrfJGtdeYGZ1pAYER5quxGbzVAlv2g6vps/OIEqXse8rU+5Gw2jbHV6uS5JNVHR+Q26Ru7B9T7QEEkWcMGFcs9evj9Ysbgm76YyNvGprCdwzdJnLFKCLYu+zCWgJGgiMnykaYRpBiTGLTzjjZVH89Y6TkwRa2RpsrYxHIXy8/6RILagxGm4f4vWEY8TGOrRymy3GcYMOyj5x4W/aR4GFHAV5WMEF8ucK9knKsloTMR8ozG6TnD1bpdDzhSvOz94GOTo5q0PNjtgWxQas6dik/1pG656SMCu6+WwOo6H8yhRui0GWyHNO8j+Q/MnwMMFotIXLdnp3m0FK8x9Kw6kQlCmB70s4CikgjNm5dKuMuYhEv270rAlv3gSZZOVa4H2r70NCHu1T8aQlR7w+VTvi2rv8AaF68bOFkpUCFctX01DHPLPrAUqdgcbQGuK2KQns1kGhDOMtiMwRShi3uE7X2khJfIAeGnlFPzZMyUtKlOuWc9FJ6KOR1wlxUtFmcAzwZZAOvKoZ3DUjRhdT19F7jsb2jI1eMja2TGGAHFlrwSyBqPSD8I/FVqxTcOYT76esZ80uMGT8aHKYu2xQDg5JDqJ5V+hMIN7WrEpSjkST4Cv09IZuI7cEpKXqX/r6wkTgZqmAOwf1JP5nGXDH6a80/iB8x5igkDr4/pH5SDMmUhCakBIqonVvpSm5jSy2ZIDfpAqrJ/wBx5J33yjS02gBiQ4BdCDqf3r5AZD6xdsikdZtsSg9osMQP7tB/QP3K5nQb9IGd5ZxrzzbZ+XPfPOOYxLW5cl3JOT7xOKAkP1rzgaQTgoaeJ5RKuuwrtE0JSD9gIiyUqVQAlSiAA3lSLX4MuASJYoCs/Mdn0ic5VoeEb2wjcV0pkSwkCupgr7RuJMehO8JReztY1VaJuCBcpbKEGEqyhok56IUxDFmjlOUdomWyhB5RBmqzgNBi7IqlGNTHk40jxJpE6KHO1yw0L14yH8G8oY56u7Ay0yXfmIRodA6ZYVGViQHWjvD+LdPiPWI9jvPAQRVKq5ZD9Q8NRDHdC2YU59YUeI7D/Z5ymfsphxJP7Tv613HSC1oRkq2zA5UPlOTN3TyfLl0gdbO+GdlZAgMFeIqN2jlLtBS4Py664f4uh8ojT5hTl8u2bcxy5QtinKatgqpB1A1PTIjrDDwFeNTVwC5oxS4Y4g+zFxSFw2gKNfmG1D16R2uKcLPaEzCSAe6sNQPR4rinTJtbLmByjIiWGd3B+U0j2PSsnxYz22eJaFKJyDxV96W0JxTFHOp36Qz8Y3i6kyQQ2avDIebRVXE94lZKUmg+hqo8n9BGPM+UuI3jw4Q5P6A7XbTPmKP6UkvoAH1On2jyXVwGCR8xLh9n26fWkcEJcBKfkGZOppVtTsI6TDiZKQyQ7DU7qUdBnXbKG60L32Yubi5JcZ0KiMnGgByGnMmB01RWT6dBk5+0dbSAw/achk7ctA9fKJN22V6qpo20BsKRkiz4Uuc4j2lWIhOmZ6A0Dcz7RPtc8ZDL/WCvCFwdsvHM+UVbc6DoIWxlGw3wVciUNOmtjPygt3Bo+x9oepVplpbvDwqYEp4fla4j/iP0iQm4JJDd4f4lfeF72NVBQXgir0bmHjRN7yQaqy6QKncLy1ZTFp/lOfnAW8uEZgrLm4myBDHzEGgDmi0yl/q8BBETEsGOUUvbFWizl1pWG1Z3c5g6iCl2XrNLElTF3AJ2cZw1UKrb2WnaZyS1awNnrzbcwp2O9FpzNVGvjUg+ghgsayRXIBn3OsTbsrGNGy8ufOI8y2JSK6Rlvn4E4tNYSrytCyokvmTn5DoIFBcqG5d5SzQqAfcgRstQIoXiprTMWFPXFm77vrpEi7bRaj8uNvzcQZYxFl/CzbMtlcq/npEu+LvFpkFBzbunY5ivhCNKVbSAWyr18D4ww3Nfc1mmSVKbMpwj0J9oTopd7EcqVLWZawcSXAPSn0yjkZ3l+U5GDnFUpE9ZUgFCgCTiBSaB6bwqCcoAE60CtFcidFQji/gjdHacjFVJro/t4xkm1Ed1dFc3ofzWOKVhiUmmobLccs4j2leoocqwUk9MVseLv4nWhASXpSgcNyrSPYQkW8gM/wCecZFeUheRZF+XkSVqJ7yiQP5QO8fzeEuYRMc94S81KOrZBh+CGS9LOmYpu1AlpYHEkgKLmmJQwu/j4xqi7e1IZSVIGpWpKTswDOOVesdGlspO26FyzylTRiSlkB8PPdR3OcSP+r3DZJ11KtnbR4b58uVLHfXiYUShiw0cqbaB023zF0ky8I/doNyVEBzySM9YPMHAXxd+AkqBCjk/zNuxogczWOU5WEYU/wCsS7UcJNcazU8zuY1sliKi6qk6fmkDkdXw43fdxmKBOWnM79BFjXRIEmWBrrEK4rtFCRDBaZPcblA5FKohKvEA5x2TeqE5lusJF+Tp0knClzoaZctusQTcc2ZZplomzCCkEhCC5zAGNR0GdNNYeMOX0SeSvhYsziGUnNY9/aIZ4nkksFf8Km9oqOdZVCUueqeE4JglpQcRWslAW40CWBHhBrhi6F2gLwzVApCSHGJJd6HXT1hni/SSzb6LE/tgmChBEclyEqcMK7MPaFy7kLlqwrLK9FdIZ7NJOZiPTNKerPJVgrSg82gvLRgQwjWzpZolTU0pBA2C7dOGGsLqsNRmDvEniW0EEJgMlRbMJGqlFgBAOsloEtL90DnT6xMk22WNUjxEKl9zVJQZkpOJLhPaLBAKiP0g55ZtC5etttITKUuZLAmJExKAQVBKiQFEAUcpNMwNGMUjhb3ZKWdRfRbqLaBtHUWhL5j0ioLMq1lHaoOIJJBApkBoaGhjvYeKZmUx3/M9oDwyQVni9FmX9KSQlsymZ6INeUUzYLzUkYkqZ3Cho2jjI+PKLUu6YqaMZqEy1Ac3BHtFKBRSS2bmHwxTTJZpU0NYnJPeHdc/pcpfnV0nzB2EezZJUCQyhuC4+48oBWG2BNDVKqKGnUbEQWHdbVJyI28Nd/OBOFCqVkSbLKSxBeMgghKQKKLZ7M9WqYyFsaiypNhQqgmMdcDqxPqVlLpfxzeJrS0JwggHLIueRLOYHTrYQXC0pGQQFpGI8++6x4NygbbLS5dcxn0SW8MgfGsTps1NoKWm0Sk5JBrmQ/8AmygDet6Zklhp9uXhEO3XoEkhKXYOSSWG3MwrXlaFzC6j4aeUUhjvslKdEm1XoVKAl0cgP1LecWDcl20FIrCypbCTpMSfUReF1SgAIORVpHYtvYRsMjCBEicHj2VG6kxKizAtuu0L/NYC2q6JiXEs900KTkXzflyhx7OMTZ3hotxEkrKrn8J4v/LU7tu6dKttXwgzd11TpAKEqKUnMhnOlTpSHg2UDSOarMILmxVjQsWa6A/exF8wSS/nB6RJCQw+/hEgSWjCmFKtGSU1grKsziINioqGWzSgYpBWRyS4orji27jiCoE2exS5yezmg0qGpzekWXxDdwWg0qIR02fCfGEnHixsb5qwfeF0rmSzLMxSkOCB3aNkxZ6Qp2/g5SCFVJ6jlViIskIMaTJT6QVkaOliiyv5Vnmy0CWEgJq5OpOeLc6QSuDhhE1QVMSNCC3WkNabsxaQYsl2hAjnkbQqxpA1V3iUhYSNPT8MfPN4ysM2YNlEesfTNqyIOoI+0fOHEqMNpnD+KKeP2yXkLSZBlJeC122zs6GqDVtuYgdZKLD5fSJs2XhWpJDVJ/PAxeaszpku0z0hahiAY/11jIG2iYxAYHuj2j2F4IbkxttfEs5RWJZQgZEpSnErd1lLnwjlYyVELUSWc10+0C7AkYSWZzvBayVFcsz0GnjE2kujQm3s42gaHMlzyGn1gXeGY5kHoIJzO8S+jlXXb6QPtHeWOo8cvQAQyA0cymihyf6xcvCtq7SRLVqRXqIpiUtyv80LxY3wztbyML/Ko+TAiEyLQ2J7LEQY6tEeSqOyVRE00dGj2OeKN0mCBxPFIJjXsIlS0x3CIKQjdEIWekR5qWeJ1snBIgPaLSS7RzY0dkuwJKlQ02MUhZuhbGGqzLEVxIy+VdGWqViSYRL0s7LPWLCMJ3FllVLeYB3Xc9IbPHVieLP24sGSBHUShHGwqCg8TMMZT0Gj2WvDHX+1RGMuOS0NHdA4o6WuYCI+d+LT/wBtnfzRelrmkAxQl9Te0tM1W6zX0+kX8ftsyeVpJGsuTRCs3ceQeC98JadXYf5QT7xrKljChOiVP/wKP2jipeJYCqUFf8KXPpFm7MyRCmWcqJIyyjI1Qo6akn1jIIBhkWcdmK0fT9TUp4xNQkhB0f05x1scpU3E5OEHOrFqEjlpHl4zaskMA3h/WIN2zZWgfPolqhO2alFszt4xAnTK7MPKJa0k+O/hUnQc4G2ipU3ID1enWHQjNZVEqPL6GHP4XzaLGgUPVMJtpLJWBoAPv7w1/CxbmaP5fYgwZr0YIP3RbUhVBEgRBkUESUqjJZ6K2d0qjqgxHTHVEFM5okpXHVU5htEQLiLaZ5NBHORPhbMtUzErlG2Bk7CMly6RDt9nC6TKp208YCGpEyTSsFLLbynOFS7roEgrMpZwqL4CSwyejsIMomd2HToWUFJbGSzXgDG1pmy5iShTEKBBHWEK875Mt0yz3tVD9PTcxIsMiYJYmOcaq94knqYf/wBWZn4yTvoi3WMClINcKlJB3YkCDIW8CbEjCa5lyTz1icmY0Z0zbVolEPGq5dI17WPVTIexGK/GVrEmzzF/wkDqRFDWSqq6mLM+MV6sESAcziV00it7uQ5EasSqFnn5pcppBiYo1c/rI9Ej/mJ8IhqU+IjUYfofIRJnp7j6kLUPFz/lAiEJbpCebk8j+HzgoRku77KVocCmWfSMjZN4FACUUDDm/Pl05R7Cts6h9tyRKQQkd40fnkCBoBC7NkMnZyc6qVzbSu8MvEctXaKlpo1H1fUueUAZknvBIq23u+sRi9bNs1vRBnfLQMBU89sStYD5lI6qP09vWDt8jCMPLL7/AJrAI0C165D86tFYkZEWct0rHJ/UfcQwfDK3YLUUH9YLdQIWWoro355RvclsMmdLm/tWCehofR4s1cWjO5VJM+jbOHEdgIi3ZNBQCMiKeNYnFMYGj04SPEiJCI5JTlHdEdQzkariOiXVzEpUa4Wg0C9GgjxQjFrAiLNtTZbcoNA76O4QBVojqU5plHP+1gggKT5gx0sUhOapiftA7Y7TSOUu6BMWKUevOGGdI7oEQP8Ar+zyaOVHkI4zOL5B0WObQ8UktkZRyN9aOE6RUxzUYyVeUuao4C46Ee8dpkrbKIssm12RwuMmTGBUchWJMqzcoWuOLd2NnWHbEGhopk5ypFP8aXiZ9qWrmwjldtmZ/KIEo45r7l4NWUMPAq6ZN6kRsnqKijzobk5HK0rdatuzKR1NB7RHUoYyBUDCPJvuY7SU4lp5gnwClN6JiLZjnTP67CO6QWbrS5MZGy88vekZC2Avfj+wBM9SgG7RIdtTk3jSERMnCVL5sOg28Xi0fiAkYUKJql/URV19r7NKUhsRFOQGp6e5iM9ZGjZDeNMWrwmFay27PuX9oG3gpgAMh76ermCikBLPz+5J2gPNONROn40VgSmcZcujbxEnIwlvPxgkhLViNeqGUlW49Q4+kWi9kJrRaXwv4hEyV2Cz35bAfxI08osJK3j5puy3LkTEzJZZSS/XkeUXvw1fSbTKQsUJAJGx1iGaFOzRgnaoZhHRMR0rjolcQNJuswGvy+UyEFSsh1rE61Ty1AT0BPtAuTdZti+zwmnzKI+QHWuubCCk26OcktsC3LedovGYZdmTRPzrVRKH31PIDOLAsXBEkAdoVTFa4sv93SDFw3JKskoSpKQlOZNHWo5qUdSYJCNccMUjBk8ycnUdIWrZwTZlJPZo7NbUUildHAoRCPPkrlrVKmMlSTWpL5sRyOcW3MWwJMKHGVxy7ZLxpJTNQxC0lipILlBOx9IXJjj8KeN5ORPb0INumJYhKiuYCRhSCok0aiYEW/h622pSEy5S5KMlKUcOIlmYVUdYtvh2wy5MsMkDkNTz3PWCBU5oAPp/WFjBJWaMmV249iddfCBswCsTlmPI5+MGJMveDa8oE2ihiM4q7QsZuXZiyEiKR+K9845glpOTvFmcT30JElajoDHz1edsM6YpasyT5aRbDC3ZnzzpUdrpQ5UeQHnBSetkUzP57kRAuhNOpiVaFuTsmlNSfw+UNPciePUT2zoIfQiW3nif0iJZAwgrYkDBNUqjgh6nNgCW/iPpEAJwhm58ztCt6Ho6JpGRhB2eMhTi+OPbYKFWSdP3HNh6RVtttBUVLLYlf8KdAPzeGLiW3mcskkkennCvNJJJ299/6RO+TcjW9JRBtrDunU5/b7xC7OCdpS0QVpisSMiNMjS8WKOivsfqY3WHYc44W5dPEHziy7IyISBWLG+Gtr/u1IeqVUiu5Q7xENfw+tWGetO7GOyq4nYnUkXbcyDOUEu25htst0Sk6Yjua+mUK3DgZOLU/SkM9ktBJiGKvpXOpPphApCRkAIjSLQDsC8c71tDI6kQMkqJMUlP20Qx4eUW2MQj2I9lNI0vW19jJmTGfAkqbdg8WT1ZBx3Qp8ccSmWsWaWlSiWKylu6NE1OZz6R04bs0yb86mSP0irfzHXoISUWszJhUarWpzzJyA9ote4Lv7CSlJ+Y1Ud1HOMsP+k7Z6OVrBhUV2zobvS2ZiJaJBQeW8GYjXgkFBHRo0TiqMUMsuWwSZkBL3n4anQQbmAAHpFXfEribsgZaC6y3gHjJTejZaWxH+I/EXar7JB7qczvCOI3tCnUSdTGgjbCPGJhnLlIK2EsE+JjojJL7lR8q+5iPKyb+FvP/SJQQ5AHMeLkfSIy0WSJyEEyCn92HLSuvVzEK0KrTZ+mgb3gumWezYUz8g0C5g7x0OQiUZDyVHSzp7ornXrHsErLZxhGWQjyBZwatkxzTTbU7ARxXJwgA568jEuzIrjVkMuZ3iPai8T/AA1/oKnDXT7QPtummp6QURJXNmJly0lalEBKR+pTsOg5nIQ8yfg1OWgGZaZaVmpCUKUAdsWIP5aReEWzNkkkVQgPU0/KRAtS8Sj1HtDvxXwPbLCHmoC5TuZsuqR/MDVHjTnCRNS1d3MWj2Se1o0lGsTbgtfZWlCtHY9DECUY9T83qId7QE6Ppzh0vIlncH3MMNjhN+HVq7S7rOrXCseUxY+kN1lXGSOmaZ7RzvdbqQOceWT5ojW9brT1jvZjWBfsFKo0HrOYjcQf92tH/tTP8hjtZjELimfhsk87oUPMN9Y0p+rMNe6EH4dXHjmifMyR8o3W2fgItMQjcNqMuzy+bnzJ+0Mcm9MniOGaiqNXk45TlaC8QbxmM3m0SZU8KhRvq9cdq/s8tXfJCa5Cjk+AiuSXrozYoe2yFxbxCmQg/uIoB7xQvEVrMxalqLk+8fSF4cDWWfLwzEqx/wDqBRxPvt4M0UJ8QuD7Td6/7xOOUflnJBwlyaK/Yrl0YxNY5XZZ5YtUIhj1AjbDGyI02Z1HZMkfN+aCJ1hT3kdH8AM/fzgfKVmYK2SmIs5okeNTGfI9GiIbTLw2cKNQSX6uVADygNKUBimLAJGQNA6u6CejnyhjmygZAS9XJr/hT9T5QqzVlMrDk8wl2qQAR5OTSJYxph6yy+6HD0FXGw5xkRZ83EEEU7iQaagMfaPYQGxomkJ+gy8ekBLbaSSUjM67RNtcwsa19h0jhddh7YgV7xoB8yj9I7HA1Td9ECw3guzzJc2SWVLUFJP7twf4SHBi++G+JkWqSmdLND8ydUKHzJI5F/TeKLvmxdjMUhQyGQ05PG/DPEyrBOeplLbtE7bLSNx6jwi6v4ScV9PpSXMTMTUAghiCHB3EVD8S/hWjAq0WFOFSarkD5VDUyx+lQfLI6Nq9XRegUxSoKSoBQI1eoPk0GFWhxDrJZCWFxeuj4/SGPpHi/m5xZ/xa4SRLWbVIDAn++QMgSf8AaJ2BOfnFW2hVYpFp9CzTj2X58Ip2K7UD9syaPNWL/mMPclUVn8E5z2KZynK9UpMWTLNIyyXszTF3BEa2HvJ/miTINYhWs95H80SpZiaeyj6DElbCF7jm3NZyncj7wT7VhCtxerFLMPOfqJixLnbCVgDSJf8AKn1rEhCHjjKLISNkp9o7SZlRCpldhm7oqez3hhvhSyaGfMT5lSR7CLXsa9Yo2dMe1FWnbk//AKPBm6iiONe7L6u2cVCO1vsSJ0tUuakLlrBSpJqCDEG5DnBaNePcTFmVTdHx5xnchsNsn2cuyFHATqg1QfIjygG8Wf8A9IVCReaMOZs6MXXFMA9AIq6KULyZPsdXG7Qdu/JL6qKj7D29YBWLL0hhsSWfkk+33jJmfw04uglZLWZiZiajLlQMD4QvWxBK5gVmPVsvSCPDM95gepViHX8eO9/2Ds1pmD5VUL7jMGJr1lQ8tqzS7pgMsYhlQdI8iV/ZVJAAFGp0ctHkdoGzcJVMxZsGKzsDkIszgK4USAJ0wg4k0A/QDli2eEzhGcVr7EtgUoFVM6kfSGniW9lS8MqUAhKkh21cPrFk+MeRZqxb4wQm0XiQCkJKmplQQlcRAJVh2LdYNqmssHbEqFa9phWsk8zCwmmxZ9FzfCy8u2sSMXzSyZZ5gVSf90jyh57SkVF8F7SQJ8rTElYO36Wbwi2SWaFlqTGhuKYt8VJxoUCHBBBG4NCI+d7yklExaD+lRHkWj6ZvOUCkxQ/xGsoRaQR+tLnqCzw2B+zR3kq8af8AhYnwQT/2KbznH/IkRZScor74NIAu4EZmbMfwYQ+yzC5P6YMSuCI01DzAdA/i8SpZrGqkxkuJLsc6zlQJvSVipzglOiNMS8EMdM5pNBHqVVjm9Y7BMAY2t14dnKWRok+xioJPeWkaqUkeLvFm2+oY1BoeYJYh4XbXcCLNb5MtKipKu+HFU8n16wHbDGlX6WhcaWSILwJunIQVEbsX8nl+R/bPmv8A6QH/AIr/APRK91xWpTFn/H9P/wDVT/8AHl/5pkV1ZZbqr+aQ9iqNo3uupbmDDNZAwJ/NzACxSgmaRsYPy/8AZnx+sY/IezVh6B8iWETEo2Uz5UUxB+kP6LOLXZ1IB74ZQGiymtOZDkeMIVtoQrXCD4vhhp4QthZKtWA65QmR6UhoLdBix2ZJQnGhyA1dtoyGVd0InntPlJZwMiWzjIWw8T/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6" descr="data:image/jpeg;base64,/9j/4AAQSkZJRgABAQAAAQABAAD/2wCEAAkGBxQSEhQUExQWFhUXGBcXGBgXGBQXHBUYGhoXFxYYGBcYHCggGB0lHBcXITEiJSkrLi4uGh8zODMsNygtLisBCgoKDg0OGhAQGiwkHyQsLCwsLCwsLCwsLCwsLCwsLCwsLCwsLCwsLCwsLCwsLCwsLCwsLCwsNywsLCwsLCwsLP/AABEIAO0A1AMBIgACEQEDEQH/xAAcAAACAgMBAQAAAAAAAAAAAAAFBgQHAAIDAQj/xABHEAABAgMGAwYFAgMFBAsBAAABAhEAAyEEBRIxQVEGYXETIoGRobEHMsHR8EJSYnLhFCOCsvEzkqLCCBUkNDVDU3N0g6Ml/8QAGQEAAwEBAQAAAAAAAAAAAAAAAQIDBAAF/8QAIxEAAgICAgMBAQEBAQAAAAAAAAECEQMhEjEEIkFhMlEjE//aAAwDAQACEQMRAD8AvGMjIyOOPCYG3nasKcXgkc4nzTSE297YVTMVMCaJf1LbRLLPjEv4+PlIEX1bsOJag+HIfuJyPKAE6cspIcBRDrV+wE0Yb8syTEm1zTMmF1YUI761HLZL/aIvaP3y4Qk4kg5l6BZTmVHTQAco89bZ6T1oztEyJeOZ/gQ9R/EW/VyFAIWbwt5WcRNS77JetNgBlGt524rUTro+g+hIgcoM6jUlqbbNzikYkpSO9pteFKQAxZhv8yiSTpU+sDsZc1Lq+Y/TaNlPmfmOn5oI6IOEYjU6D9yvsMy/IRTjRNuzvMtIkS8CB3lVNXIo2e535xysZwprVWIKbTEQ3gA4/GiPgqSqpzOvR/trEu7LMZk0JADVxfwpzZ9yak9IPSFW2PvAljBPbLJIFEuWcnTl/pziTxXJUtWIFOA5Aa0LKYjXTXWOd13ilA7oxBNEjQnfm9egjp2Sph/vKlg2w1NObwnPRThbEedYzLUFBSkh8/TJveO1lvVl96YlqUIwnJ6EDnDZeVhCwygB1y2yhL4juTD3kYiNaa/UUg8uWgODiOtx29JVRQL5juqfqNYbbKgj5DTQZgcuafaKDsF4LlKAalG5HRjFocIcTdoAk1YVfMfcQrXF/gYtSX6N9pu2XPSe7/Oh/bXYgwGnotVmqgmdKGiqkitHcYVjn3Tyg+BUTJerPX3+8SSxdSf8Semra9NootknpiMm/pM1ySpPgXSRQhQ+ZJ01HOMUqru43DsRTy8RBDizhxM4KXLZM0VJSwcfpPNq12odXQrPek2zL7OehQDgdoCwB0KnpV8wWL5CEnj+opHJ/o0KtOEhJCSkscQIxcm6Q3cO22nZLLkfKf3JzBhFNqQtLM6S/eoS+6aZUFNXjvdVuMohNcUs93mk5j2MDDk4SspJWi0jGio5WW0iYgLTkQ8dDHqp2rM300jIyMgnB2PDHsaqMRMYNv21dnLUdWhBtalKcM6jmHbwcwzcUWjQ5VPXaEe3TyJRUCMS6ByzA5V1NPGsYPIlc6PU8ePGFkO1WhKldmkgoR3piv3TNufLZjAi8rWo90HSurncndvQCN7YtMmWABq76qUc3+nImA8wlKe8amqj10gQhYZyOKE0J008dTHNVS5NNA/qY9mTXIGmo9g0ehLh9KADc5RekkQuzRKM382emw8vExwtU9iwYr0DhkjQOdcyT9o62hZDJTVRZyOeX9I4qwye6AFTVZ6gcoBx7LSAQn9RLk1f+auQzZ+esHbAoJlskMVudyUvmSMyanwpSANmluWd9VF+Va7AUHWGe5LKZiwNyKDQZBPl9YnPobGrYzcPXWVByO7pTpWGgWIJrEq6bGEISkaep1iVOlwiiVbA02zA6QvXrdpY4WOrfTlDauW0Rpsp6tAY3ZU143SHqkp55jo4yiJZAuTMCg4IIrofvFs2i7wr9PWggLeVxIaiR4R3L4K4f4E+EeI0zUhKiKuKswNKdIZZjoqnLzYj6af6RT86QqzqdIo4JZ9iPrFicJ38J8vCqq05/wASd/DeHjL4TlH6GZ5cPkT4sToDsc9s4TOKeHxPTjR3VpChSjgVwkZEDQZMacnIKZ6ONQwy/cIGXpLMs4noWchgCHoX0z8M9SC9iUUwi8pllmYJrYSQCwAA2LACrUfbpDbZbQFAF9MSFZgj6iM4uupE18sJBcMKc0t8pfMZatWE66bcuyzDJWXSC4BopOVQDoRqHFYRxUtrsaMnHTLl4LttFSyQQDiSx0OnnDW8VXddpEmYJqagNlkUqoQrpFmyJ2JII2jZ407jR2Rbs6xkavGRosmH45zjHSIl4TMKSdgTEroyxVuhJ4itAVNXiqlFG3PM9YVLcvEou3dGLkk6MOQgtbA5UpRYEkk76lvQQq35amDMylFzyFc/N/GPM/qZ638xoF3jawpROYGXMwEtdrpnXN4y8LSx5D0/rEKwSjNUVHw5DeNcY0jJORNskrw1O9dH3ibarRgCQMzRI5MPo3g0bJSEpxHIUQP3nc+Nf6Rso9iCtbGcrfJGtdeYGZ1pAYER5quxGbzVAlv2g6vps/OIEqXse8rU+5Gw2jbHV6uS5JNVHR+Q26Ru7B9T7QEEkWcMGFcs9evj9Ysbgm76YyNvGprCdwzdJnLFKCLYu+zCWgJGgiMnykaYRpBiTGLTzjjZVH89Y6TkwRa2RpsrYxHIXy8/6RILagxGm4f4vWEY8TGOrRymy3GcYMOyj5x4W/aR4GFHAV5WMEF8ucK9knKsloTMR8ozG6TnD1bpdDzhSvOz94GOTo5q0PNjtgWxQas6dik/1pG656SMCu6+WwOo6H8yhRui0GWyHNO8j+Q/MnwMMFotIXLdnp3m0FK8x9Kw6kQlCmB70s4CikgjNm5dKuMuYhEv270rAlv3gSZZOVa4H2r70NCHu1T8aQlR7w+VTvi2rv8AaF68bOFkpUCFctX01DHPLPrAUqdgcbQGuK2KQns1kGhDOMtiMwRShi3uE7X2khJfIAeGnlFPzZMyUtKlOuWc9FJ6KOR1wlxUtFmcAzwZZAOvKoZ3DUjRhdT19F7jsb2jI1eMja2TGGAHFlrwSyBqPSD8I/FVqxTcOYT76esZ80uMGT8aHKYu2xQDg5JDqJ5V+hMIN7WrEpSjkST4Cv09IZuI7cEpKXqX/r6wkTgZqmAOwf1JP5nGXDH6a80/iB8x5igkDr4/pH5SDMmUhCakBIqonVvpSm5jSy2ZIDfpAqrJ/wBx5J33yjS02gBiQ4BdCDqf3r5AZD6xdsikdZtsSg9osMQP7tB/QP3K5nQb9IGd5ZxrzzbZ+XPfPOOYxLW5cl3JOT7xOKAkP1rzgaQTgoaeJ5RKuuwrtE0JSD9gIiyUqVQAlSiAA3lSLX4MuASJYoCs/Mdn0ic5VoeEb2wjcV0pkSwkCupgr7RuJMehO8JReztY1VaJuCBcpbKEGEqyhok56IUxDFmjlOUdomWyhB5RBmqzgNBi7IqlGNTHk40jxJpE6KHO1yw0L14yH8G8oY56u7Ay0yXfmIRodA6ZYVGViQHWjvD+LdPiPWI9jvPAQRVKq5ZD9Q8NRDHdC2YU59YUeI7D/Z5ymfsphxJP7Tv613HSC1oRkq2zA5UPlOTN3TyfLl0gdbO+GdlZAgMFeIqN2jlLtBS4Py664f4uh8ojT5hTl8u2bcxy5QtinKatgqpB1A1PTIjrDDwFeNTVwC5oxS4Y4g+zFxSFw2gKNfmG1D16R2uKcLPaEzCSAe6sNQPR4rinTJtbLmByjIiWGd3B+U0j2PSsnxYz22eJaFKJyDxV96W0JxTFHOp36Qz8Y3i6kyQQ2avDIebRVXE94lZKUmg+hqo8n9BGPM+UuI3jw4Q5P6A7XbTPmKP6UkvoAH1On2jyXVwGCR8xLh9n26fWkcEJcBKfkGZOppVtTsI6TDiZKQyQ7DU7qUdBnXbKG60L32Yubi5JcZ0KiMnGgByGnMmB01RWT6dBk5+0dbSAw/achk7ctA9fKJN22V6qpo20BsKRkiz4Uuc4j2lWIhOmZ6A0Dcz7RPtc8ZDL/WCvCFwdsvHM+UVbc6DoIWxlGw3wVciUNOmtjPygt3Bo+x9oepVplpbvDwqYEp4fla4j/iP0iQm4JJDd4f4lfeF72NVBQXgir0bmHjRN7yQaqy6QKncLy1ZTFp/lOfnAW8uEZgrLm4myBDHzEGgDmi0yl/q8BBETEsGOUUvbFWizl1pWG1Z3c5g6iCl2XrNLElTF3AJ2cZw1UKrb2WnaZyS1awNnrzbcwp2O9FpzNVGvjUg+ghgsayRXIBn3OsTbsrGNGy8ufOI8y2JSK6Rlvn4E4tNYSrytCyokvmTn5DoIFBcqG5d5SzQqAfcgRstQIoXiprTMWFPXFm77vrpEi7bRaj8uNvzcQZYxFl/CzbMtlcq/npEu+LvFpkFBzbunY5ivhCNKVbSAWyr18D4ww3Nfc1mmSVKbMpwj0J9oTopd7EcqVLWZawcSXAPSn0yjkZ3l+U5GDnFUpE9ZUgFCgCTiBSaB6bwqCcoAE60CtFcidFQji/gjdHacjFVJro/t4xkm1Ed1dFc3ofzWOKVhiUmmobLccs4j2leoocqwUk9MVseLv4nWhASXpSgcNyrSPYQkW8gM/wCecZFeUheRZF+XkSVqJ7yiQP5QO8fzeEuYRMc94S81KOrZBh+CGS9LOmYpu1AlpYHEkgKLmmJQwu/j4xqi7e1IZSVIGpWpKTswDOOVesdGlspO26FyzylTRiSlkB8PPdR3OcSP+r3DZJ11KtnbR4b58uVLHfXiYUShiw0cqbaB023zF0ky8I/doNyVEBzySM9YPMHAXxd+AkqBCjk/zNuxogczWOU5WEYU/wCsS7UcJNcazU8zuY1sliKi6qk6fmkDkdXw43fdxmKBOWnM79BFjXRIEmWBrrEK4rtFCRDBaZPcblA5FKohKvEA5x2TeqE5lusJF+Tp0knClzoaZctusQTcc2ZZplomzCCkEhCC5zAGNR0GdNNYeMOX0SeSvhYsziGUnNY9/aIZ4nkksFf8Km9oqOdZVCUueqeE4JglpQcRWslAW40CWBHhBrhi6F2gLwzVApCSHGJJd6HXT1hni/SSzb6LE/tgmChBEclyEqcMK7MPaFy7kLlqwrLK9FdIZ7NJOZiPTNKerPJVgrSg82gvLRgQwjWzpZolTU0pBA2C7dOGGsLqsNRmDvEniW0EEJgMlRbMJGqlFgBAOsloEtL90DnT6xMk22WNUjxEKl9zVJQZkpOJLhPaLBAKiP0g55ZtC5etttITKUuZLAmJExKAQVBKiQFEAUcpNMwNGMUjhb3ZKWdRfRbqLaBtHUWhL5j0ioLMq1lHaoOIJJBApkBoaGhjvYeKZmUx3/M9oDwyQVni9FmX9KSQlsymZ6INeUUzYLzUkYkqZ3Cho2jjI+PKLUu6YqaMZqEy1Ac3BHtFKBRSS2bmHwxTTJZpU0NYnJPeHdc/pcpfnV0nzB2EezZJUCQyhuC4+48oBWG2BNDVKqKGnUbEQWHdbVJyI28Nd/OBOFCqVkSbLKSxBeMgghKQKKLZ7M9WqYyFsaiypNhQqgmMdcDqxPqVlLpfxzeJrS0JwggHLIueRLOYHTrYQXC0pGQQFpGI8++6x4NygbbLS5dcxn0SW8MgfGsTps1NoKWm0Sk5JBrmQ/8AmygDet6Zklhp9uXhEO3XoEkhKXYOSSWG3MwrXlaFzC6j4aeUUhjvslKdEm1XoVKAl0cgP1LecWDcl20FIrCypbCTpMSfUReF1SgAIORVpHYtvYRsMjCBEicHj2VG6kxKizAtuu0L/NYC2q6JiXEs900KTkXzflyhx7OMTZ3hotxEkrKrn8J4v/LU7tu6dKttXwgzd11TpAKEqKUnMhnOlTpSHg2UDSOarMILmxVjQsWa6A/exF8wSS/nB6RJCQw+/hEgSWjCmFKtGSU1grKsziINioqGWzSgYpBWRyS4orji27jiCoE2exS5yezmg0qGpzekWXxDdwWg0qIR02fCfGEnHixsb5qwfeF0rmSzLMxSkOCB3aNkxZ6Qp2/g5SCFVJ6jlViIskIMaTJT6QVkaOliiyv5Vnmy0CWEgJq5OpOeLc6QSuDhhE1QVMSNCC3WkNabsxaQYsl2hAjnkbQqxpA1V3iUhYSNPT8MfPN4ysM2YNlEesfTNqyIOoI+0fOHEqMNpnD+KKeP2yXkLSZBlJeC122zs6GqDVtuYgdZKLD5fSJs2XhWpJDVJ/PAxeaszpku0z0hahiAY/11jIG2iYxAYHuj2j2F4IbkxttfEs5RWJZQgZEpSnErd1lLnwjlYyVELUSWc10+0C7AkYSWZzvBayVFcsz0GnjE2kujQm3s42gaHMlzyGn1gXeGY5kHoIJzO8S+jlXXb6QPtHeWOo8cvQAQyA0cymihyf6xcvCtq7SRLVqRXqIpiUtyv80LxY3wztbyML/Ko+TAiEyLQ2J7LEQY6tEeSqOyVRE00dGj2OeKN0mCBxPFIJjXsIlS0x3CIKQjdEIWekR5qWeJ1snBIgPaLSS7RzY0dkuwJKlQ02MUhZuhbGGqzLEVxIy+VdGWqViSYRL0s7LPWLCMJ3FllVLeYB3Xc9IbPHVieLP24sGSBHUShHGwqCg8TMMZT0Gj2WvDHX+1RGMuOS0NHdA4o6WuYCI+d+LT/wBtnfzRelrmkAxQl9Te0tM1W6zX0+kX8ftsyeVpJGsuTRCs3ceQeC98JadXYf5QT7xrKljChOiVP/wKP2jipeJYCqUFf8KXPpFm7MyRCmWcqJIyyjI1Qo6akn1jIIBhkWcdmK0fT9TUp4xNQkhB0f05x1scpU3E5OEHOrFqEjlpHl4zaskMA3h/WIN2zZWgfPolqhO2alFszt4xAnTK7MPKJa0k+O/hUnQc4G2ipU3ID1enWHQjNZVEqPL6GHP4XzaLGgUPVMJtpLJWBoAPv7w1/CxbmaP5fYgwZr0YIP3RbUhVBEgRBkUESUqjJZ6K2d0qjqgxHTHVEFM5okpXHVU5htEQLiLaZ5NBHORPhbMtUzErlG2Bk7CMly6RDt9nC6TKp208YCGpEyTSsFLLbynOFS7roEgrMpZwqL4CSwyejsIMomd2HToWUFJbGSzXgDG1pmy5iShTEKBBHWEK875Mt0yz3tVD9PTcxIsMiYJYmOcaq94knqYf/wBWZn4yTvoi3WMClINcKlJB3YkCDIW8CbEjCa5lyTz1icmY0Z0zbVolEPGq5dI17WPVTIexGK/GVrEmzzF/wkDqRFDWSqq6mLM+MV6sESAcziV00it7uQ5EasSqFnn5pcppBiYo1c/rI9Ej/mJ8IhqU+IjUYfofIRJnp7j6kLUPFz/lAiEJbpCebk8j+HzgoRku77KVocCmWfSMjZN4FACUUDDm/Pl05R7Cts6h9tyRKQQkd40fnkCBoBC7NkMnZyc6qVzbSu8MvEctXaKlpo1H1fUueUAZknvBIq23u+sRi9bNs1vRBnfLQMBU89sStYD5lI6qP09vWDt8jCMPLL7/AJrAI0C165D86tFYkZEWct0rHJ/UfcQwfDK3YLUUH9YLdQIWWoro355RvclsMmdLm/tWCehofR4s1cWjO5VJM+jbOHEdgIi3ZNBQCMiKeNYnFMYGj04SPEiJCI5JTlHdEdQzkariOiXVzEpUa4Wg0C9GgjxQjFrAiLNtTZbcoNA76O4QBVojqU5plHP+1gggKT5gx0sUhOapiftA7Y7TSOUu6BMWKUevOGGdI7oEQP8Ar+zyaOVHkI4zOL5B0WObQ8UktkZRyN9aOE6RUxzUYyVeUuao4C46Ee8dpkrbKIssm12RwuMmTGBUchWJMqzcoWuOLd2NnWHbEGhopk5ypFP8aXiZ9qWrmwjldtmZ/KIEo45r7l4NWUMPAq6ZN6kRsnqKijzobk5HK0rdatuzKR1NB7RHUoYyBUDCPJvuY7SU4lp5gnwClN6JiLZjnTP67CO6QWbrS5MZGy88vekZC2Avfj+wBM9SgG7RIdtTk3jSERMnCVL5sOg28Xi0fiAkYUKJql/URV19r7NKUhsRFOQGp6e5iM9ZGjZDeNMWrwmFay27PuX9oG3gpgAMh76ermCikBLPz+5J2gPNONROn40VgSmcZcujbxEnIwlvPxgkhLViNeqGUlW49Q4+kWi9kJrRaXwv4hEyV2Cz35bAfxI08osJK3j5puy3LkTEzJZZSS/XkeUXvw1fSbTKQsUJAJGx1iGaFOzRgnaoZhHRMR0rjolcQNJuswGvy+UyEFSsh1rE61Ty1AT0BPtAuTdZti+zwmnzKI+QHWuubCCk26OcktsC3LedovGYZdmTRPzrVRKH31PIDOLAsXBEkAdoVTFa4sv93SDFw3JKskoSpKQlOZNHWo5qUdSYJCNccMUjBk8ycnUdIWrZwTZlJPZo7NbUUildHAoRCPPkrlrVKmMlSTWpL5sRyOcW3MWwJMKHGVxy7ZLxpJTNQxC0lipILlBOx9IXJjj8KeN5ORPb0INumJYhKiuYCRhSCok0aiYEW/h622pSEy5S5KMlKUcOIlmYVUdYtvh2wy5MsMkDkNTz3PWCBU5oAPp/WFjBJWaMmV249iddfCBswCsTlmPI5+MGJMveDa8oE2ihiM4q7QsZuXZiyEiKR+K9845glpOTvFmcT30JElajoDHz1edsM6YpasyT5aRbDC3ZnzzpUdrpQ5UeQHnBSetkUzP57kRAuhNOpiVaFuTsmlNSfw+UNPciePUT2zoIfQiW3nif0iJZAwgrYkDBNUqjgh6nNgCW/iPpEAJwhm58ztCt6Ho6JpGRhB2eMhTi+OPbYKFWSdP3HNh6RVtttBUVLLYlf8KdAPzeGLiW3mcskkkennCvNJJJ299/6RO+TcjW9JRBtrDunU5/b7xC7OCdpS0QVpisSMiNMjS8WKOivsfqY3WHYc44W5dPEHziy7IyISBWLG+Gtr/u1IeqVUiu5Q7xENfw+tWGetO7GOyq4nYnUkXbcyDOUEu25htst0Sk6Yjua+mUK3DgZOLU/SkM9ktBJiGKvpXOpPphApCRkAIjSLQDsC8c71tDI6kQMkqJMUlP20Qx4eUW2MQj2I9lNI0vW19jJmTGfAkqbdg8WT1ZBx3Qp8ccSmWsWaWlSiWKylu6NE1OZz6R04bs0yb86mSP0irfzHXoISUWszJhUarWpzzJyA9ote4Lv7CSlJ+Y1Ud1HOMsP+k7Z6OVrBhUV2zobvS2ZiJaJBQeW8GYjXgkFBHRo0TiqMUMsuWwSZkBL3n4anQQbmAAHpFXfEribsgZaC6y3gHjJTejZaWxH+I/EXar7JB7qczvCOI3tCnUSdTGgjbCPGJhnLlIK2EsE+JjojJL7lR8q+5iPKyb+FvP/SJQQ5AHMeLkfSIy0WSJyEEyCn92HLSuvVzEK0KrTZ+mgb3gumWezYUz8g0C5g7x0OQiUZDyVHSzp7ornXrHsErLZxhGWQjyBZwatkxzTTbU7ARxXJwgA568jEuzIrjVkMuZ3iPai8T/AA1/oKnDXT7QPtummp6QURJXNmJly0lalEBKR+pTsOg5nIQ8yfg1OWgGZaZaVmpCUKUAdsWIP5aReEWzNkkkVQgPU0/KRAtS8Sj1HtDvxXwPbLCHmoC5TuZsuqR/MDVHjTnCRNS1d3MWj2Se1o0lGsTbgtfZWlCtHY9DECUY9T83qId7QE6Ppzh0vIlncH3MMNjhN+HVq7S7rOrXCseUxY+kN1lXGSOmaZ7RzvdbqQOceWT5ojW9brT1jvZjWBfsFKo0HrOYjcQf92tH/tTP8hjtZjELimfhsk87oUPMN9Y0p+rMNe6EH4dXHjmifMyR8o3W2fgItMQjcNqMuzy+bnzJ+0Mcm9MniOGaiqNXk45TlaC8QbxmM3m0SZU8KhRvq9cdq/s8tXfJCa5Cjk+AiuSXrozYoe2yFxbxCmQg/uIoB7xQvEVrMxalqLk+8fSF4cDWWfLwzEqx/wDqBRxPvt4M0UJ8QuD7Td6/7xOOUflnJBwlyaK/Yrl0YxNY5XZZ5YtUIhj1AjbDGyI02Z1HZMkfN+aCJ1hT3kdH8AM/fzgfKVmYK2SmIs5okeNTGfI9GiIbTLw2cKNQSX6uVADygNKUBimLAJGQNA6u6CejnyhjmygZAS9XJr/hT9T5QqzVlMrDk8wl2qQAR5OTSJYxph6yy+6HD0FXGw5xkRZ83EEEU7iQaagMfaPYQGxomkJ+gy8ekBLbaSSUjM67RNtcwsa19h0jhddh7YgV7xoB8yj9I7HA1Td9ECw3guzzJc2SWVLUFJP7twf4SHBi++G+JkWqSmdLND8ydUKHzJI5F/TeKLvmxdjMUhQyGQ05PG/DPEyrBOeplLbtE7bLSNx6jwi6v4ScV9PpSXMTMTUAghiCHB3EVD8S/hWjAq0WFOFSarkD5VDUyx+lQfLI6Nq9XRegUxSoKSoBQI1eoPk0GFWhxDrJZCWFxeuj4/SGPpHi/m5xZ/xa4SRLWbVIDAn++QMgSf8AaJ2BOfnFW2hVYpFp9CzTj2X58Ip2K7UD9syaPNWL/mMPclUVn8E5z2KZynK9UpMWTLNIyyXszTF3BEa2HvJ/miTINYhWs95H80SpZiaeyj6DElbCF7jm3NZyncj7wT7VhCtxerFLMPOfqJixLnbCVgDSJf8AKn1rEhCHjjKLISNkp9o7SZlRCpldhm7oqez3hhvhSyaGfMT5lSR7CLXsa9Yo2dMe1FWnbk//AKPBm6iiONe7L6u2cVCO1vsSJ0tUuakLlrBSpJqCDEG5DnBaNePcTFmVTdHx5xnchsNsn2cuyFHATqg1QfIjygG8Wf8A9IVCReaMOZs6MXXFMA9AIq6KULyZPsdXG7Qdu/JL6qKj7D29YBWLL0hhsSWfkk+33jJmfw04uglZLWZiZiajLlQMD4QvWxBK5gVmPVsvSCPDM95gepViHX8eO9/2Ds1pmD5VUL7jMGJr1lQ8tqzS7pgMsYhlQdI8iV/ZVJAAFGp0ctHkdoGzcJVMxZsGKzsDkIszgK4USAJ0wg4k0A/QDli2eEzhGcVr7EtgUoFVM6kfSGniW9lS8MqUAhKkh21cPrFk+MeRZqxb4wQm0XiQCkJKmplQQlcRAJVh2LdYNqmssHbEqFa9phWsk8zCwmmxZ9FzfCy8u2sSMXzSyZZ5gVSf90jyh57SkVF8F7SQJ8rTElYO36Wbwi2SWaFlqTGhuKYt8VJxoUCHBBBG4NCI+d7yklExaD+lRHkWj6ZvOUCkxQ/xGsoRaQR+tLnqCzw2B+zR3kq8af8AhYnwQT/2KbznH/IkRZScor74NIAu4EZmbMfwYQ+yzC5P6YMSuCI01DzAdA/i8SpZrGqkxkuJLsc6zlQJvSVipzglOiNMS8EMdM5pNBHqVVjm9Y7BMAY2t14dnKWRok+xioJPeWkaqUkeLvFm2+oY1BoeYJYh4XbXcCLNb5MtKipKu+HFU8n16wHbDGlX6WhcaWSILwJunIQVEbsX8nl+R/bPmv8A6QH/AIr/APRK91xWpTFn/H9P/wDVT/8AHl/5pkV1ZZbqr+aQ9iqNo3uupbmDDNZAwJ/NzACxSgmaRsYPy/8AZnx+sY/IezVh6B8iWETEo2Uz5UUxB+kP6LOLXZ1IB74ZQGiymtOZDkeMIVtoQrXCD4vhhp4QthZKtWA65QmR6UhoLdBix2ZJQnGhyA1dtoyGVd0InntPlJZwMiWzjIWw8T//2Q==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10" descr="data:image/jpeg;base64,/9j/4AAQSkZJRgABAQAAAQABAAD/2wBDAAkGBwgHBgkIBwgKCgkLDRYPDQwMDRsUFRAWIB0iIiAdHx8kKDQsJCYxJx8fLT0tMTU3Ojo6Iys/RD84QzQ5Ojf/2wBDAQoKCg0MDRoPDxo3JR8lNzc3Nzc3Nzc3Nzc3Nzc3Nzc3Nzc3Nzc3Nzc3Nzc3Nzc3Nzc3Nzc3Nzc3Nzc3Nzc3Nzf/wAARCACmAS8DASIAAhEBAxEB/8QAHAAAAgIDAQEAAAAAAAAAAAAABAUDBgACBwEI/8QAOBAAAgEDAwIFAQUHBAMBAAAAAQIDAAQRBRIhMUEGEyJRYXEHFDKBkRUjQlJiocFysdHhMzTw8f/EABkBAAIDAQAAAAAAAAAAAAAAAAIDAAEEBf/EACQRAAICAgICAgMBAQAAAAAAAAABAhEDIRIxE0EEURQiMjNh/9oADAMBAAIRAxEAPwDuNfOn2n233TxnqDY9Mrhs/UAmvouuKfaxY+Z4imDAAvGrxk9+MEf2oZOgoqznllIC2xjz0BrWW2YSkqOnFReSIZMESLg9MZo9Dv24OfnpULIWVUjyoH0qLdnkHjqKKkiLH04ra2sGkOAp61Gy0jSzUtJggMParZpGlxNIsgCnHXBpfZaNOrAtGVB6cZB/Srlo+k7OXDY64xikzlRoxwvsnghVE2x5wPcV75O8FeM/NN1t1VQAvAFeNCoHQDFZpWakkJfupPpcZI74qJoVQkfPX2p06AA++KBmUZPTmgCFN3EXjxtH/NK/uqruynJp7Kp69qFC+v61FJopxsHs9IBgbj1N3pLq+nGzRieQeCDV0tiAB2+Kh1WxS9tXXaCccZ96dHJQieOytabq00VpEitgxcHHXNdRsfF8EujxSn1XO3BX3I71y61sSkcySALIy4AbuRRwDW2iyvEwKJGCzexzzVKXCb4+xkoLJiXLtF50rxJb6ldSKHPnA49Xt8U5B3/WuFxeIJbWeB7QcxvudievxXXdG1mDUrOO4iYZI9S+x7g1rg9UzBkj7XQ4RkjfLdqxrwBwO3vQMl2skmFOFHU9q8NzE4IjUsR37UxMVQ13g4bPFa3TZtnIBJT1YHcUuSRivLZPsOlE28xOM9RwfpREK40xS4kU9Q5/3omKbPeh9dg+66hnPpmG5PyoeKXGM1zJrjJo6kGpRTHAcGtHPcUIkwrfzMjg0NhUevULjJNS7gRWjdc1RCFl71EQc8UQQM1ocGhosi3lenWmWlazNZOADuQ9UJ4pZIuagJIPFFGTi7RUoKSpnTLG9gvovMhbPup6iia5pp+oS2kqyROVIq8aRq8OoRhSQsw6r7/StuLMp6fZgy4XDa6GdZWVlPEGVzP7aLRzbWN4iA7GZC398f710ykPjbTP2r4euIAAXQeYg9yKGStBRdM+brhwWO7kHpn/AJrLZwDwWx7HBqe4tDHKyEenP6VNbacJWGFyf7UCdDXFs9iO5xtPPsFqx6LpLzMryjAzmvNM0dRtMi4/Orro1jGihlX8yaCeT0h2PF7ZPp2khVGcqB/AD/3TgQLGvQdK2i9PUcVrOwxxS/Q32Dkg9qhlbB+a2d8ZxQs8nbNKkxsURySY6UHK+TUshJqLYTz2pYYNNz1ocLlsCi3Sluo6nFYt5ca+ZM3Qe1RJsjaQYk6w3EcHJkbr8CiEnxJjPFVyK8S2dpp5A0z9WP8AsKNtbxbg5WrYFBOuWm+D7zEMMvJxS61RTpNzEHLRyxMrj6g0/jZZISj8hhg1V7hmtPNsyACWOD7r1qXaLWhPFpaxKNuOO1T2OrT6LOXiJaM/jjz1oknjFC3MCyrz1olkdgPGqovOla1b6pCskEmQOqYxg/NOo5Qy5VcEdR7Vx60nudHvBPDnb/EvZhXS9C1OHUbZJ4W69R3B9q248nIx5cfEfQy0TG21wR+dBxgEZXj3FTKSOvWnozE+s2B1LTHSID7xGN8B+R2/PpVNtrnzY92CrDhkPVSOoNX22fgf2qo+M9MfTrk61ZITbyEC7jH8Ldn/AOazfIx2uSNPx8lPiwZZiDwamS44oCKRJoxJGQQfapVJzisRuD1lz0qQPkUEjY61KH4qyBOQa1P96i314X+aohjfiqBhzxUpbmo+gNCyyFuDUttcvDIrIxUjoQa0IJzURGDU6I1Ze9F8RJcBYbwhX6B+x+tWEcjIrkqSlDwasWj+I5bUCObMkXYE8j6VrxfI9SMeX4/uJeK8ZQykHpXtZWsxnEPtE8OnStVeSPBt7gl48cY9x+tV/SuW2A8Z5+K7x4p0SLX9IktHIWQeqJyPwt/9xXCfKl0zUZLa6Uh0baQRjBzSJxo04pX2W7Tow5UAekHv3qz2oCoAAABVd0hsxg5BzT6F+MVmvZt9DEHK8mopnGKj3nFQTP71bkUokM0nPFQu2RmvXbngVCxPSlBow5NYxAStS+0Ut1PUVt4Wc9AOlQIh1vUl0+3dy3rPCj5qmwzSSzNK5zM/OT/CKG1S+nvp2uJidgOI1/zUK3nkKRGhdyOMf5p8YUqRnc92yfVpFjTaCWkzkkmn3hl3eBdwH5VWbWGW4k/fLudiCVI/CKuuiWbRKCRj4octJUi8Vt2xwH2KM0u1i2FyolX8ae1E3cm0gZrSOTdwelZ0aGhJ5fHPWtWTjmmFzEFdl7dRQjioUBzwrIpVhQem6hcaHf8AmR5aIn1pnhh/zTF+BQF/GJE3DqKdjbQqaT0dT0m/hv7WO5tn3Kwz/wBGmoAddw//ACuOeFNefRb/AGykm1kOHX+U+4rr1nOk0aSxMGRhnI7iuhCXJHOyQ4sMtT2J+lHbY5oXimRXjdSroRkEGlpyjA9VPQ0ZFJwCKYKZzbWdNn8K6ns9T6bOcwyHnb/Sfkf3ouKVJVDIQQR1q+6hZW2qWUlpeRiSGQcjup9x7GuZalY3vha98i4zLZyH9zN2I9j7GsOfDx2ujfgzc1T7GucCtRJzntQy3CSoHQ5zWhnC9TWY0hyyVm+glnRv4qkV/Y1CBO7PWvQ3PNRKc1Ko4qmQ9PGCOlasAcnHNb44rw9Kosg28c14CVNThex5rVkqEOr1lZWV1jjmVzL7SPD5uJpL+0H74fjA/iFdNPFItTiEwkZh9KVl6G4uzlHh6/AAickEdc+9W23nG0YOaqGtWL2WovcQoSmfUgH+1NNKvlmjDISV6c9ayS+0dCHVMsfm5HWtCd1QQuGGam/CMmgGaNG4BNCzSL3NeX97Fbxl5XVFHcmqhqfii2jJEbFj7iqUW+iOUV2WKW4znbzSbU43nXawytA6VrkV1cKr7lDHAJ6VcE09Z4ww54qmmmWmmigXOnmTO3gj8IrLPQ3x6ZGBP4mq2z6YIZeRwa2RI09O2mKbSAcNivTdIitmGBuY85PvVgSPy4+lbW6p1AFbXLgKRQN2GlQnvWPmE1pE+DmvL1stUaHihCJr0+lW/KgWXIJoi8k/cj60H5mVqIBkMjc0JK3BFSXEmM4oJ5M5pqQpsWznbIauv2f+IzbzLpt2/wC7c/uWJ/Cf5ao91+OtYXKsCCQRyCO1PhJxdiZpSVM+iYiHXBPB6fFbxMUbY1VHwL4hGqWf3e4cfeoRhv6x2NW1hvXI/EK2xaatGGSadMKWTaevWo7+1tdRtHtbyISwP1U9vkexqBJAeD1rR7gxtg9PeravTBVraKJq/hy/0KRprPfd2Gc5HLxj5Hf6ik014sseUbmupNdAjIbmq9q+j6XeuXltwkp6vEdhP1xwayZPje4m3H8rVTObtqdxFNgfrmnWkavHdkpu9a/iWib3wlY7GZZ7g/BYf8VllptrYwkRIFz1Y9aX4tbD829DaJgRxRKdBSmGby32MfpTCOUEcmkuNDlKwrAzzXnQ1GHrYHnmhoKz1sVjY716cY4rTr1oaCOpbqzdWtZXVOOY+WUgHGaSapK8B28fHFOzwDSO/JeTB5+tLyPQ3ErZW7qOOZz5sSnPzW+meH9Pd2kMbo2Odj8GjrqIE9Kl0f0NKOg21nily2bJNqOmKLj7pauQCVAPVjUGsRp+xpbqC7KsOhHSh9YiEjNkZyTUdzbeZ4WkgBwWJAxUSTZJOWtnOLia61GbZ55lUdZAfT+tJ72WOOUQQYdv4nx/YVvdSanp4GnzqBGBhGQYD/X5+KnsbNpnXyIdhPVmOT+XtTNJXYDtukgnQLRvvRwWPq5yePpXWdIlEcaK/TGDVO0LSvKKKo6csTT+OXypTk8ZrPN2zTCNIc6jAHQle3NI7iEqpY8Yqw2a+anXI+KHv7ULlSOKXJew0V23uWSQI5xnpmjJjI6+4oHVHiERXI3ofSa3tb7fCA3WhouwS6U7uaiXjrWalexxMN5wzHgY60MtxvHTFSmVZ5qcu2Ac9WoD7x6etbatKMIueetKmnx3pkY6FTlsJlmznmhXeozIG6GvOtMSFtkUwzUK8GiXWoGGKJAsY6RfzadeRXVu2HQ5+o7g12zQ9Vh1SwiuoG4Yeod1PcVwWNqtHg7Xm0e9AkYm1lIEg/l+adinxdPoVlhyVrs65cAD1rQhuCBhxkUVHKksYZCGRhkEUJPhDggY961mMFmXccxvtPtQzQXTc7QR75oyONWbcegqG9vgP3EB57mhYSFlxuVSH/QUlld5rgJjbEnJ+TT/AMgupZ+nvSyeAhsqML/vSmhsWBpGZJtzdzRTeZAeeU6Bq2iTkcUfbqrDa4BBPIPelShY2M2gaOfcOTU6tUV3pcsKNPagvEDyndf+RQ0NwMDmkSi0aIzT6GQINeM20VAkwxwakyD3oKCTOq1lZWdOvFdE5ZrIcRsfikNy+6QmmWoalZ20REt1EpPGN4zVfl1GzdiVnTH1pOU0YETSgGvbHAaU/wBBoRr+1PAmT9a9t72BS/7wHIxwaTHs0NaFd+nahy2dLVexlIphdKJMlTnPtQUsDR2UaspH7zJqJNWRtaKvqumxXKEMoz1B7iq5bSfc7lo5OGQ4q7Xi45qja7ayXGrBreQIdgDDbnuaTF3o0Ney06fqaeXgHrUkt2rE4IxVOFpqNsu4ASqOy8GtoNU3ttYkMOCp4IoqLtI6Vo98I4kyw9uam1fU41jLMwHFU7T9TUJtY5FFypZ3K+bdPtRepZ+B+VBvou/YskvFnunw2a9kvobFQXy0h/BGvU0Jd3Wnu5XSRJPcdmVTioLe2eBjc3jZnPPX8NMWO+yJNhsLyTzma627gMBf5aIVQxyKXwO0xwowM8mmRZYIiW6KMk0Eu9A6K3rF0TfyIvOzC0CY5ZPiokuhJO8sqsC7FiMe9MoLi3bjGKb0Z+2AKskTerkVOH6GmJjhlXAoKa32HipdkqjXfkVE+K9KmteatFM8TrRkXShAOaJiPFWyI6B4B1wkHTbl84GYSfbuKt104dCO46Vx21meCZJom2ujBgfmuoWN199tIbhefMUGtOGdqmZc2Ona9kV3esq7UOK00y0eaQzP0+aew6daRjzJo1lkPOH6D8qJjhjIxsVV9lGKp5o8gvBLiKfJaZ/LUEqOuO9RXVrwRtxjtTuR0gTZGME9cUMA9wdpHp96DzrlVB/jtRuyuNHs7VJAcMKc3OmQyDakj7/fHFL1064WTACsM9Qatzi+gVCS7GNocW7frVau7ETPJLEQjZJx2NWURSQW7hxzt7Uhun8tBGPxNyajSkik3Fidbhon2SAqw7GjYrkEdRW0kUUyCKRcnrkdRS65tbi0O5cyRdmUcj6ikyxtdD4ZU+zuNVXxVf3NnqEEcLDY6ZKkZFWqqj4zAN/an+gitMnUWZMaTkkwFXNw25ooyT19NevZCQnCqmfYVmnSBeDTPIIyMVieSb9m9YorpCxdK5yZmH5UZY2CJIFkcspODkVMZBnFeK3ORVxnJMqUE0WGPT7WNdqwrj55pL4mjhgs3CIByKsELb4Ub3UGq94tANu31Facv8mPEv32U2eMOuOtBw6dbo7OI13NySaNfIHNQ78GufR1LILq1QAgAVUPEWk7gZ4PTOo4P83wauU0o5HWlN/tdTn2o46ZT2qKLa6g4BU5V14IPY0Ssn3lR98mZ4weI84H51DqVkv3jzQMdmx3oQqEzhjgU9fZn5NMsUGrxW0XkwRBR7IMV7GJ7+TLKQntS3SbaW6dlgMZdecPxkU5D39og3QIMnaDvGM1HGT6D/IT1JjCKOK1jy+MgUuvbgXCuin0twTXirJNIGu3G3PMaH/NQX8JtpsKcxsMofiheJxVsHzRk6QOI1HDqGHvjmvfLj7AVoWJFa7iKEhONq1khUihyWNehWPFXRLI5BzUZXJwOfpRBjNeLmKRJAASrBgD8USKLFD4E1BoElkubaMsuShySvweKGufC2qWoLLEs6jvC2T+nWrpZ61DqNjE8ZwSPUM9D7VkswDgKxxilubTNMcMWjnO0qxV1KsOCCMEV1DwJbyJocMs6kDLGMH2z1oCDTbfWr1RdQBkiwzSDgn+n5q13EixRJHEoH8KqO1HGWrFSxU6Z5I7PJtjGTUjP5SdctUcREEZBPP8Te5oWKb73fmJT6Y13N/iqsuggID65m/KvVulaTyYACe/wKG1J1RPxYJOBmpDBFpNiCzB5JeSwPGatJkaRJcXKW0Zyfqfeq/casiS79+3HfPWlHibxFDb/uw+5x2FVWXUkvMZeRnP8K0O2FUY6Og23iOOSRYnO4E4oPUpBHcyMDkE+j6VUbXzIZBhSv1OTVmkUTWcdwDkoNrj47U3G6lRnzRVWjIpNo3MfUaPtZM0nj3yt6FZvoKbWcMq+qRcewJp7lFdsyqMpdI61VT8Yf8As2p/1CrZVS8ZsFa1P9TVcumDD+kJ7d9rZJo5boYxSdG3dKJCMhG7PNZKOumq2Mw4Y1IGx0oSE9KJyBjmhaFyaLTp7brOI/00g8YNtgJ+RT3S/wD0Ivp/mq545k2Wj59xWnJ/CMGP/Qq/mI4560BdMEfKnig5bzb0NAvekscmsfE6Fhctzg8mgLm53DFDT3GSeaGMmeTRJAuRBdjeD80gvX8tmX3FPp2HvVU1WQy3jbD6VGKdBXoz5XQy0DUfJvomJwG9Jq06ncb7Z8H2YVzuFX81TGcHPFWKG7mVR54DjHTpWiKpUZZu3Y2lnJKSr+F1BPwanSVLuE20rYOcxsex9qFtdWgijdXtFZGBwpPSgTeZP7uLA9iaJpNUwU2naJpFkhlMci7WB6V6vqry71Ey2ipLGGlU+l+4HtQkdy/cVklCno2RmmtjEIKkCUCl5jqh/Wp11Bcf+M/rQ8WMUkFbM1BOoUc142oAjiMj86FmuixyVNRRZTkj2HUZ9PmEkDY91PQ1Z9N8Q29/GUBKXBH/AIz3+nvVLmdXYAqQO+KuvgY6a19DbWVu/nucvJIBnA60XjT2yRzODpHQtJtTZ6cgwd2Nzn3NSWe64nd258sY/OptVuBaWbMTjivNJjMemozDDuN7fnQJbHXqyHUpEhgZ3OFHJqPQIylg904w9wd/PZe1K9ZmN9qNvpyHh2zJ/pHWnl1MsduQmAFGAKmk7Ld1RTvFuqOrmNCQV9qqV1r+qSx7DLtA44pprUouL2Tvg0plt85OKtUDJtdCvYZGLyMWY9Salgh2yBu2eo4qUqF6VOiAoPcVdi0Hp5Kx5VnZ/k040W+CHy5OVbgg96r0fHXGKlhmKyA5wM0IT2i/ny4o96PlcZxQr6pGvBQH5oCO8326c9sGl075bINCRHeDyMGqT9pBaO3tHj7Sc/pV0zVR+0CNJrJFZgpByCa6NaOUnTsrGlXcckiqx+tNbu4jEgAPSqBZyzQ6iqo2Vz1ojVr67ivSF5UikPC6Ni+QrLmLxE7itWvw7AIc1Qmv71u9E2tzfiZGQnIOcbcig8TD8yO4aMCNMgDDnbVb+0d7ddCnkZysi4IHuaN8P63LPp6/eoyJQMYVetVT7Tnm/YNzcTRtGi8gMDk0+UdUZIy/azm82oZ70ObwnqaRG/U9Ax/KtfvcrfgiP5mkcDV5R795B6mtJLtEUlmAFJc3Uh6hR8CthZM5zIWY/NXwJ5Po3vNRabKQZx/NQHle/WmS2m3tWrQHPSiS+hcnfZDYwDeCRTOVBsqO2h2minXimoVIG2cAV6FwKm2isIFVJkigZl3GsEdT7a9C0uh1kQStglSba2WN3YLGjMx6KoyTVUi7ItteMoqy6N4Sn1OwmvJr2GzSN9gjkRmkZv8ASORQWm+HL/UtUNhbqAVbDzMrBEHueMj6GomgHNCMxjNdD+zDStiT6pIMbv3cX07n/wC9qUa/4H1HR4hMJobqHu0WQR+XtXR9KsItK8PwR8kpGOQe9VJ2tDcNN2L9ele7vLaxQ53uN30HWmt3O1vCcdFGMUo0CM3+rXN059ER8tf81t4oulgtpRFnPTH1pPF1ZsdXRnhW1N3e3WpupbB2LxnFDeKtUW2t5mzhi21RSbSdX1DS7Yw2ly0ascsMAjJoTUIf2mC11O5kznf8/Sn+F8aM/wCTFNsTJPuYkkknk1jvkYGaHvLG7syWUebH/Mn+RS/9pquQzgH60Dg0UsqYxKdCf0r0N+Rpb+0cgMoZh8CoZNRcMW2hR7swFVxZPJFDoOMcmtgwGG/TNVxtbRD6mB/0HNbDXoTzh2P0qOEvonlj9luS88uHk/AqFr9cdaqNxrEkp9PmY7BVFAPd3zsSu7HyatYmA80fR9iZpPrFzaRuovYFljwfxDIFNieKTapaJdl95OQhAraznlXSDwrcyPKL2OJ93pjQAf4oDW7fRllVnujjHFIT4dmW9Z0uY2Cv+dTa7pN1PEnlEMQKBtU9jYp2qQVE2gJIC8hdfg1cdDh8PagBHZwnzMck5rmFvoV/kZTj610/7PNMNrFI8yN5mOGPSlqSbobODSseTxLpVsxgAPHtXK/G+uahqdlJa3E2YCc7MCuyajAJ7V1xzjiuL+LIY0fH4Vwc8dapyamkDGKcWyhC2QdhW6wD2pkVgHRSa8wvZKKwuIGsI9qkEeO1EbT2FYVNDYSQK64FQMvNGuhNR+XVopkUa4qQrmpESpNlEBQPsrwpROyitL8qLUrZ54PPiWQFov5h7VTL6FgQ1sErrk+s+H764itL3STFbhc7miGAfbikWsQ+GNR1OK3slNqoyXkjTAPxSJ5VBW1okJcnSKDso7RruTTtQjuoXZHUEblxnkfIqTU7e3gvHjtHaSIdGYYoXbg0SUcsP+MZuMi3+ENbvYL+9uLaKO5uZgN7TA7iB0wQKkj8TeIYtWvnZ7OFXQAxNGeD75qP7PdQurG4uIbS0inebH4jgj/qmPiHQNe1G9+83C2kA284btQNQxKnpIQ7nN/bIG8V6sug+Wq2cj85dgQevt3plrHiJbnw3DNLLZ2t0UBaMAk5+K5y11JBqElhMMqjep0ORj4q2udGltVgaWdlKcbV6Ghy54Y4r6f0hmLFO/11RD4W8ZSaJbzQ6lYpNEfUsiHDfmKVeIfFw1K+SOytjtdwzDd0HamSeD9SubRp0j2wkejceSKisvs61OGE3kBiRTyUJ5NPjwaRHkcbVi1rjHeoZtSMa+kZNb3UTRO6OMMpwaWTKSeabyB4AeoXVzdkguwX2Bpd9yB6qKb+UKzywKBth0hT9yHStWsMmm+ys8uoSkKBp6+1SpYL7U0EVSxw89KlslIWpp6+1TLYqO1OEtxjpW33apbJR9CE8Uh1+drePehIPxWVlaPRkOZ3N+5upPTgk8kGtXv5ocHcSPrWVlJaTNMG0bR6zLkcf3q9+EtZuZYsIiY6eok1lZUgkiZW2hzq9/exW7EOgBHRRXMPEE0t0GWQrjOcAVlZQt/sDFaK/wCUM4GK3a2ZVySuKysoRxFivCOKysqFkZWtSorKyiQJ6FrcKKysqyjYKKkiGyRWHUHNZWVChwt/L5isTnFD3dyzTBxwfisrKBpALTAJBvcsTzWmwVlZTEqQTGWhTTWt8j28hR88EU91jVdRlJ+8XO9MfhAxWVlBkin2LT/dFVMKGYuFG4nk05teIx9KysqSiqNGN7HU+taqtikKToIwMdOcVE2p6r+zRGt5hPpzWVlDSM7RXJYi7MXYsx6mgZ4ADWVlGjR6BmQCoytZWVYDNdtbKlZWVZCZIxRMUQ4rKyoQLRBittgrKyhCP//Z"/>
          <p:cNvSpPr>
            <a:spLocks noChangeAspect="1" noChangeArrowheads="1"/>
          </p:cNvSpPr>
          <p:nvPr/>
        </p:nvSpPr>
        <p:spPr bwMode="auto">
          <a:xfrm>
            <a:off x="1984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12" descr="data:image/jpeg;base64,/9j/4AAQSkZJRgABAQAAAQABAAD/2wCEAAkGBxQTERUUExQUFhUXFxwaGBgYGRoaGhgaGBwaGBgaFxocHCggGBolHRcUIjEhJSkrLi4uFx8zODMsNygtLisBCgoKBQUFDgUFDisZExkrKysrKysrKysrKysrKysrKysrKysrKysrKysrKysrKysrKysrKysrKysrKysrKysrK//AABEIANAA8wMBIgACEQEDEQH/xAAbAAACAwEBAQAAAAAAAAAAAAAEBQIDBgEAB//EADoQAAEDAgQDBgQFAwQDAQAAAAEAAhEDIQQSMUEFUWEGInGBkbETMqHwI0JywdEUUuEzYoLxFZKyQ//EABQBAQAAAAAAAAAAAAAAAAAAAAD/xAAUEQEAAAAAAAAAAAAAAAAAAAAA/9oADAMBAAIRAxEAPwA4heBVT3LmdBcHKyVQ1y6XoL5UXusqs6492qCvDm5uiHFBYV1yiaj0Hi7xVFcrxch67kDXg7rojGNJqCAT4CV3svhg4lzrxYD3JWmqVW02lxENAv0HNAqFGoAIpuPpbxSyt8Sm858omDGV0f8AtJ9k/o8VpvHcdmvEgygOLP7rXP2dHkefog7hawcLH76cwpk3SKux1L8WmJAMuaOW5HRNKGIDwHNMhwkILsWbDxVeNHdXcU7u+arxZ7iAikLDwUpVdI2Ckg9XPdQlEq/ETlKBpPsgvxr7DxRDzZA4p3y+KJrO7qCYdZSmyomysJsgtaVwqAcV6UFioxLWmMwmDbxVoKoxImED7hdJvwm+fuVxR4WD8Jvn7ldQYp6gCp1SqwgsCkVBrlJqDoC482XQVwmyAfDalEvKHwwuiXIKYQ9dqLC5Xw5gEtIB5goGPACQAOaP4hgDVplhqPa7Ygx/7CYcFTgMI7ICLGFDFOrNEuEgXlpH1BgwgxuFxhwVd7Plb8V1tssyPLKWq/i/aYPY2mO9LwXbRlMtg+NvIo3tKGPpvc5oL2TE/mbIJa7pEwdRKzxpGgGvpmaNT5XO/KT+WoIteRI5INpwviQLRm7pPmL9dvNV06goVss/hvJI2yu3tyKw2J4267SxoG4FvGF1nHS6kadQkgXY43cwjQTu3ZB9OxXyqGJ+RZThPaTNTh5tz5Hr06rV8HpHEQ6S1jSPFxAnyAsgcYSi1gaHAEkb+ylicCCJZbpsf4RbKIEW03Nz6lWFBm8QLFLaB91p+I4XM0kax6rLUBdBdifmb4q+voh647zVdiNEEp7oVh2VTj3QpOGiC3ZdUV0FBIFQnRdS/ilUgthBq+Hn8Nvn7leSvhdY/Cb5+5XkGaqC5VavqG58VEhBABSC7kU2MQcAXCLK0BdyWQBYcXRjm2VdBl01weA+IbyGjfn0CALA4F1R0Aaak6BPKBY9pw9R2ZzbGbZh09rImozIw5WggaNzBoPmdEHxXhXxmkl0PHyvGzZkeeoQNm4doEARHJJO0WOFNuWfmt6/sq+A8UqNPwa9yCctT+4bITtdhqhaXCm4ht5F+vjCDG8X4mXkt2LST4ZT/hT4PFTD/DPykQ4biSRPkTTcP+SF4bhDUD3a/kb1vPstdwLgrGNBMZyzL03ufVBh8Nwz4stNntJaXbS217aKwdlq0S7K3zEHwP8AKvr0HU8UJkFzRP8A8yfMK/FNcAczXZwYkOIkbTHT1QCf+MZSNMvdNNzm5wLOibghfX8FVa1jWtAYIEMFso5eK+Luo1fmlwLe8JJOl1fU7QV3ODw8h7b/AGEH2wVOqsBlZDszxQ1qTXvdJ320Wno1gUFxCyNSnlqObyK16CdgGOqOLhJI8hFpnnogQPHearMTora9GKkclCuEEHNsFN40XXjRec2+qDoXGKeVRaEEko4wYc3zTchI+Nv/ABGhA54Y/wDCbfn7leQ3DX/hN8/crqAJ7LnxUYVtUXPiowgjCnCipoONCtVYKtw7TUdkaYJmT/aBr53Qc4fQNRxDdB8zuXTqVqKdMNAaNrKrDtaxoa3b67SeZKsc4wgteFE0c05jI2EQB/KHbiBpI1jXU8l3EVYBPSQgW8fwoDZa42uScpFue6S4HirACKzqjdWk5gQGutBnaNwvcUqVGHNncJ1GzefQgysVxviIqEMZZoN9pOyDadncBRa0ig81KeeWvcIJI2NvESmJH4undO3mLJT2frhtKnSbs0Ekc/mKd1HgETuQfRAj7Q8KNUh7bVG784MjzmPVE4DE06tJpcIeAA4Rp/iQtDTc2oT0t5x/0sx2i4Yabi+nuD56SD0QSqYamfA2Pgfv6rJ4nhvwi92rSwgHqQoP4q4yJyk7Hn4ruGx7iMjxmafuyAfhfEnsgAxC+gdm+IFwAcf3JXzzHYMatInlv59TyRXA+KBr2hxi6D7VRdKk4pZwnGTTzO7oGpdb3VFLiv8AUOIpgFjSJJ31lA3rYdj9RBGhH3dKsdgnNvqOYRuCrtOVre6coOQ3hlwCPE7nkjwEGZdsuPfcJjxTCtBEEAuMAc4vbkUsc0hyC0lRBUiVFrkHnFIeLMJqDonjnJdWEvQE8Pon4bfP3K8jcJ8gtz915Apq6nxKgrK2p8T7qA0QVPcpU3LjmqbGoLGtnTXki+A8LNHO5zpe87fK1oJLWtG+sk8yi+H4YNbJjNv06eKuc0gxz00+wgIBtdYjtP2wuaGGInR1UaD9HPx62WwrNDmuDg0gggg6RvPRfIXsa0uYTLQ//wDPR14MEi1tAefigKwWMr025mOqZWmJ1aC7x0tyWh7OdpnB/wALEOtFnut8o0dsNNeqB4zWdhnBtEFlItY/4b++0G99TJJnlp0sn4nD2tqgWfOcgQ0Pkkho5RCDVdssV+DmB159YWJ4ZQzPAKI4jjHPo0qZNwJM630+i9wUd/6INr2cw8NJjX2VXG8YW1gBu230TnClrKQ8Lc0g4vRkh5uQb+H3CDWcEZDJO9/UIjG0MzCCNQlHZzFkiDtbwI/wU5qYgAXQfMOO8IyGSLSYI6c/5SZuFM92CvrGLwratMz1hYjifAC1geyZi6ALAYOPn/4tHM7p1wPtHh6BexzBOcOD4B270T9Fkq2KeBsJ1tE+J1Pggn3ug+k8U47/AFJDcxbT5bkcyOaM4XxD4DYytLb3+V0eZuvnfDK5Jyk+ErVcLxJBAcT09u6eeiDc4HHfFcHseQ3LBYWC52IdrbzCZh6zvD8QTz++f8hNqVb7v9eSAutSa9uVwBFj6aeBSHG0H03969M2bUAuOTanIR+bTwTtr1aCgzrxZVhkqfEamSsWOIGa9ObAiBmAvqD7qLUFdTRBgy5F1Cg/zIG2FPdH3uvKuj8oXkC3EfMfE+6gpVnDMfEr1MDmg41qO4dhczr6C568gh2gJ1ggGsHM39f+kF8QJ9T/AIVVVmaQL9TpOtzyFlJ9UC+33pzVNdwiTp0t9QJj2vsgjTYZBNon/kDqeV4ssR2o7PPpufVZ36ZJcbCWTqSAACJtC2lSsZhonkdRPNw6C4G6voO2Jvr49f8ACD5uyv8AHYKLaVHOKY705SA0yb7mIF5So0HNYAXEZ+9kBtlE3dyJKddpODluJd8Kk/Ifly3BdALgOkuGvVD47htRtJ1WrOd7hM6x1Gx0t0QIsSZcSmXZ2jL52H1S1wutv2F4eCM5Hggc0GGJdrFhyQdUaytJUww0S7iGCAvIQZym51NxLSQNxr53RtLHl51Hhoqq9OCqqWDeflEoHVLEZRf3Q9WqC08lB2Afl70NQtJ8nK2/MoEvFsK03A11WXrUy0xsvoxwEg5iCsnjcDD8rhafuECbDGHA8lpqXGabGtzeIIuQdrcrpBiKfw3vaNjE9P8ApU12nuE6EbeMINxh+21LKJa5uxaNus8tFQ/t49uUtpggOOabEjbTTX6emPLm5g1wLWg3gDNyJv4aFF0MMyoW06Rd8QuMOqFrWFsSBuQ46axog+rcF47RrtBa9odu0kTP7+SeU3L4GGNGhIeDtEW0yuB57r7Twl5+BSJn5Bq4OOn918yBrUptdGZoMaSNPDkl/EMKGnMBY69Ci6VaTH2fvkiHMDmkG4KDLVQg2/MmONpZXEHb6pdN0B9JxjZeUqLZaF5BnK5hx8T7q2nU0VFVved+o+6lTYUBbWzoSnLsQGkjQaelklwxQ+OxRDj1J8/BBoTiN/415KDq8XMEDQXkdfvW6SYbF9bRobDqfGfZGtrDSf4HXkgY06zHCdWn8u59drEQNbq41IIizYmT7mfOLoBroII/9SbHxFxKYUcPmu7U7Gw8ddrEHpugspUiWtJ1gk8xJnTayUds2gYV1v7b7zIT3ICSbjmDbntzhZvtRi21g+gw3DZIJiTrDfC0hB86c5fROxroot8F85Ddl9E7FCaTfBAdxXiL2atdHODHss1W7QgyIqeh/wC19CGHLrSYQGJ7LsfcOLT0v7oPnruItB+c32II91oeBPbUMseWui6ZO7EU5mpVcRygD6pnQ7O4fL+G3KRbM03t1QZztDiAxvedJ5TJWXbxO8ZwB98l9Gx3Zqk5pDy4zuTp6JA/sGQZp1RHJwv6hAlbxposH+4/ZC1nhzpBla6h2QyXc4OPgl3GcGGizR5WQYri4/Hd5f8AyEZRwNqB1z/FaR0bGn3sh8dS77yNWuv4HuhPOH1muqUM1mtbUPgXEgfSfRBn6db4Tw5zM8ElhdcOM2z/AN1ptqreGYprKrajiWAOJGQAxIMgdLwtBw7h00u7Dmu0B328kyocLpPY5j6bWlwyyGyQYiZ52QYuhTfWqfCpDNmeXDMAD1LosLbL6tRxYYxrXEd1oBIGUTpoPlH0WY4Bw8YZpv39HO5R+WJ0380+wtWSCcpJ0BIy87Oi1rwUDqi/pJ3G/Tx8kZTfzBE/d0ga/KAfhxl1j0ho1J6WmZROGxjT8riW8iNPXkgv45TBaH8tfA/f1WaLrrVuIc0tO4j/ACsXuRuDfyQOsO/uheQdCp3QvIF9Qd936j7qTQuYgfiO/UfcqUQgnTF0JxelIn75oxiljaWZnkgztCsWm4+/PxTPDVs2/T78SlgaQb8/v3ReGfBgfe38oNBgXDlpr4WmDzJsmbDMQYjfl4dLx6pBRxhjXlfpoJ67plhcTJEa36+336IGVVoALiZt9NYWJ4tgHGrmGpbmkc1sMS7u5RvAPraPqhcZQEh3Jkfug+cf0bj3g0kC1h7rddhTloSRHeIhQ4Twz4dVhcbPBaRpc3bPsjfhfBLm/wC6R5oNCMSo18eGhZupjSgcdjSATc8ggt4xx4vqtYc3wpBqZdcu99k/wHH8MGgUyABsBp4pT2fwbTTJdBLhcnrss3xTAmhUlmm0X8ig+g4ni+Hc0te9sHW/3CQ8K44G1X0sxewHuOOpHXnuJ6LK4Wk+s4TpPgPomvFaQpOpuHh/CDcnGAhIuMva4G10oHEnC0oTFY6RdBlmAPqFt5LzPKJJJTnE4hrGOp0txlLo2vIF7C59UiwbrucOZ+qb8Pw2Ykf7dPHzQc4HxJ7DlnuEkR11t6BaFtdjxDBBtJ/NM6kLP08EfhucNWvN7aiPNMDgjUYKtI6i8bHceSBq+te8GLOzCQbgNdrrttaOStbRJkQxzrEHNGYf7tzpG2iS0sW4DK8Hl4zz+qNz52AgDNEZha3X01QFVsQfmY9zXWDv7TFhHP8AVJ6qyjjC06gE+PodgUDUxFte9zF5t++6AOKMyLAiCBYWi37oNphMdMdfH1SLFumo8jdxUuH1iG5zPdExtMxbzhAted0DOm6y8oU32C8gHxh/Ef8AqPuV5hsp4xv4j/1O9yuNQTpoprZEKmki6IugR1KUOPQ/wuMpj1+/5TbH4e8hBMp8vvX/AAgg1o+/voPVMMIYInSD9zy2QTfv79ETTABET9zH7/RA9wjAQDtt/Cv+AC4Tt7eCHwL+7f8An7/ZH4QTJ2mPMfceSDN9vq2TDQLOc8RzsZn2R/E6rX06dVp7rxryJ58ryEu7S4T+pxNFn5QTMe8+SvoYcNe/Dn/TeDlHJ4ANv1XHogBexLOMUiWACdVPh/Ey0mnV/K4gO8DEO/lMcRQzX2+/ogydd+Ia2z35VV/XOymQ7PsZtG+vmtm7hxIkRCEqcEcTJaPogy78a8R8IPaYvMar1TFV3CXmR4arSM4TH5V7E4OIBHkgFw12guUKlHOYG4Pl4/RWYrFspNgmTsBr99VOlTd8Ik2NQG/JoBNunugz/B8Jma7TunnyjyWsw+CDRI3G33oh+BUGtc9rgALOkgWBEHex1TbLl7p8ByP7u9kCnhtOTVHKodAN2t3KM7P0Q2pUYR3TcRfofW1kPg+7iareYDtB1GnPqmjG5SX6QPvpZATjMMzcDxOnUzss/WeWkhoAEkwDa8Qfvqj8Ri/Lp/hLGnMZ6kx0d/lANUbJv9PG48NFxlBzo0MGL9bHTVHU8PmP3yg+yK+F8MTudOl9+qCiqYGXYaxzQzBdXvbbxXqbUBLNF5QyLyC/Gt/Ef+p3uVyiyyuxn+q/9Tvcqum5BZTpolgVNN10S1B4tlB1qUI4PVNdkiUC3L9+iuB+nj4Kl64+pF/u32UDalXytJi8QB1O3mYTzC0XU2U2Bpdbvm1rEk9STbzWf4Kw1aov3aZBPU/lGnmtRQY4CXPzm9oiTMtA6AWhBQykPigQBDdvYdBMKeN4cHDMB3wWwf0mR+6jSqD4xbIMNBN93E/wUyBnxQYbiXCctdzolr3E+puoMwbmfJdv9p/Y7LZPoZ25ajQORH3Yod3CrRJkaEfuEGYZi9j3TycLeR0VhxD9wj8dwSqdHz0ypT/4PEg2a7ysgnVxrWiXnKPc9OZ8En4piKryBTYRm0J1PWNvNNXdncQSCbEc5OqZYHh1Rn+q9rqjvla0Br3dXH8reoCBHwzsYTUa+o6wu4Ectydr7dE74vhhTpOqECA0hrY5/LJ8zbr0WgZhIF9P7W6E8yTdxSXtaC5jKbXfNUE+AuR6wgXMo5H0ngRmGUzzFxM9M480XimCzm6Gx68tJPSOit4rQLcM5xAPw4f17uvq2VynVlgFyHC0a6SdNyL+qDJ46p8PGMM2czKYEeo6J8+p3DFzHhbmdgOmqz3aWiZaYEtMW5bJhQqywaXFvvc9UFdcanl7ldpUDFvudfqvFuZwA5yfL903pMbTaaj9G/U7DxQQ+E1gki50H34oN7zMnVVGu55zGL+gHILp8UHXKltlM/RQPiguDivKDRZcQFcQd+K/9bvcqppVvEP9Wp+t3uVU0WQFUiiA+yCpAoppQdeSvPPoV4O2Km9ul0Ciub+BiOqBxNUwU54hhQe8LO5pfwbDGpiGtd8rZeYFzluB6gINTwHAMp0qbDd4dmdBI7xaZnwad03ZDcjRYEZWCDbKNZ8Au4dx3GXMfPTfr/C7VdlpkdOc6aSgQ0K0Yuo62SA0bxlEeuqfMrzadBPj0SqnRhjSbuJnzMzoiDW0t4Gwg+eyBo54y3MTAv12UKmGY4AGYmfmI/fRLa2PaxuZwJALZkXEkAO6RPkrBjnQC9kAkh25GsExoDGvUIGWHwjWCG5vNxPuULxbhYrtDS+owAzNM5Seh6KGExzS0FrpBu0yDIPJGUq07IBcDw99Job8d72j+8NLh/y385RRogGWwCSC4xJPSV11YTA1AHkDz9ChquLbmDXbu7vWBMgdNEBNUx4pJiqeerESA2Y6k+6YkybG9z5boLDd6q/ukWEHYjTXoQgtrUAabm2EtMjnaD+yzPBahdSa0EjKMpI1t8utttei19QWg6cx6rLYKmAXhtrmRyuQdbXLZ9UAHG6WYTAHSZMGfQyCEHQs0X++pHhonOMp2LR3hcAd43N5zEG33NlnxiA54aDMETt5AfygccKwxJnmu8afmEA91th16olkU6fImw8Nyk1apmmEEqAtquVh7K3DYRxAkIxvDgNUC7DiQr2YZ06I/DYUSi3thAtGEK8nLYjVeQJse0/FqT/e73KrppnxEjO/9R9ygGt3QWNYrGqFMqx1MoKzr0XHVFB77r1UhBIvBajuz1KM7w0S5waCeWp+sBK6hmy0nBqRDGciCfM6IGbGc9ZBt96KNYZrQfHZSa3lY6b6DmusvEn0v4eG6Cmoy4AFwPQG37fRA13Wv8u+sjw3jdNKoJBmAOfl/KWYiiSJBE76RO4MoKqdbuEhuYtBgA/MRpqd1VQZVyuIc1rnEOax0zBAlrz+U/MPRW4d8flsfltoTcjQTdX4Wkcrs7oqOa2SB3WvjUaSJvfkgDw2FzlzWHJkcRYRlOpAFhBmU5wzS2xJPX+VA1nAPLmuAYbECcwgHM0C8bc7LtN5dDoIHW2u8bIKG1y+HRkbcmbOMWaY/t1N9oXMBnzFr2yAJzgd2XEw1vOABKhhMN3fxX5nFkOj5Rd0ubvN9OiMwrXskGCwBoafzGBDieRkBBzEVIBsbbxzOvlCpwlIh05pB25G0R0sVXiJcdNiDeIBFldgg0hhBMlo1sSBa489fBAQ4beqzj3AVTbvkG+zmNNiL/7vqtLUAB6nQrO40AVAIkEmCBdpAm52Bgx4ILqbBBLdQASANdidjpH+UgOAy13gABucnyN/4Whwrhp430vYxy2KS9o8X8N5aBDnAEnppH0QAcTx+Z4ANtAOiPo0mgCRssxTq/iNLuaeuxhc4NCBo2uAFA4ibdFHEMgBUMi6A9lW0KbSY67IZhsjKT5F7FBE0+a8uF/ivIKuI0vxXj/c73KpNEphxE/iP/UfcrjW2QBUGKx4gaqVVsGVXVugCqsMqtzCTdGVBZUnRBKnRmBv9hafD921zERbSIEJBwvvVGidDPpdaXDuta43Ji6Cc+NuX1V7CNhrdV041G++/ipVXQ3QkkgW6mPRB4CxuTOnSdPpCocA4ToJIjTQx+yLDZA84GmmyjWZYSPHeECn4ZBmANO7qD9ZlRwrWtYWl5cTZzp7wknKQNtY8ke7DzrqNP2slVICnma0Zmz3zE/M4zfoSbIHWHJAObKbmI/tm09eajXqAAmfL6JdTzNBuXRMHSRJI89l5j3OBA15ctDqgngWimwjNnIYS5xuSMzjBjSO96IykzUh0hxBaOQgCOun1S3hzRTpxTDixrZJ1LpLjEx3t/VMcPRiSCe87MRNgYAgdIAQQFFxMztBtyOqvDW5dO6JFtgLiNx8qjQp3MzfbwtKm15IOUcoJ3G/76oJucCAQbGCD47pLjWEO7vPvCYte42kEi3imtJxIIg2JERGnLodUFxClmHIgiHRpoSPOI80ADWknvMAb+adNIkddOSQ9rLGm4mZaR6GfYhaCq1wIcCYn5dJE7befRIe1bB/Tsc2f9S8jSW/4QZTHM77SHeaZ4HFEOvr7+CQ8UBLd5Ct4bxCWhrweWaEGlq8QzHUozCYlou7RIWsIgi45q4SREFBsWNY4SFHLB1lIcIXtFg70Ka4Cm95mHehQGBeU/6Z3J/of4XkH//Z"/>
          <p:cNvSpPr>
            <a:spLocks noChangeAspect="1" noChangeArrowheads="1"/>
          </p:cNvSpPr>
          <p:nvPr/>
        </p:nvSpPr>
        <p:spPr bwMode="auto">
          <a:xfrm>
            <a:off x="2136775" y="3127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14" descr="data:image/jpeg;base64,/9j/4AAQSkZJRgABAQAAAQABAAD/2wCEAAkGBhQSEBUUEBQUFRUUFBQUFBQUFRQVFA8VFBUVFBQUFBQXHCYeFxkjGRQVHy8gJCcpLCwvFh4xNTAqNSYrLCkBCQoKDgwOGg8PGikkHyQsLCwsLCksLCwsKSwsLCkpLCksKSwsLCwpLCwsKSkpLCkpKSksLCwsKSwpLCkpLCwsLP/AABEIALcBEwMBIgACEQEDEQH/xAAcAAABBQEBAQAAAAAAAAAAAAABAAIDBAUGBwj/xAA/EAACAQIEBAQDBgQEBQUAAAABAhEAAwQSITEFIkFRBhNhcTKBkQcUI0KhsVLB4fBicoLRQ1OSwvEVM2Oisv/EABoBAAIDAQEAAAAAAAAAAAAAAAABAgMEBQb/xAAoEQACAgICAgICAgIDAAAAAAAAAQIRAwQSITFBEyIFURRhMuEjgaH/2gAMAwEAAhEDEQA/APUQKcCaQoirCgM96NClNFBY8ClTc9LzKKCxwoxUZu03zaKCyeKVQi5SL06FZKXppuUylRQWGaVChmp0INKhmo0AKiBSilFACogUBUttaACtus+3x/DG41sXkzIYYE9RuB3PtU3iHif3bCvdHxAQv+ZtAT7b14bxTBnIbi/FMn1nc1CTpdF2OCl2z3hWDCVII9DrHtvTCK8/+zTxgHs/d7pBvW2L2i2vmKNWt9w0AxXo95gwV12ZQR86UJ35DJj49orE0pokUIq0oFNKlSoAVCjQJpiBSNCaVAANNNOpppiBSpUaYD/Mo+bUcUqjRKyTzKGam0aKAVKjSoEKjFKlmoAMUabmpZqQx80iaZmpTRQWOJpU2aOamINGaYWpUUFkuajNQ0Q1Kh2SirFoVUBqe01FAcn9qltvKs85FsuQyaQWjlMzJ0kRXFrwwMmUbRGnT2r07xV4bONtoq3AhRiwlZDEiIJGorgsXg7mFuG1dgECZGoYHYg9RWTM2jp6ri40zH4FwkWMVbYWmcLcEhDzxsGB2EGP2r2RMbaZms2iM1oAsn8Ibt+3pXHeFb1l5tsw8x5AQnKHghhLf3tUPDbV7C8VZ7qFbdwsgaDluKzSDm6naqYScfsyzNBT+qOya5TM9OxYysR/fpVRr/aumlZx266LBemNiKrM5NAVJRIcifz6PnVXFGnQrLIuUc1VppeZ60qHZYLU0vVR8VFV7mMPSpKDIuRpeZSrGOINKpfGLmb2em5qEUoqosDmo5qbSoAfmpZqZRoAM0aApUAEUaFKgYaVCjSAVKlSoAVOAps0c1ADjQoiuXx3j+xaxS2jqmYpcu9EYkQV/iAMz/SldE4wcvB1AqW3UCuCJBBB1BGoIOxBpuLxfl2nf+BGb/pUkUyPujF4n9oITEHDYdM7hsrOTCIeoA3aPltXH+JuOvcxZW6ZFtUUGANSSTt7ij4Gwfm4su2uUFiT3YxP1mu2xvgixdueY2aTEgHRo2mo8Y5MX9s0c46+Ts43D4U2cLexTaEgJa78xClh9f0rGwfiPE4duS6WUf8ADuc6H/Sf5V1/2i2yMIqIIUXEEDaBt+1ef3VgTE1n2m8ajFeDTqv5OU3+z0Tg32kWr7BMWgtMdBcUkp/qB2FdNdwLDUcw3BXUEd9K8n4X4OxOJsNesIGCsVy5hnJABMDrvWaMffsXNHuW3tmIJYFI6EH9qjjzyiux5NaE30exxSmuZ8M+PVxLrZxKhLraLdXRXPTOvSe4roMUjI2Vv6Edx6VuxzU/BzcuKWPySG4KjbEVXJNNq7iZ+RK2IqNrxpuWgVp0iNsaWppNPyUIqQhlKn0qY6NrzKRvCquajNZ+JdZYN6h5tQTSzUcRWWBcp4eqnmU4XaOI7LQajNVDfofeqXEOSLs0pql97oDFGjiw5Iv0JqFcQIppxYpUyVlmaU1UONphxlPixckXqU1Q++Gm/ejRwYuSL9wAqQTEgiRuJEaeteHcf4Tcw+INu7Ok5D+V1J0cV7Cb5rI8R8FXF2spgOuttj+U9j/hNV5MTa6NGDMoSp+GbHCOIJcsW2ttK5FHsVABBHQjtVTxRxEW8Jck6uPLUdy2h+gk15hwrjN7A3WUDYxctNsSOo7H1FW/EPi8Yq4gRWVUSYbq7fFtvEATVbyrg37LY67+RfoZZ43dwmHv3rEZibVrMRPl5i7ZoOh0UjXqayD9oGPIj71dA9Cq/qBXb+HvDgxHDL6XDl+8uPLb+Dydn9s5I9ga87454RxWC1v2/wAOcouKQyE9BI1BPYxWrSko41yRRvU8vR6L4e+0TD4qx934kRbuRHmkfh3I2YkfA36ftQxfh3C/EMZZKely1t75q8gN6kiltFBJ7AT+1WuOOTt/+lGOU49RPpbwXxXCrhzaw91HNvMzZCTv1LRBPtVDivD7WIJN62rE9SOYezDWud+xrg5Nm4W5WIIZTvH5THT59q6a8YJB3FVfHDk1HstnOapvo8z8WcKTDYpFsyoKq25MGSNCflXqeMbksgmSLKCe+lea+NxmxqDuiD6sa9E4g0MF/gRE/wClQDWfFGsrNOeX/BGyMmhmqDzKablbqOZZOWprPUMmllp0A83aYbtAimk06EHNQptGgRpeZS8yopoTVdE7Js9IzUQenG7RQWHNRzVF5lLPToCSkDUU0s1FCJs1LPUINEGlQ7JC9KabNCaAHZqWao6INAh2almptJjTAJakDUeaiDToRjeJvC4xIz24F0D5XAOh7Hsa89bhVw3hayMLmYLljUT/AC9a9fU04KJmBMRMCY7T2rNk1ozdmzDtyxqn2Ps2AiJbT4baqi/6Rv8AMyfnTOJcPXEWXs3QCrjrsCPhb5Gnh6dmNaFBVRmlNt2zzO7wRMPcKXLKBhscoIYdwTuKe+JUaII9gB+1d9xfhC4q0UMBwCbb/wADev8AhPWvDeLcTvq7Wrn4ZRirAaGQYIJ3rk5NPK59Po7GHexcPsuzsOH+PfuFw5CGL5c6j8uVp1PTroK9O+/2sWi3rDqxZQWUETtuBXzS710ngjiNyw5uqzKAQvKVB7n4gR+lbowhgh2+zLOUtmVHa2bYxPGlX8ttxP8AltDM36giuwvvmYk9ST9TNZPAPCdu2zY/CYpri3AwuW3RTcBufGGYHlI32rQN2ngVty/ZXsypKH6H5aUUwtQa5WqjFY8mm5qZnoG5RQWPLUwvUbXaie9TSET+ZSqp5lKpUI189AmqwxFJsVNQ4slaLBNDNVY3qZ5lPiKy5mpeZVPPRzUcQsueZQN6qmalNHELLRv003qrzRmjiFkvnUfNNQzRmihWTC5Q82opoTRQ7Jhdp4vVXog0UFlpGqUVURqs23pUMnUU7LUauKJvAU6FY7LRzVCcQOlS2rk0JBY62DNcB9sPhdAqYtSquxCXEJAN3TldR1IAg/Kt7jXjpbc28KBcubZzrbtn/vI+leSeIsRiHvFsWzOzbMToR2XoB6DaoqUZSqy1YciXNroxTbqfCYprZ5DE7jcH5Uw0IqyWOL9Fim4u0e0fZhxcPYyaCQQ0dSdzWkXrmfs64Tds4Y3nUqrkhJ6yN/TSa6CnKKT+pTKTl5JfMoZqimkWqNEBxaomJp+ajQBDmppNSstMNSENmjQmlTET0hQOkaH1jYevtt9af5Z0HXQR2Pao2iXFgo0AP5n6b0jt607FQ6kDURxC5lWdWBYewGtJr4FJNPwDVE00Zqmb00jdqVCLZcUPMqnmoh6KAs+ZRD1Wz0Q9Kh2WfMpweq4anA0qGTlqFQ56KvSoCdKmDVVWpVNSSEyU3qLXKCxSJFTIjlYbkwAJJOgAGpJNcfx7xM2IJt2JWyNCdjd9+y+lani+8Rhsq7O4ViO2pg+5H6VyqPkXSuZu7Dh9InW0NVTXySJcPZVaXEDbu28lwSOndT3B6Gp8JwO9eAaQiNqGO5HcKP5xW/w/w1h0ILA3D/jOn/SP51ixa2fI+S6N2bcw41xff9HkfEcAbLQTIOobuPUd6r/egPh37np7CvWPtF8N/esOj2QoexOgEA2zuAAOhAP1rgeHeG0/4hLeg0H+9dDLsPXSU3/s5uHD/IbcF0dj9kHFHvm7hGJYMhdCdcjL6101y2VJB3B19K5rwZiFw2NssIRQ+UwIENymfrXc+KcPkxLdmhx89/1BqWvs/NJkdrW+JJmVTYoF6j8ytdGGyWKU0xblItRQWPZ6jJoFqbNCQBilQoUxGpavKpPmAMksJEFgqcjABQNzBkkwQdI3rNluQFflJZp2B15FJII+Hf3FHLmnQ5QmVgRGhiFkaTmC+u9ZuQwbQN2R+LKqIzMoLBWGug3PcV5RbeX0zuPHF+EXMTilXUCJUlJ3YSRmUbxAn2YU9pyMRusz69o+dYZufeC6K/l5Bkuga5ikvl30BCjXQaVLd89LdvKcpN5icpD6ZSxAJkGQR+tb4bs67KXrRbsZYvxiFV9MuGdgx2IL7D/Tp3rQCHTTfb11jSua4tjWvOWZAHblXINFOpuXPWRrHdgffW4Rd8sOmJY5cuS2WE+W4PMemk5t/SrcW3wty9kMmDn4L80pppvpBymW15fygAAsc07gTI9u9Me6FjMw1bKOknX/AGroYtrHkdJmGeGUSSaU0UtkjQEyY01kgT+1OA/QfuP61otEFFjQafTVt6SO8fzpyCZHYTrSckCi/QQ1HNURahmp0RJg1ENUGejNOgssC7Utt6qKamU06IlktTTcpk0CalQiV7S3EKOJVhB9OxHqK4niGBay5tv8j/GvQiuytvrUHH+F/eLXL/7iSV9e61h3db5Yco+Ub9Ha+GfGXhnP8D4obRFtjNsnT/4yeo9O9dOra1wSHodx07V1nCMXntDuvKf5VTo53NcJeS/fwKP3ib+HauK8R8FOHu5lH4bkleynqprrLF6p8RZW/ba3c2YR/lPRh6itG1rrPCvfoyamw9ed+vZ59ZuDMCwkSJExI6ienvXqfiFVuYXD3rbFlyhcx3IiVzeogg15Di7T2brWnBlTHoR0Yehr0D7PMWcRhr2DY6iLtqemvMPaY+prjauR48ijI7u3BZcXKJUY0BU1+wUYqwggwQehpiivRdejzTVAAo1JlpEUCIzTZpPdFV3u06CybOKFVc1GpcRWavC8cDFtuuaAsmQMm5IHN3mamXHm3DOASQHJGXQEiBA0Gg/auaXi1w4gkW9CsGSSq6cpkbtl37VetuzEIZtFpJIMyT8LbHSQvTrGteFcqPQ2zZcWwudVnOpKgQDyCVk6ELAP9iQ1seruuWMqZtFkFskDYjbTfc1gLwa4UCsSgRHzvMgQzQQeoJZemx2oYq5dshWYoWZQoXcXJlYkdpG/cUS5NWgtl18OhvZnyofQSJkc2nZeg3/ePEcEuMEW2YCsDJEMQwPLlGmmfc69Ks4fDw2dpJMgkasvMeo30PzqW5xfKSoBBXUlgwJEnv7ETUFka8kr67Mizw+5hgyQLvL5IABDMzc8luuWfqvyq0+AdUbzeYEgLl1By5jmDAQZ0gz/ALVo4TEC46SxZMwbY5iZIInSd1ieizWit5RoRouYAt9IMbQCCfb3q+GSvsiPGLOStY18LZtW2B1JYEgktliACD3YHSNgKtcI4jbutiHyvlJaC6xqpOpgwpA3jSti2Q7W2K6K4CCAQuaQFMCNSJ96uPhbeV9BqGZwJ0WAhJUd5g1dj3MnEHjizE85bisijctBGwldY1BmASBv6UVxAXEFGQZSOUjYJlOriIXVSJ9jVvH8NQK0IClxGIjRg+pAaIkz33DGqnFbBDKLTZmyrOmqZWWBJk7zoY6iau/mTrtkfgj6A4nMR0bLrp6zm/2FC7bhoiNevTWNaY9oElgSwZzJzSTqQoULuQG+cb1YxivEgEhoBYmMokmWnSJB3rbrfkFJ1JmTLrfpFfLSB/v23q69lZiSTziJjK6/tzf3NV8OisSgZiM0kECVL9Adhua2Pdx2uylarpjVFSg0buCObKJJHYTIY8pHedaSqf59v3rZCal2mZ5wcVTQ8UGpCgRpP99hV1lFWNDVbs3KpVYsGmhMwvFfCY/Gtjc/iAdzs3+9QeHcRDFT+Yae4rqMSqsjK+xUg+g71zPA8DbOW4rswBMaZZjQH2rmT13DOpw8ezqY86ngcJ+V4N5HirNm7VAvqfSp7dyugmc1ok43wVcUnQXFHI3/AGt6ftXE8Ox13DXs1slLiEj2OxBB3Feg2L9cl41wGW4Lq/C+jejDr8wP0rlfkNfr5YLteTq/jthp/FJ9PwdpbxK8Qwn3hQBftaXlH5oHxR7a/UdKwzpWT4C48cPi0nVLpFu4OhDaA/Ix+ta3F7Pl37idFdgPYHT9Ks0c3yKiG9h4S5IDX6ia5NRA08V1EjmMaRTYp9NNSoQ2KVGaVADcTiSGFs2xCPud+YFSQCNQCs6HYGqvEuMw6KkZWRjAU5TlCkRGwkKJ9BW7hbOYrlf4NZbUj0SexJECdzVq7dti2nmIkg8r5OY2yCM2g7Ekj2rwUIquTPRyu/6Of4Xi7wVTdYklY75pYiQOkCNDqI+t3G+S6lX0U5Su/KVM7gxMjaJM1Nb4hbCwiKFABB6EEmWkTAEgn2plxc4XIFORgcyQC3TUCAQeYd/pUZOpDRXvcTZMotozrOhJhQOUQRuToT6RUvCMZ58rcAB0MAmVMnSTza6zHQ03HYNyB92OVlLEkzBzRowEkRJMepqC3ixavc6mFyzA05oQnaJjr6a0OFhTuzUxONNtvwsuQSIMH6HvlPz0pXsnM4BY6QCYKiJbrE6n10nWsxOHdpKHM35pSJzAjoR6b/Kp8BaCPlIOTR5MgrJgqQeu/wDToO0Mmwty5DhRGzAdZUZhtoBB/T3q5azE8yMMkEkT+InQB+sHXvIWqWL4mLaFuZTIMIBzZTKkg/P5aULPGEy29zm+GNdF7mAIg767U49didIqXWywR5xdfiQQV592B3Gh201M+7GuAtczAqWVFUMZ1Zhn6ajUdelX8TiFy5ZkaAxHxATPtqfrWfi8PcZ4XIoyEqQwPSBv+b+lLlY0vZsNlRMqsoy5nYjLqBqoGkgRB16yKkONLg5cxIUMCABJgAyOgJEn3PasC7wy4XAYNrCltpggGT11/etEWyqFQ4GgOs5SFmMhGnpHXWhuvAcmR20kgJ1LDMCCGLExlB+vcCKnwXDbm6iCIBYgcuwkyZ37bUHwihSqKuZVRwVLb5iNvb/81dV/hzmM49RoJ+pgVGM02KrJL1wpcCwfw9jOhDAKTHYdp1kmlewYa5naMs/hgNyoGBBJjVmmI9KbZxmQx8RknadJgzudh9avcQw7sbRHKJIJCg6hdGJGmp2/rWrFmnjdxYTxqfTKDYIwMoJ5iNQeZdDM/OKgKnXT1PpB/wBzWne/4aXFyhV80sDKCM0mNCTmkzUmHwyOC3Q5oUPqqKZmJ7jX9tq6uH8lX1mjJl00/wDEwC3996ntPVxeHo9whVaAWIkgkZQdI+R9fSsvxAlyzZc2VzPH4Y0MknoDvHbeuhHexS7TMctSaJON3cqhVIJYayPhmO/SDvXH3sbibTlUlgAXK3LQCsqne066jppWxZZ76ocUpDqFDBVb4kJ5j0jUaelW2a80BkIUI34lyFk9ZEGAAe2tRlsRl2maIYXFU0YvAuNXLt057LqPzsfgQxmHQamRXTFiYk7CPYCst8M05XedRyqAF5e5AkjSp2JH99+9aoNtdmTLVviX1xMGhi0F1Cj6gj6diPWqQ0+setTpdq+lJUzPbjK0cmqPh74ne2wYHoYMg13fiO+LwtYpBAvpzD+G4nKw/aud47gjcAZBJHTuDW34eNsYQ4fFPlJuBrTRK2WaAcxnY9fnXHxYpa+Z0ujsZci2MKvyZoNSA1LawGdsth0vHLmK2zzAd8hg/SaragkHSNCD37V2IzT8HJljlHySTTSaRamk1YVCzUqZNKgCfhOLspmCTKEk5iTBYgkx11FEcTUM/nIwXPGa0SyjNmEljqBpO1SX8GXtrdNqEAEuVIBynUaGTqd6tYHiQtW3yEjLoT/EzCLQZSNixCx2rwuNLwz01dFN8I2HH/MQhQpOjrskBxtGm3pWHxHF3BjLCWeUXUflLBRyFtc7HQ7xPYV1Bxb3LckGBIylMpjaNPnUOK4DaxCq7ruCFTMAVXNDDQ6ckj5z0o5Ll2NJVQzC3s1si1nzkyWldMy+YszoQQDrOlQ4y5dEm0FzHKMjEMDIhgo00hT9NDT8BwVMKLru7+QDMLrcdAmUZTr0OvXesPD8bKOLfkt/zVdHGZUIDksu0QTI9+1Pin3EbpeTV4hfZSttJPKzGJHwmDA76sY7A6GlY42GICuefMLhaMqEZSpBPvM1Jf4haxVmVbIxkZgYmAY5iJrCxnhq+bi+QUYBlMHqN2aDpr/I0coy6E2vR0OI4QLyfiK3SQPh1YM3KNxuIms/jXCLvl2hYMpbZWYA/AohDIPTZj86y+F8QxmHjzg0C5kI3yZtiN+XQ/WtzEcXQXgQQ6fCxAYdDmBUjUafEPao8WnRFO/JJ/6etsBFMhsyjXRYIhh1XX5/Wo7d1bfM1xWljLiQWkdQ3XT9DSweNtYkllKZ1kzrynuFjTUde1QYnhKM8HRZGnR2tnQkz6xFV8a8ko2/BoYHEuylhzl82UEzMEjRe5nT3+lPEObbFbxJM6KdMpMlNRodqkwPFLFm+ytdysNk6sI1B09OhqzxniWVQ4QXYYFYWZOvqehppehV6KvCyBchXbMrcxifMUEkgnoJOw71LxjENCsIBVtSSTKKvMY2Gn7VEuPcXnItQFyn4ZIzd9+Xbp2rRx16UAY811coEdSTMR2/aq+NMOKXgdwrF5V5pmdMus5wxUOekan+VMbxOFZl7g6mZkHKcsHXbrXOhiGuPlDZWDSszzZQSU/MRO31qfy87Z2GuYwI0CtD7dJLHX0qxquiPZ0eLtXGUtng6AREJEfCd4OxinPjSgUgZg05hzZgoEEdhPr2oLhyys4mVCgpsCQBBB/Sqly25zE8klg0ySOURB2gzAPpVck30ibRfwuOXzW+8cqZVCvqptu25zTDKfWRvVrAYlbrm24BK7RoCNNfi2hY2rLCB7cDUGQZkMjZNgJHXvr0qLA8FyMmcS5IGaTDKeonqCDvWnHJxVP/AKEl+zT4/hx5bvbOjFiyaZshCjNl3yrG+m01StkOwAchQgYrP5hLHL206VZxFp3YBeYcwNwiG2A7abDT1NZljhJtNMkqROYwRLAnQD6AmNB6Um+7RL2aS4FdHUsouakZf8w0bbL39agv8NzA5DrygTAmBDR7aGKmvXS4U5y8LAOoEAjppAimLiCWPTLy+5GbVT00GlXQ25xfTsjLFGSozhgWhidMokz8t/kZ9qbastnynQyRrMSJkfpWpbYlXlYZQJmQREhQRGvWpgUz5nEOoi5MQzEatGwjTbtXRx/lHH/NGPJpRfgxLl0gGFLREx0BNcrxHxUSh8q25ObJzCAGEmN5Oxr0m/ZtRClRnXJoJymDJOkag/L6GuXt8JWbmcai6vMdjkWM0dBr+9XrfhN9EP4/FHJ+H1uhziXJDvKJrlIeSIVV6CB7a1173iSSxJJ1JJkk9SSd6NvhS5lIykCQMsQrGSfrqZ6zTLlog1q1ssG+n2UbEZNeOh2emhqZNLNXQsw8Q0qYXpUckFGzh1g+S5ZVdXMKZAXcETOoP86WIsWsmW4s5spJk6wOQgDZp/ajSrw99HpvRU4hixbwyhWMlrpXeDyLCn0In6VR4bxRHxIZgwVEaf8AE3wDTtr+9GlVWTxZVNs2sLaU23Clwi5QCTmYGdAfcjcVFxThNy4CXvKFjKWKZmm4wlgRqJEgj1NGlU8bdE12jEv+HbmCvWkBW4NbhYHKQugOhGsAj3qe/jSmLVWt5FyMkgglm3V9NvyjXWhSrQ4Rq6F7NsXEdWFxSJU54M5srLOXqP8AzVP/ANOFlRlCsuYiYOa3mElBmmQdt6VKqWqQ2ZGBtmzi2uWlIzKC4JESACGI/wDNa7LntqWy6nNoDofp60qVQn+y6LpIfZ4BYLm4VVs2XmC86l4C7xKiNdag4dhwtuQQPMJZZGZRJObQQZgxrpGlKlVl9Ii17LmLwot2S4JlA3wQsqQCBBG0evSsrH44I6rzMVMmcohgok6emhjehSquS7KZM0cFcz6hVB1YkTIEnr12jarVyxaDo5+IM4C7MQTqWYCCB2nqaVKq+TtkFJlq82UEo0BoyztA1jTbQfpVZ7yBfQ8npqSPoQf3pUqVuyxMpXSyldTkVSMpM8xJhww10jb1qzhOIi8hIMFBEgawST16yaVKpt9Am7HvfZbahJMONCQAxGmvTWB0pMwJby9AFZmQ6qEBEga66zpHUxSpVOLdEmxWMUrjy0ACz/Dr237RJimrdFrOCcxDTInUbdfX9DSpVng3VkYNj8DxDMDvmEKdTHKD0qnjLa3LAOu4/wDrqx17waVKpuTomnYGdCEJ+KNIkCW1JgCIkD60MTiwAskBc5MZczISCDqdCIUaa0qVPk0+iEurMrhPECULoQA8giPhEjUA6TAge9bGAsByFYgEwuoJJZiMske1KlVuOcoz6ZGKvyEcNCB8x1ysc3yAER13/Sqb8OOQurBgIBiVidjB6T+1KlXY1NnI07fsoz4YeaKOYClSpV1flkcvij//2Q=="/>
          <p:cNvSpPr>
            <a:spLocks noChangeAspect="1" noChangeArrowheads="1"/>
          </p:cNvSpPr>
          <p:nvPr/>
        </p:nvSpPr>
        <p:spPr bwMode="auto">
          <a:xfrm>
            <a:off x="2289175" y="4651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20" descr="data:image/jpeg;base64,/9j/4AAQSkZJRgABAQAAAQABAAD/2wCEAAkGBxQTEhUUExQWFBQVFxUXFBQYFxQVFRQUFBcWFhQVFRUYHCggGBwlHBgUIjEhJSkrLi4uFx8zODMsNygtLisBCgoKDQ0ODw8PDysZFBksNyw3KywsLDcrKyw3LCwsKys3KywrLCwrKzcrLCsrKysrLCwsKysrKysrKysrKysrLP/AABEIAOAA4QMBIgACEQEDEQH/xAAcAAABBQEBAQAAAAAAAAAAAAADAQIEBQYHAAj/xAA/EAACAQIEBAMFBgQEBgMAAAABAgMAEQQSITEFE0FRBiJhMnGBkaEHFCNCUsEVYrHRM3KS8CRDU4Ki4RaD8f/EABYBAQEBAAAAAAAAAAAAAAAAAAABAv/EABcRAQEBAQAAAAAAAAAAAAAAAAARATH/2gAMAwEAAhEDEQA/AOgyR60hJFHJ70yZ6jYYN6lRtQ4dRRhHVwI6npT4+1OUaUtqoIooyUJDRkogqmn0MU616tU9TpTgahYY5WIZje1hc6W3Fgeuu9Skb4VA+mGvSNavf7FEAkFQ8Qunej4jEKDlJ1PSqvDY0sXLaADQegvepqky2NNL60aRri/y9R3oSwEn0qBjg714R30qUIBSmCrBBxEZK2H9qocXIQ1tq1EsJqpxeBzHSpBFw0ym2pB7Va4aPWoeFwdjr0qxOlMUQGnNQUbWjK/1qoGDrTgKe6g0JjQFtXqHevVQcC9I6fKjFKFJpWYEjFFFRCSaLFcVQYNRjUZhekjY31qiSrVISgKtGSiDLT1FDFPBopJoVcajbUHqCOoNVmKxLxvY6oBuN7WufdVmZOl9f71Q8Sx2UkqCzxk3QanJ5Sx+RFNBP4wrqliGPMVD0vr0qfj8S2RmQFmW/kG7dgPXQ1iuMYVmiGLwg5lmWRY9LeUj2bkWNr9T2tRfDHiQTcy972LEC4OYlvKb9QBvpuazUTsY4mVWDAMSpRhe6OLq4I66nY1VY13V05r5S4e1zZXzKWDXA3Fjp60bjg5Khr3AKWa1yQ6lrEDoSDr/AC+tM8WQj7urXJy5Pwyb+UEB7eu4+NFaGHEqbLfXUAf5B9KmWrD+H+KZpI0zElVYsbqQ+ck394raYPEcxQep1A9Nr1cBKcFr0ht6mlI07aVQl7VAcb0eZ6FFKD6VNEYkimq3fU1LmAJqFI2U9r1BLSvSOAL1CRyT3p0wyre9FHjkvrTwNd6q0Z262Hp1qaqmgmWFeoOQ16lRatHXhFUi1ey1oRjHTeTUvKKa6djUEPLTM1qlm9BkSg9C96lLUONfSpULVQUCn2popQaiKDjbNGHdTrYXG2Zc2nm6EXPvrO4jiX4gmFmUoEl2DBbFCR7rL860XiFkN1YZg3kcdgQcrD3G/wA653FhXAlXN51OUoLElbWDIWsLnUketRVlwvxDyU+7lSIiOYr2vaMqLgnW1iPd5qoOL4r7pimOXKsyuwudCTcgL2NnGne9VeG4nJh3yscxRchBuPw3UgqR0YHX4CrPxmFaGB1C/i+ZPaGYqbqQDtcGxGl7i1qg3kv/ABGEzEmyKACLEvkK5iPeM9vdVL4wxbR81/aUqVjUfnzspJjPcEjTteo3g/jV4uUw9gRtEttwQc0bXsM4A09BUziaQywvAGNolZ4G0vYMcgYkaG4ZT7hQZ7wZjFPMsmq5CpsbIq+dgzdBfS2+tdI4NjlsrX0lOSM9LAEsfdcEfCuSeG8eFgbL5JWYNYm1wSioSTvrrVjg+PBMUkKuTGko817kDIFygnRbvfX0FB1V+JKQSNbC4trcXtapOEOdQxFr9D099cii4+wWO7EM0mckAf4am5UWO4tYjrmroXBuN8yJL6XIufSS5+lwPfVovpMOCKgNAFva4/pUxcUCQvW1yeg2NvrQca2n9qCOh9aiYlr70wTgd9afIfLm7VFDgPmHbrTOKvsBQo8US3pTZWJNr0BMCL71aR61UqtuutWeCTNrc0Enl16jcs16iLMLXiKS1KDWg4LXuXSZ6erUQ0pTHiBo5FMtRUdcOO9OEVErwNAmWgSuQCT0I+XWi8wXt1tf4VH4lJlUm17j2e9tbj1poo+J4V4znRwbjWNr2IfcBtwdd+lZueIS53jcAiwZCAxdbXNxuSp0PcLRvFHEHsrAhdPKWN7C1gP5XOgsd/hUbheMjnYYd1jLGMsfNltKG8wVwcwb2joayMrxThKTiSWNicjIhUbkP0UnpqLE+tQ3klhih5haWCMgqpsUUXGZDYXB9kXvpWpxnAuVKrYSZQMglIfZj5lCuBoepvpXpsYFjMU0HKZ0cqC3kfyFiRm1BHpe491BUcLgBSeCMss3MLxKzeQQ2vdTuSCxAI9e9WXiomJI5DYMq6uBZJopAULEHY3Iuh94qigE2CnHMEgjwuhNs2fDzWY7dRffa620rS8Q4hBiOHtGSJBkBDWzEG3kvf2fMF+dBzrPZFUsLNG66DUAC0ZAPpf6UTiXCPu8ZUkjmOMrkjKyjcOV637dqlcUwDcrD5FDc9VmgP50bQct2Glr2FPxnHM2FTQX8qm4B86X0ynY/wBzQUuK4vJkSMaWZmuN8xGU3A7gVt8NxFI8GxDlDljUknM1wRmUD8pvb339KxPE8EAEeON8oRWYgHLZiQrntfUaaaVM++vkiRsoU+cG186objOd/S1FddwXEHAXXz5o7g/oMYu3zHzq0kx/lPmBtuO1c54L4gLMMxQmwQMQQcxe6kdLaWIq1h4ozM+cZTnF+mgax0/MLA60GiaS52oruChFQosWGkZU1tY9wb6g+lexM2WoAo2tHWUdtaq0xADm5tcKb9Lagn6CrNE70ErCRFjc7VdYdbaDaq/BKfhVrh61gNavU/PS1UHllA60E4gVnpcaTQ0xB71KrT86lE9U+Exfc1MeUVaicJ6IklVivRkNBZUnuqoi4kEyxlru5cD3i9hXsDxHmZiL5Y8tx6rcMvzB+VA3EzES2YWzIwW2zEEMPN7ulRPE07FFVWykvlDdc1v/AM+Zq2xrqUytsRfv8e+lUGNwhZHiLEMMrxtbNmUkBXU9Sp367VBjcfFLKA6sV1aObNY3dDZZD3uSfdeq/wAQSGRI5ERVYg5nFlRiGIKnsQQ2vpWk4wHhk8ylo3UrKHF0RyApYWGgY7Hbe9VvDIi1p8PZlYETwZrhZELeyDpqBe3X41BQ8J4pKXkaLKQwVcrAvlCHVAfy3LXG/WtNxmU4mMJPGHZTldUa5QMLhkUgEG1rEb2rNcL4TkkQ5XXPZhGLqkhINrNsGIy26XAHWiY8KJLtzGjUqAwOQx+0Qjn2lIIsPdr0oGcW4wZGiiYB3iUxSSWZWeGVhkYp0seWCO96i8Z4U+Ew7PErtAwyyX8vKdxYEW1te2h2qz8X8AcDPFkF0tzALFgygFXHfMB5u6itN4b4kmL4aUKqUeJoplGpjcDzFhb3GgyWEzLh8KSp1wzKhTUrIcgiDD8pJC69N6pOJ8PjxMoSHSWTM3LzALzEA5ouejbqT1JrV/Z9i+YhjsrukJhOcnKBE7BXIHW1vlWP8Q8DmDNIgLrE/KaS1iJCAxzN2ubA0EaTiYbDqFvm5ZiIsddQxBN+w0t61WuraPfyXBOU3K+/tf1oUE5QZgPLe/tWINrH12NqveGYVZoXVSIpGygBr5JBc5cvr6n4UUfgk15bAXCLIw8wzNc3BXpmW9rddat5eNiZSMmQoAUIPmVRbp+kn+tYiVHw7W0JZVYMNCNL/Ag1NXi5TOI7HMqhiRqbEk5f99KQbbw7xVkmkW1g/LCq3VrNdQT0LEb/AKhV1j8TeTTdct0J1OYkA+7zEfAVg+E45ppVDsx5i8vyhb5lUCInTQC9yd9q6Zi8HGycsupcRxAX9oE5jZjvrlFBS4WItiGOpQR+Y6EeW8gue+iVqeE8LJQMSTmJY36ZjewHYdqyuF4rlgSMsAXcpMzaBOWwuA1xcFbWrUxcVSSXmJfLHGQRuAxYadth9aguosGBoTRcoHWq2HFvl8/ta7dLnQUNsUTVwXede9JVJzzXqornNOQmh/eBRopRWRIiJqVGxoEcgohmAqibGKD98sq3IbM5U2NrDzEfHQVGbH2rMcWxEkeTQlVc+YajI4b2uxBNBb8ZnGrXymxClh7L2GpI3VvZv0Jqu4bxTlKwRmZnYSMuzXB1BHXXf4HrQJ5nyNkImUFSt/aW9vnpfT1qh4gqkq0RyyhSVjYGzN+Zc3+xUG+XjKuVzNZspswPlJsfZPUHseoqRiH5YRlIdFOZD+jPpkI/S2o9DasNBxHNHzIl/EjJDxGwDkKQ1weovuN9/Wix8ZjYNy8yrLYXB0GYWKFdQ2vp1qjatysSFIuHUsF1NrBrFWXqLWuKxXE8DJguY8fkjY/iIVzxlBuUsLqRe/rek4LxQQykSsSDl5cutuYukiuBsx09+U1rJOIBnKv/AIboLEqSpNu3tZbddqIpZOHkXdG50C+flKxMnmXzGNztlspynaqKQK8rOW5eICAmR1OSdWvYuhsL6akdav8AgEwhDxrJlmRw6kKWWSJwFRmTe4IZDbWwF70HjBSYqWvHNtG5tyruQZE75WNrqbHTTWgzGI4o0bJDNcxO4YPfyA3JCrrqoJ9426UfgnHThcXKbcuLFBreWyrNFoQL6eYaad6DxDhkE5AKGDL5XWPaKU7PlbQowDajqRVacXzMNJh5R+PD5oHv5mZGLljfRrgMN+1FW3AscmHx0zNZUxUJkVyLrzIyzOvuverkSlcNcnMMSjtLHoyszMSyjYggFLe6shxn/iMBFi1ADxnLOBprezOF/m0uB+9bGLD82NZkKh5FDhGDgDS10y+ybADT5USMb/DUwUkkEqc4EK64lFbypewDoezAXqfNZU5iPGFkvkgexjDEZiVy6xm/mG620q/4u7kRygOzxgq8FjGZYn/xLOxuxvY6dqy3GY8LDknwk6hsylsM4vY3BKgNqvXQ0Vl+Syyos11GYZib2INjoeot1p3F2JlZlTLfzXBOqnT5H96sfGXFxPylW1lXQ7FdWvGy+hJtbpaoPAL81GERmIIsl/K1uhoJvh2f8ZcpC2ynzEXUG4YL3FjfvoK2EuMYBzcB3F2a1/wkU2XuDtp0vWc4rw0pNFIEEYaREmjuLpmYAE9LN5tuxrX8ZwQZ44goDDMSQRYoDoGB6a7dbCgpoyM0ZCXV0s5y5w5BDeVb+0Awuf5a2mCiAkSNHsscakjcsxOt7n07VlZE5aRsgzNhgGIGlyzMsgYeg1rT8FNruw/ElOdrbKpvkHwA1qC6fWmhKGXp8clAbl0te5leoMoJqNHNUOMUVBRFgmJNP+8VDQUULUUcy1XcWn9kWOp36W2OvfbT1NTAppJYAwIOxq0UuDFiwssmmo0V1boP5haiBcONChRrga8xQrEant1qx/hsZFmUNbqdx7j0p/8ADI9slh6Fhf3660FWvh6J7SxylXGtrgxkjbOo3/rVBxDCrG2VlKFiSGzizSAbrJpYehrY/wAJhzCyjMO9206g3O1Rp+HiMiSMqMhsTkW3rmA9DuKtGYHFIzHypRIwBuXjuVvfVibaEb5gTVngvE0oyxlWxINwjJHIZl09o+XUDXar5+IOgs6KRcEFWFnUj8ot8bGlxvE5GKyw2dCjAldDpYEWGoYHtvagxeP8UkSxyESCSIlWzIUbIbhg3bQjcVaRcRimFuYsyr5+U2UGzm5Cgi5tagcf5LWUoXugzEAiYNY5hm336HSxql8OYWHERlZEYyJ5RIpIKhR5ST0/9UE/E4FWyWYpKx/DLaXIv+FKCbHpZuthVFjIBIsZjRw4BDeW5XJc+U7m1iSNxrVtxHwu5UthpWmRSMqPcOptclJBuQehoHAOIZZWjlOSSQ5jdQjRzJezAk2uy3HrrQVEuLKRTFVvHMArEG4jlBuSOwYf2rrvhiMx4aInUFEy23UZRvXHvEiGN3j1AJuwtlDdV8vpf/yrVcF8WT4bkx4sBsOyDJMBfyt7GY7aC470Gt4tim0LKcoOVh5STtsD8BfuadHhrxZgq5WUkxyKrkXBPtftqKk8RjEkLZSCMuZGGouBcEHqKJhktGik38qgm2+gubetQcd4Rw9pcWoRFs5cqraI+XUx3F7XGnpWv8DT8nEvg3iMJLmaJX9rLlsUDfmGlwfQ1e8d4MxWOXDhRJh35ipsHFrMhttcVnuPY0Y5UfD5osbhiW5TDLIqj2lHfvb31Ra+JeH/AHlXjS2eQ5tBfIkBfI7G+hdjYbbHe1C4BxAzpkYWmji5cqtqcyvYsw6g+X50nA+MpOYcmhmiyTKN1fDMCb9RfmNUfxEn3bEJjY9I2tDiFAsQp2c37WHyFATjkLxvzAoyupiKLu0rghL26XP0rR8NwbJGiuwuqqDYHWyhbEk+/WqvBSjES80f4cN0T+aW1mf3BTYfGroNUEgtTUl1oLTUFpaCz5teqDzq9UFQgqVGtOhitVimDuNKoiIlHCUb7qRS8gigGFoioKRkNDLEVBJVRXsgqLnNKJaBMcMpz3sAPMbXGW4NR8X5gxW5K2zLsHU7H5XpmJxhJAuQNdddT2btVdHieQzNcPEVTY3yG7aW6KaoYuCkF1R1MUmwOYldLC1hcW091CwfDMjuy4iWOQACwVLZdBdxbWhy8RRrsCR5hy2XMupAvG52bX52onEcRKGZxG8gUhQ2gIBGtyNxe4+FBDxCOV5PMMyXYlyoNhey3IsyDTbWs9hM8E7oUzrMPIQRc2BBKkdbHbfStPw7OQ2RbjXb/EA3OZANd9xVd4h4VLIv4ZUsvnFjqWG7HQa3uO+3ergPwHxAxYwsoAVBaxytfQF7H0O29VniJgylJgSzjNFLlNwLbC/cjX307B8Nw80SS+ZSbLIVJzo4BBza3tfv2qox0EyMFZ8x9kFvYyW8tz0O+tQQ/vKyQurm0iKWU2uSy7gnuRp/21q/Bchmwzp5JNVR8O1grLrZ77q3qL+6sbjI5IyHC5bgqStsuoIb5g9afwaK5QDMryHLHJnMao4OhzDUjTbvVGknhxXD/YzthLjOjFWygnUAg6e+wrb4PjaTKHjN1Khh39QR0IrOs2OiUiVUxaEea3lkt2sfarIDFHCuZIeYisbNDKhUWvsG2NvnQdYTGHeq3jnDlxFnB5c6axzL7QI6HuN9PWstD46jNs6Mne1m09K0fD+JxzLmjkBHUXAYH1G9QYrDvLheIAzAKZSQWTRWDmxcdtf61vMVFzFKPlKsLE6k1Q+OOH8zDGQe1FdlI100zWPwB+FT/D2N5+HjfrbK3+ZdDeggeBWaMTwPvHJ3vplAv9K1HPrKcFfNjcWRsMgP+Yb1fmglGakM1R7U0LUEznV6g5K9QSOYQanYfiBFCkwtLHhB3qiX/Eb004qvJgDRPuLdqsAedekLVJXBt2pTh7dKkEKnKl6lGEdqTl0wQ8RELXb2Rv8A3qBiuE2s8RCtfVTqjLqSCDtuatsUjZbBb30t6VFigmCFDZgPZYmzelzbpVgzOH4WDJ+MkZjDG4BYA/m100vp9a0OLMYjURRQoSLJy2dXIva+a1lUG9y16AkTq1mUJnVULEM4QruytYDW/U9KL5IZCiXl5ijQDM+Yd7aAEWPQaUGdxHDpY/PGW0GwcOb3sxXMoOvYVHOPmBLSFWy9QypiF0ucyiwcfPatfgeFFyXljsfYVTYkKPzGx9on+gomL8OxstggX1VVzeltKFc4kxccUwkWUNBP7YSwZWGgNjax310GtXOFwBaQRmRSrDM4W2ZkOZgM1vMNNxberfE+B0lRlENyRcTXytc7aW9+h7VnuC4CPDTnDY1TFMbcqYMUV0OwDA6a3/pQSeP+Eg0f4LOABpEWuLgeW2as74URpRJhCiMbMVDNkZSCL5DYi4OtdJbg+JT/AA5c69FlUNp0GdbH461gPFfCsRhsQMYsQQZlJKtmQOBrfQEA2+tBpvCnEjJfDz+XEw6OD+cD8w/ep3HsFeNrDMdwLA+Ye/TWsj4l4rHKsWNgzpNGwBORsrDquYaG1+vQ1tfD3EFxcCyDewEi/pe3mHu7VBWcMwkMzFuUhTKNMotmYLcbe/5VF4j4Cw7ktEWhJ/Sbr/pO1X/A8N5HAGgll+N2vr86tVh70HLuI+F8Zh435MxkiKnOg0OXr5Tv12qF4S8QjDwzo29s8X+f2SP3+FdfMQrifjPACHGzIBZWIZfc6gn63oN74O4OY8MHbWSf8Rz182w/f41bPhTUXwRxT7zhV0AeK0bj3AWPxFXTxGgqGiIoWU3qzaI037s19qgiWNeqd91btXqDTtwjX2TXv4Z6D+lTjjaKkoNaEKHA26GpIwp6EU8MKViehqgDQEb14wKdxUhZO9Oz0EB8Gh2NqGuHF96s1f0FGWUdh9KgFFg1t0pwwEfapAkHpXjORstVFbLw0jbamw8OI1CqL76AX99qsxir/lp3N9KCHDh+6V77sL6ijyYq3Sh/xIdVNQIIgugFV3iHwzh8bHy50v8ApcaOh7q37VMn4oBsL/tQhxzuhqjAy+EuL4MEYTEriIRqqSWzAD8tmv8AQis/xfjvFGjaGfAXDgr/AIMmvuy3Fdgbjq9jQD4gUdDUHAOC8Wn4azxTYfMkqjPBMGS+4DjTQ6fSh+GvEUmEldooi6SZgITmsVuStiBckA2uBrXVvtA4fFxCAgLbEILwyba75G7qda5pwXxC6rHDIwSbCvfCyMPKhBs8EhGuVrWub2oq04b4zxkMkjDBExuQ3KySjILAFlOW9ifTrWl4b9peDkYLMkmHb+YBlHvI1A94p/grxs+JxZeRI1zjl2UkkCMFtr6C/wCb0ArVcXw2ExIKzQpJ6lQD7ww1FEPwQinXNDIki91YN87Vzn7ZuBctYcSOrcpveQzofowqVj/s+Ebczh+IeCQahWY5SegzjX5g71l/F3ifHPCcFjUW4ZWzlbM2S9iCDlO+470xU/7HMV/xMkN/8VLqP5o9T/43+VdckwB61wT7OsXyuJYV/wCcqf8A7EZP3r6UjN6oqI+HqakLg1FTTFShRQRPuq9qSp/Lr1BRSK3SmLnB2q4nwh/KbVWykr7QNqILHLYa04zD3VGimHepLNmFtKilz32oi61AnjYddPSo5YjvQXKpc+1RbAdapEx9vSvHE5vzUF2CN7k0M4jW19KopMQRs1RGkk3Bv8aUa5ZR3FMecd6yLYt/UUw4t+pNKNW8gO1IzfGs1FjyPzGmcb8RNh8NJMozsi3y/ufQUo06Mo7UhnU7gV8+4j7QOINJn5+XsoSPIB2sV199dU8DeL0xkN5FCyx+WQdG7Oo6A9qDWfh31ApJI4mHaoxxSGiRyp8KBi8PTpXPPG/2aZi8+Fa8jMXaEkBWLatkPQ3ubGumIV6UyVV63oPnGXB4vByZiksDjZrG3rqNCPSuj+EfHcM+WLE2imNgH/5bnpr+U++uiSYSNhYi47EAj5GsVxz7KcPMS+HdoGP5LZoyfQHVfhQXvCpWTEPDKwYveXDtp5ohoy3HVDl/1CpvijgkWJwzpKimysyt1RgDZga4niMPj+FTxSShhluI2JzxMptnUHYA6ab7V2jwrx6LHwCSPRvZliOpRjp8juD60HztwrFcuWKT9Dox9wYE/S9fVWHYFQykEMAQe4YXBr5W4rhOVNLEfyO6fBWIH7V9B+DMVJNgMNJa5MSgkHqgy/tVRp5Ev10qFO+U6NQDI/Y0HETt2+lFSvvjd69VVz5O4/00tBLl4qTs1Qp8YerH5GswcWb3BpW4k561lF0JV/Ub+6iriLfmqgSdjrRDij1oq++/HvpTZJx0aqZMQaccV6VBNL3600udgaic+mfetaCyEZ6mnOABoTUNMWbU7mnegVy3Y0RZDaxBp64q46g09cTrvQRhDf0p2O4YHglQNq0br2Fyptr0qs8c8ZaGFeWQGdgt+oAFz89q5tjfEmINwZWIOhF9LHcWFMFFKhUlSNQSD1FwbGxq28O8TfCuzqcrFQuovpcHUVWSYpjQWkJrQ7B4b8ariPI+VZegHst/lvsfStIOIEda+f4ZipDKbEG4I3BGt67F4c4oMTh1kOji6v8A5l6/Ea1Bo04nbtUuPi46gVninrUiCOoNFDxG++gqbBKp2Pzqnw5UDa9S/voGy/0rQk8UwEWJiaGZc8bC3qP5lPQjvXD8dgsbwPFcyM+Q3CSWzRyJvlkHQ12ZeLH9Ip8uMEgKsqsDoVYXB+BpR80cRxjSyyStbNIzOe12N9K679hc0jxzZnYxxMqxx3GUNJdnY/IW+Nc48fcITC42SOPRCFdB+kOPZ+YNbj7BsWA2LjJtcROPhnU/tVR16SUDtUKbHr2vSyzLfUihFUO1qKX70v6BXqdyl9KWg5tLQ709nb9I+tIL/p+tYQgc0oc0/Kbez/X+1GSM/p/38qKCJDSiU1JGHP6f6/2p6YU/p+v/AKqoimU0LOatDgT2+tMPDz+n6ioqGuIIp33mp44UT+U/NaQ8Jb9J+a/3oIizURJ6lLwdv0n5r/enDhDfpb6f3oKnjOCjniZZDYDzBhupFzeuRzqLmx8v5fUdDXQ/tCxXJRYLkM4zMNvJfQXGmpv8q51YswVRdmIVR3YmwArWYAk0gq48U8CbCSiNrm6KwJFrk+0PgdKphVBbdq232dYg2lTp5W+O1YhWrbfZ0ovNvsnQnqf/AFU0bUSa0aLEkUAle5/0mmGZe5/0msi4ix3epMeOHUVnhi1HU/I05eIJ3PyNUaVZ0PcGjLInf6Vl14onc/I0UcYj7n5GqMZ9smHHPhlH5oyhPcoSR/Wqz7LOJcniEQO0t4j/AN3sn5j61Y/aZxKOWOJVN2VyT6AisHhsQ0bq66MjKynsym4qj6gkdDvQGKg6Gub+HPtAEt1xOWMgXDrcKddrdDVq/i3C3y84X9x299QbP7wO9LWO/wDk2G/6wpalERmpnN/3euctxWX9be+5oQxsh/M1++Y1B1UTkadu21j/AFo8eItbW3r+1ck++yb52+ZpFxb/AKmPxNB2SPGW0vt89x060QcRF9xb9Xc1xj70/wCojtq1eOJYjVj33NB21caBYlwPS417U7+LoDYzRj0uun1rhzzsRqfrQDJrQd5TxHDfWeLofaXX67V5vFeGB1xEIPqy9vfXCb03NrQd2/8AmeE/68Jv/MKG3jvBjaRW/wAovt+9cPz+tJmNUafx54skxxCiMRwobqNMzH9TG30qp8LSYeOVZcQZAYpI3jVVur5SSQx6WIU/Oq/N6UwP6Uo2P2h+J8NjY0yK4lRrhioAyEeZb/I1gwhNSsw7Umc0ojmI1f8AhvxG+DDhUVs9r3NrWva3zqnLUm9BsZPHsp/5Ufrv9Kjz+N5m2SMfA/72rL/CmjMdqDQP4snvug9Mo60B/FE5/MPgBVM0Z614JQWUvG521LH00tTW4rN/1G+dRCxsKQsaBHa+ra+p1phQe+nqvc04It6gEtqQkUTSmmr0NsOxr1ezV6rB/9k="/>
          <p:cNvSpPr>
            <a:spLocks noChangeAspect="1" noChangeArrowheads="1"/>
          </p:cNvSpPr>
          <p:nvPr/>
        </p:nvSpPr>
        <p:spPr bwMode="auto">
          <a:xfrm>
            <a:off x="2441575" y="6175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AutoShape 22" descr="data:image/jpeg;base64,/9j/4AAQSkZJRgABAQAAAQABAAD/2wCEAAkGBxQTEhUUExQWFBQVFxUXFBQYFxQVFRQUFBcWFhQVFRUYHCggGBwlHBgUIjEhJSkrLi4uFx8zODMsNygtLisBCgoKDQ0ODw8PDysZFBksNyw3KywsLDcrKyw3LCwsKys3KywrLCwrKzcrLCsrKysrLCwsKysrKysrKysrKysrLP/AABEIAOAA4QMBIgACEQEDEQH/xAAcAAABBQEBAQAAAAAAAAAAAAADAQIEBQYHAAj/xAA/EAACAQIEBAMFBgQEBgMAAAABAgMAEQQSITEFE0FRBiJhMnGBkaEHFCNCUsEVYrHRM3KS8CRDU4Ki4RaD8f/EABYBAQEBAAAAAAAAAAAAAAAAAAABAv/EABcRAQEBAQAAAAAAAAAAAAAAAAARATH/2gAMAwEAAhEDEQA/AOgyR60hJFHJ70yZ6jYYN6lRtQ4dRRhHVwI6npT4+1OUaUtqoIooyUJDRkogqmn0MU616tU9TpTgahYY5WIZje1hc6W3Fgeuu9Skb4VA+mGvSNavf7FEAkFQ8Qunej4jEKDlJ1PSqvDY0sXLaADQegvepqky2NNL60aRri/y9R3oSwEn0qBjg714R30qUIBSmCrBBxEZK2H9qocXIQ1tq1EsJqpxeBzHSpBFw0ym2pB7Va4aPWoeFwdjr0qxOlMUQGnNQUbWjK/1qoGDrTgKe6g0JjQFtXqHevVQcC9I6fKjFKFJpWYEjFFFRCSaLFcVQYNRjUZhekjY31qiSrVISgKtGSiDLT1FDFPBopJoVcajbUHqCOoNVmKxLxvY6oBuN7WufdVmZOl9f71Q8Sx2UkqCzxk3QanJ5Sx+RFNBP4wrqliGPMVD0vr0qfj8S2RmQFmW/kG7dgPXQ1iuMYVmiGLwg5lmWRY9LeUj2bkWNr9T2tRfDHiQTcy972LEC4OYlvKb9QBvpuazUTsY4mVWDAMSpRhe6OLq4I66nY1VY13V05r5S4e1zZXzKWDXA3Fjp60bjg5Khr3AKWa1yQ6lrEDoSDr/AC+tM8WQj7urXJy5Pwyb+UEB7eu4+NFaGHEqbLfXUAf5B9KmWrD+H+KZpI0zElVYsbqQ+ck394raYPEcxQep1A9Nr1cBKcFr0ht6mlI07aVQl7VAcb0eZ6FFKD6VNEYkimq3fU1LmAJqFI2U9r1BLSvSOAL1CRyT3p0wyre9FHjkvrTwNd6q0Z262Hp1qaqmgmWFeoOQ16lRatHXhFUi1ey1oRjHTeTUvKKa6djUEPLTM1qlm9BkSg9C96lLUONfSpULVQUCn2popQaiKDjbNGHdTrYXG2Zc2nm6EXPvrO4jiX4gmFmUoEl2DBbFCR7rL860XiFkN1YZg3kcdgQcrD3G/wA653FhXAlXN51OUoLElbWDIWsLnUketRVlwvxDyU+7lSIiOYr2vaMqLgnW1iPd5qoOL4r7pimOXKsyuwudCTcgL2NnGne9VeG4nJh3yscxRchBuPw3UgqR0YHX4CrPxmFaGB1C/i+ZPaGYqbqQDtcGxGl7i1qg3kv/ABGEzEmyKACLEvkK5iPeM9vdVL4wxbR81/aUqVjUfnzspJjPcEjTteo3g/jV4uUw9gRtEttwQc0bXsM4A09BUziaQywvAGNolZ4G0vYMcgYkaG4ZT7hQZ7wZjFPMsmq5CpsbIq+dgzdBfS2+tdI4NjlsrX0lOSM9LAEsfdcEfCuSeG8eFgbL5JWYNYm1wSioSTvrrVjg+PBMUkKuTGko817kDIFygnRbvfX0FB1V+JKQSNbC4trcXtapOEOdQxFr9D099cii4+wWO7EM0mckAf4am5UWO4tYjrmroXBuN8yJL6XIufSS5+lwPfVovpMOCKgNAFva4/pUxcUCQvW1yeg2NvrQca2n9qCOh9aiYlr70wTgd9afIfLm7VFDgPmHbrTOKvsBQo8US3pTZWJNr0BMCL71aR61UqtuutWeCTNrc0Enl16jcs16iLMLXiKS1KDWg4LXuXSZ6erUQ0pTHiBo5FMtRUdcOO9OEVErwNAmWgSuQCT0I+XWi8wXt1tf4VH4lJlUm17j2e9tbj1poo+J4V4znRwbjWNr2IfcBtwdd+lZueIS53jcAiwZCAxdbXNxuSp0PcLRvFHEHsrAhdPKWN7C1gP5XOgsd/hUbheMjnYYd1jLGMsfNltKG8wVwcwb2joayMrxThKTiSWNicjIhUbkP0UnpqLE+tQ3klhih5haWCMgqpsUUXGZDYXB9kXvpWpxnAuVKrYSZQMglIfZj5lCuBoepvpXpsYFjMU0HKZ0cqC3kfyFiRm1BHpe491BUcLgBSeCMss3MLxKzeQQ2vdTuSCxAI9e9WXiomJI5DYMq6uBZJopAULEHY3Iuh94qigE2CnHMEgjwuhNs2fDzWY7dRffa620rS8Q4hBiOHtGSJBkBDWzEG3kvf2fMF+dBzrPZFUsLNG66DUAC0ZAPpf6UTiXCPu8ZUkjmOMrkjKyjcOV637dqlcUwDcrD5FDc9VmgP50bQct2Glr2FPxnHM2FTQX8qm4B86X0ynY/wBzQUuK4vJkSMaWZmuN8xGU3A7gVt8NxFI8GxDlDljUknM1wRmUD8pvb339KxPE8EAEeON8oRWYgHLZiQrntfUaaaVM++vkiRsoU+cG186objOd/S1FddwXEHAXXz5o7g/oMYu3zHzq0kx/lPmBtuO1c54L4gLMMxQmwQMQQcxe6kdLaWIq1h4ozM+cZTnF+mgax0/MLA60GiaS52oruChFQosWGkZU1tY9wb6g+lexM2WoAo2tHWUdtaq0xADm5tcKb9Lagn6CrNE70ErCRFjc7VdYdbaDaq/BKfhVrh61gNavU/PS1UHllA60E4gVnpcaTQ0xB71KrT86lE9U+Exfc1MeUVaicJ6IklVivRkNBZUnuqoi4kEyxlru5cD3i9hXsDxHmZiL5Y8tx6rcMvzB+VA3EzES2YWzIwW2zEEMPN7ulRPE07FFVWykvlDdc1v/AM+Zq2xrqUytsRfv8e+lUGNwhZHiLEMMrxtbNmUkBXU9Sp367VBjcfFLKA6sV1aObNY3dDZZD3uSfdeq/wAQSGRI5ERVYg5nFlRiGIKnsQQ2vpWk4wHhk8ylo3UrKHF0RyApYWGgY7Hbe9VvDIi1p8PZlYETwZrhZELeyDpqBe3X41BQ8J4pKXkaLKQwVcrAvlCHVAfy3LXG/WtNxmU4mMJPGHZTldUa5QMLhkUgEG1rEb2rNcL4TkkQ5XXPZhGLqkhINrNsGIy26XAHWiY8KJLtzGjUqAwOQx+0Qjn2lIIsPdr0oGcW4wZGiiYB3iUxSSWZWeGVhkYp0seWCO96i8Z4U+Ew7PErtAwyyX8vKdxYEW1te2h2qz8X8AcDPFkF0tzALFgygFXHfMB5u6itN4b4kmL4aUKqUeJoplGpjcDzFhb3GgyWEzLh8KSp1wzKhTUrIcgiDD8pJC69N6pOJ8PjxMoSHSWTM3LzALzEA5ouejbqT1JrV/Z9i+YhjsrukJhOcnKBE7BXIHW1vlWP8Q8DmDNIgLrE/KaS1iJCAxzN2ubA0EaTiYbDqFvm5ZiIsddQxBN+w0t61WuraPfyXBOU3K+/tf1oUE5QZgPLe/tWINrH12NqveGYVZoXVSIpGygBr5JBc5cvr6n4UUfgk15bAXCLIw8wzNc3BXpmW9rddat5eNiZSMmQoAUIPmVRbp+kn+tYiVHw7W0JZVYMNCNL/Ag1NXi5TOI7HMqhiRqbEk5f99KQbbw7xVkmkW1g/LCq3VrNdQT0LEb/AKhV1j8TeTTdct0J1OYkA+7zEfAVg+E45ppVDsx5i8vyhb5lUCInTQC9yd9q6Zi8HGycsupcRxAX9oE5jZjvrlFBS4WItiGOpQR+Y6EeW8gue+iVqeE8LJQMSTmJY36ZjewHYdqyuF4rlgSMsAXcpMzaBOWwuA1xcFbWrUxcVSSXmJfLHGQRuAxYadth9aguosGBoTRcoHWq2HFvl8/ta7dLnQUNsUTVwXede9JVJzzXqornNOQmh/eBRopRWRIiJqVGxoEcgohmAqibGKD98sq3IbM5U2NrDzEfHQVGbH2rMcWxEkeTQlVc+YajI4b2uxBNBb8ZnGrXymxClh7L2GpI3VvZv0Jqu4bxTlKwRmZnYSMuzXB1BHXXf4HrQJ5nyNkImUFSt/aW9vnpfT1qh4gqkq0RyyhSVjYGzN+Zc3+xUG+XjKuVzNZspswPlJsfZPUHseoqRiH5YRlIdFOZD+jPpkI/S2o9DasNBxHNHzIl/EjJDxGwDkKQ1weovuN9/Wix8ZjYNy8yrLYXB0GYWKFdQ2vp1qjatysSFIuHUsF1NrBrFWXqLWuKxXE8DJguY8fkjY/iIVzxlBuUsLqRe/rek4LxQQykSsSDl5cutuYukiuBsx09+U1rJOIBnKv/AIboLEqSpNu3tZbddqIpZOHkXdG50C+flKxMnmXzGNztlspynaqKQK8rOW5eICAmR1OSdWvYuhsL6akdav8AgEwhDxrJlmRw6kKWWSJwFRmTe4IZDbWwF70HjBSYqWvHNtG5tyruQZE75WNrqbHTTWgzGI4o0bJDNcxO4YPfyA3JCrrqoJ9426UfgnHThcXKbcuLFBreWyrNFoQL6eYaad6DxDhkE5AKGDL5XWPaKU7PlbQowDajqRVacXzMNJh5R+PD5oHv5mZGLljfRrgMN+1FW3AscmHx0zNZUxUJkVyLrzIyzOvuverkSlcNcnMMSjtLHoyszMSyjYggFLe6shxn/iMBFi1ADxnLOBprezOF/m0uB+9bGLD82NZkKh5FDhGDgDS10y+ybADT5USMb/DUwUkkEqc4EK64lFbypewDoezAXqfNZU5iPGFkvkgexjDEZiVy6xm/mG620q/4u7kRygOzxgq8FjGZYn/xLOxuxvY6dqy3GY8LDknwk6hsylsM4vY3BKgNqvXQ0Vl+Syyos11GYZib2INjoeot1p3F2JlZlTLfzXBOqnT5H96sfGXFxPylW1lXQ7FdWvGy+hJtbpaoPAL81GERmIIsl/K1uhoJvh2f8ZcpC2ynzEXUG4YL3FjfvoK2EuMYBzcB3F2a1/wkU2XuDtp0vWc4rw0pNFIEEYaREmjuLpmYAE9LN5tuxrX8ZwQZ44goDDMSQRYoDoGB6a7dbCgpoyM0ZCXV0s5y5w5BDeVb+0Awuf5a2mCiAkSNHsscakjcsxOt7n07VlZE5aRsgzNhgGIGlyzMsgYeg1rT8FNruw/ElOdrbKpvkHwA1qC6fWmhKGXp8clAbl0te5leoMoJqNHNUOMUVBRFgmJNP+8VDQUULUUcy1XcWn9kWOp36W2OvfbT1NTAppJYAwIOxq0UuDFiwssmmo0V1boP5haiBcONChRrga8xQrEant1qx/hsZFmUNbqdx7j0p/8ADI9slh6Fhf3660FWvh6J7SxylXGtrgxkjbOo3/rVBxDCrG2VlKFiSGzizSAbrJpYehrY/wAJhzCyjMO9206g3O1Rp+HiMiSMqMhsTkW3rmA9DuKtGYHFIzHypRIwBuXjuVvfVibaEb5gTVngvE0oyxlWxINwjJHIZl09o+XUDXar5+IOgs6KRcEFWFnUj8ot8bGlxvE5GKyw2dCjAldDpYEWGoYHtvagxeP8UkSxyESCSIlWzIUbIbhg3bQjcVaRcRimFuYsyr5+U2UGzm5Cgi5tagcf5LWUoXugzEAiYNY5hm336HSxql8OYWHERlZEYyJ5RIpIKhR5ST0/9UE/E4FWyWYpKx/DLaXIv+FKCbHpZuthVFjIBIsZjRw4BDeW5XJc+U7m1iSNxrVtxHwu5UthpWmRSMqPcOptclJBuQehoHAOIZZWjlOSSQ5jdQjRzJezAk2uy3HrrQVEuLKRTFVvHMArEG4jlBuSOwYf2rrvhiMx4aInUFEy23UZRvXHvEiGN3j1AJuwtlDdV8vpf/yrVcF8WT4bkx4sBsOyDJMBfyt7GY7aC470Gt4tim0LKcoOVh5STtsD8BfuadHhrxZgq5WUkxyKrkXBPtftqKk8RjEkLZSCMuZGGouBcEHqKJhktGik38qgm2+gubetQcd4Rw9pcWoRFs5cqraI+XUx3F7XGnpWv8DT8nEvg3iMJLmaJX9rLlsUDfmGlwfQ1e8d4MxWOXDhRJh35ipsHFrMhttcVnuPY0Y5UfD5osbhiW5TDLIqj2lHfvb31Ra+JeH/AHlXjS2eQ5tBfIkBfI7G+hdjYbbHe1C4BxAzpkYWmji5cqtqcyvYsw6g+X50nA+MpOYcmhmiyTKN1fDMCb9RfmNUfxEn3bEJjY9I2tDiFAsQp2c37WHyFATjkLxvzAoyupiKLu0rghL26XP0rR8NwbJGiuwuqqDYHWyhbEk+/WqvBSjES80f4cN0T+aW1mf3BTYfGroNUEgtTUl1oLTUFpaCz5teqDzq9UFQgqVGtOhitVimDuNKoiIlHCUb7qRS8gigGFoioKRkNDLEVBJVRXsgqLnNKJaBMcMpz3sAPMbXGW4NR8X5gxW5K2zLsHU7H5XpmJxhJAuQNdddT2btVdHieQzNcPEVTY3yG7aW6KaoYuCkF1R1MUmwOYldLC1hcW091CwfDMjuy4iWOQACwVLZdBdxbWhy8RRrsCR5hy2XMupAvG52bX52onEcRKGZxG8gUhQ2gIBGtyNxe4+FBDxCOV5PMMyXYlyoNhey3IsyDTbWs9hM8E7oUzrMPIQRc2BBKkdbHbfStPw7OQ2RbjXb/EA3OZANd9xVd4h4VLIv4ZUsvnFjqWG7HQa3uO+3ergPwHxAxYwsoAVBaxytfQF7H0O29VniJgylJgSzjNFLlNwLbC/cjX307B8Nw80SS+ZSbLIVJzo4BBza3tfv2qox0EyMFZ8x9kFvYyW8tz0O+tQQ/vKyQurm0iKWU2uSy7gnuRp/21q/Bchmwzp5JNVR8O1grLrZ77q3qL+6sbjI5IyHC5bgqStsuoIb5g9afwaK5QDMryHLHJnMao4OhzDUjTbvVGknhxXD/YzthLjOjFWygnUAg6e+wrb4PjaTKHjN1Khh39QR0IrOs2OiUiVUxaEea3lkt2sfarIDFHCuZIeYisbNDKhUWvsG2NvnQdYTGHeq3jnDlxFnB5c6axzL7QI6HuN9PWstD46jNs6Mne1m09K0fD+JxzLmjkBHUXAYH1G9QYrDvLheIAzAKZSQWTRWDmxcdtf61vMVFzFKPlKsLE6k1Q+OOH8zDGQe1FdlI100zWPwB+FT/D2N5+HjfrbK3+ZdDeggeBWaMTwPvHJ3vplAv9K1HPrKcFfNjcWRsMgP+Yb1fmglGakM1R7U0LUEznV6g5K9QSOYQanYfiBFCkwtLHhB3qiX/Eb004qvJgDRPuLdqsAedekLVJXBt2pTh7dKkEKnKl6lGEdqTl0wQ8RELXb2Rv8A3qBiuE2s8RCtfVTqjLqSCDtuatsUjZbBb30t6VFigmCFDZgPZYmzelzbpVgzOH4WDJ+MkZjDG4BYA/m100vp9a0OLMYjURRQoSLJy2dXIva+a1lUG9y16AkTq1mUJnVULEM4QruytYDW/U9KL5IZCiXl5ijQDM+Yd7aAEWPQaUGdxHDpY/PGW0GwcOb3sxXMoOvYVHOPmBLSFWy9QypiF0ucyiwcfPatfgeFFyXljsfYVTYkKPzGx9on+gomL8OxstggX1VVzeltKFc4kxccUwkWUNBP7YSwZWGgNjax310GtXOFwBaQRmRSrDM4W2ZkOZgM1vMNNxberfE+B0lRlENyRcTXytc7aW9+h7VnuC4CPDTnDY1TFMbcqYMUV0OwDA6a3/pQSeP+Eg0f4LOABpEWuLgeW2as74URpRJhCiMbMVDNkZSCL5DYi4OtdJbg+JT/AA5c69FlUNp0GdbH461gPFfCsRhsQMYsQQZlJKtmQOBrfQEA2+tBpvCnEjJfDz+XEw6OD+cD8w/ep3HsFeNrDMdwLA+Ye/TWsj4l4rHKsWNgzpNGwBORsrDquYaG1+vQ1tfD3EFxcCyDewEi/pe3mHu7VBWcMwkMzFuUhTKNMotmYLcbe/5VF4j4Cw7ktEWhJ/Sbr/pO1X/A8N5HAGgll+N2vr86tVh70HLuI+F8Zh435MxkiKnOg0OXr5Tv12qF4S8QjDwzo29s8X+f2SP3+FdfMQrifjPACHGzIBZWIZfc6gn63oN74O4OY8MHbWSf8Rz182w/f41bPhTUXwRxT7zhV0AeK0bj3AWPxFXTxGgqGiIoWU3qzaI037s19qgiWNeqd91btXqDTtwjX2TXv4Z6D+lTjjaKkoNaEKHA26GpIwp6EU8MKViehqgDQEb14wKdxUhZO9Oz0EB8Gh2NqGuHF96s1f0FGWUdh9KgFFg1t0pwwEfapAkHpXjORstVFbLw0jbamw8OI1CqL76AX99qsxir/lp3N9KCHDh+6V77sL6ijyYq3Sh/xIdVNQIIgugFV3iHwzh8bHy50v8ApcaOh7q37VMn4oBsL/tQhxzuhqjAy+EuL4MEYTEriIRqqSWzAD8tmv8AQis/xfjvFGjaGfAXDgr/AIMmvuy3Fdgbjq9jQD4gUdDUHAOC8Wn4azxTYfMkqjPBMGS+4DjTQ6fSh+GvEUmEldooi6SZgITmsVuStiBckA2uBrXVvtA4fFxCAgLbEILwyba75G7qda5pwXxC6rHDIwSbCvfCyMPKhBs8EhGuVrWub2oq04b4zxkMkjDBExuQ3KySjILAFlOW9ifTrWl4b9peDkYLMkmHb+YBlHvI1A94p/grxs+JxZeRI1zjl2UkkCMFtr6C/wCb0ArVcXw2ExIKzQpJ6lQD7ww1FEPwQinXNDIki91YN87Vzn7ZuBctYcSOrcpveQzofowqVj/s+Ebczh+IeCQahWY5SegzjX5g71l/F3ifHPCcFjUW4ZWzlbM2S9iCDlO+470xU/7HMV/xMkN/8VLqP5o9T/43+VdckwB61wT7OsXyuJYV/wCcqf8A7EZP3r6UjN6oqI+HqakLg1FTTFShRQRPuq9qSp/Lr1BRSK3SmLnB2q4nwh/KbVWykr7QNqILHLYa04zD3VGimHepLNmFtKilz32oi61AnjYddPSo5YjvQXKpc+1RbAdapEx9vSvHE5vzUF2CN7k0M4jW19KopMQRs1RGkk3Bv8aUa5ZR3FMecd6yLYt/UUw4t+pNKNW8gO1IzfGs1FjyPzGmcb8RNh8NJMozsi3y/ufQUo06Mo7UhnU7gV8+4j7QOINJn5+XsoSPIB2sV199dU8DeL0xkN5FCyx+WQdG7Oo6A9qDWfh31ApJI4mHaoxxSGiRyp8KBi8PTpXPPG/2aZi8+Fa8jMXaEkBWLatkPQ3ubGumIV6UyVV63oPnGXB4vByZiksDjZrG3rqNCPSuj+EfHcM+WLE2imNgH/5bnpr+U++uiSYSNhYi47EAj5GsVxz7KcPMS+HdoGP5LZoyfQHVfhQXvCpWTEPDKwYveXDtp5ohoy3HVDl/1CpvijgkWJwzpKimysyt1RgDZga4niMPj+FTxSShhluI2JzxMptnUHYA6ab7V2jwrx6LHwCSPRvZliOpRjp8juD60HztwrFcuWKT9Dox9wYE/S9fVWHYFQykEMAQe4YXBr5W4rhOVNLEfyO6fBWIH7V9B+DMVJNgMNJa5MSgkHqgy/tVRp5Ev10qFO+U6NQDI/Y0HETt2+lFSvvjd69VVz5O4/00tBLl4qTs1Qp8YerH5GswcWb3BpW4k561lF0JV/Ub+6iriLfmqgSdjrRDij1oq++/HvpTZJx0aqZMQaccV6VBNL3600udgaic+mfetaCyEZ6mnOABoTUNMWbU7mnegVy3Y0RZDaxBp64q46g09cTrvQRhDf0p2O4YHglQNq0br2Fyptr0qs8c8ZaGFeWQGdgt+oAFz89q5tjfEmINwZWIOhF9LHcWFMFFKhUlSNQSD1FwbGxq28O8TfCuzqcrFQuovpcHUVWSYpjQWkJrQ7B4b8ariPI+VZegHst/lvsfStIOIEda+f4ZipDKbEG4I3BGt67F4c4oMTh1kOji6v8A5l6/Ea1Bo04nbtUuPi46gVninrUiCOoNFDxG++gqbBKp2Pzqnw5UDa9S/voGy/0rQk8UwEWJiaGZc8bC3qP5lPQjvXD8dgsbwPFcyM+Q3CSWzRyJvlkHQ12ZeLH9Ip8uMEgKsqsDoVYXB+BpR80cRxjSyyStbNIzOe12N9K679hc0jxzZnYxxMqxx3GUNJdnY/IW+Nc48fcITC42SOPRCFdB+kOPZ+YNbj7BsWA2LjJtcROPhnU/tVR16SUDtUKbHr2vSyzLfUihFUO1qKX70v6BXqdyl9KWg5tLQ709nb9I+tIL/p+tYQgc0oc0/Kbez/X+1GSM/p/38qKCJDSiU1JGHP6f6/2p6YU/p+v/AKqoimU0LOatDgT2+tMPDz+n6ioqGuIIp33mp44UT+U/NaQ8Jb9J+a/3oIizURJ6lLwdv0n5r/enDhDfpb6f3oKnjOCjniZZDYDzBhupFzeuRzqLmx8v5fUdDXQ/tCxXJRYLkM4zMNvJfQXGmpv8q51YswVRdmIVR3YmwArWYAk0gq48U8CbCSiNrm6KwJFrk+0PgdKphVBbdq232dYg2lTp5W+O1YhWrbfZ0ovNvsnQnqf/AFU0bUSa0aLEkUAle5/0mmGZe5/0msi4ix3epMeOHUVnhi1HU/I05eIJ3PyNUaVZ0PcGjLInf6Vl14onc/I0UcYj7n5GqMZ9smHHPhlH5oyhPcoSR/Wqz7LOJcniEQO0t4j/AN3sn5j61Y/aZxKOWOJVN2VyT6AisHhsQ0bq66MjKynsym4qj6gkdDvQGKg6Gub+HPtAEt1xOWMgXDrcKddrdDVq/i3C3y84X9x299QbP7wO9LWO/wDk2G/6wpalERmpnN/3euctxWX9be+5oQxsh/M1++Y1B1UTkadu21j/AFo8eItbW3r+1ck++yb52+ZpFxb/AKmPxNB2SPGW0vt89x060QcRF9xb9Xc1xj70/wCojtq1eOJYjVj33NB21caBYlwPS417U7+LoDYzRj0uun1rhzzsRqfrQDJrQd5TxHDfWeLofaXX67V5vFeGB1xEIPqy9vfXCb03NrQd2/8AmeE/68Jv/MKG3jvBjaRW/wAovt+9cPz+tJmNUafx54skxxCiMRwobqNMzH9TG30qp8LSYeOVZcQZAYpI3jVVur5SSQx6WIU/Oq/N6UwP6Uo2P2h+J8NjY0yK4lRrhioAyEeZb/I1gwhNSsw7Umc0ojmI1f8AhvxG+DDhUVs9r3NrWva3zqnLUm9BsZPHsp/5Ufrv9Kjz+N5m2SMfA/72rL/CmjMdqDQP4snvug9Mo60B/FE5/MPgBVM0Z614JQWUvG521LH00tTW4rN/1G+dRCxsKQsaBHa+ra+p1phQe+nqvc04It6gEtqQkUTSmmr0NsOxr1ezV6rB/9k="/>
          <p:cNvSpPr>
            <a:spLocks noChangeAspect="1" noChangeArrowheads="1"/>
          </p:cNvSpPr>
          <p:nvPr/>
        </p:nvSpPr>
        <p:spPr bwMode="auto">
          <a:xfrm>
            <a:off x="2593975" y="769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54A1CB41-346D-448D-96DB-47302FAE3C4A}"/>
              </a:ext>
            </a:extLst>
          </p:cNvPr>
          <p:cNvSpPr txBox="1">
            <a:spLocks noChangeArrowheads="1"/>
          </p:cNvSpPr>
          <p:nvPr/>
        </p:nvSpPr>
        <p:spPr>
          <a:xfrm>
            <a:off x="5097906" y="312738"/>
            <a:ext cx="6707045" cy="6545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/>
              <a:t>Quando verificamos a PA temos dois valores: um é a pressão </a:t>
            </a:r>
            <a:r>
              <a:rPr lang="pt-BR" sz="2400" i="1" dirty="0"/>
              <a:t>máxima </a:t>
            </a:r>
            <a:r>
              <a:rPr lang="pt-BR" sz="2400" dirty="0"/>
              <a:t>e o outro é a pressão </a:t>
            </a:r>
            <a:r>
              <a:rPr lang="pt-BR" sz="2400" i="1" dirty="0"/>
              <a:t>mínima. </a:t>
            </a:r>
          </a:p>
          <a:p>
            <a:endParaRPr lang="pt-BR" sz="1200" dirty="0">
              <a:ea typeface="Arial Unicode MS" pitchFamily="34" charset="-128"/>
              <a:cs typeface="Arial Unicode MS" pitchFamily="34" charset="-128"/>
            </a:endParaRPr>
          </a:p>
          <a:p>
            <a:r>
              <a:rPr lang="pt-BR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 </a:t>
            </a:r>
            <a:r>
              <a:rPr lang="pt-BR" sz="2400" dirty="0"/>
              <a:t>pressão </a:t>
            </a:r>
            <a:r>
              <a:rPr lang="pt-BR" sz="2400" i="1" u="sng" dirty="0"/>
              <a:t>sistólica (máxima</a:t>
            </a:r>
            <a:r>
              <a:rPr lang="pt-BR" sz="2400" i="1" dirty="0"/>
              <a:t>) </a:t>
            </a:r>
            <a:r>
              <a:rPr lang="pt-BR" sz="2400" dirty="0"/>
              <a:t>é decorrente da contração do ventrículo. </a:t>
            </a:r>
          </a:p>
          <a:p>
            <a:r>
              <a:rPr lang="pt-BR" sz="2400" dirty="0"/>
              <a:t>Significa, maior pressão nos vasos causada pela contração cardíaca. </a:t>
            </a:r>
            <a:endParaRPr lang="pt-BR" sz="2400" dirty="0"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itchFamily="2" charset="2"/>
              <a:buNone/>
            </a:pPr>
            <a:endParaRPr lang="pt-BR" sz="1000" dirty="0">
              <a:ea typeface="Arial Unicode MS" pitchFamily="34" charset="-128"/>
              <a:cs typeface="Arial Unicode MS" pitchFamily="34" charset="-128"/>
            </a:endParaRPr>
          </a:p>
          <a:p>
            <a:r>
              <a:rPr lang="pt-BR" sz="2400" dirty="0"/>
              <a:t>A pressão </a:t>
            </a:r>
            <a:r>
              <a:rPr lang="pt-BR" sz="2400" i="1" u="sng" dirty="0"/>
              <a:t>diastólica (mínima</a:t>
            </a:r>
            <a:r>
              <a:rPr lang="pt-BR" sz="2400" i="1" dirty="0"/>
              <a:t>) </a:t>
            </a:r>
            <a:r>
              <a:rPr lang="pt-BR" sz="2400" dirty="0"/>
              <a:t>é decorrente do relaxamento dos ventrículos.</a:t>
            </a:r>
          </a:p>
          <a:p>
            <a:r>
              <a:rPr lang="pt-BR" sz="2400" dirty="0"/>
              <a:t>Significa a resistência oferecida pelos vasos à pressão circulante.</a:t>
            </a:r>
            <a:endParaRPr lang="pt-BR" sz="2400" dirty="0">
              <a:ea typeface="Arial Unicode MS" pitchFamily="34" charset="-128"/>
              <a:cs typeface="Arial Unicode MS" pitchFamily="34" charset="-128"/>
            </a:endParaRPr>
          </a:p>
          <a:p>
            <a:endParaRPr lang="pt-BR" sz="2400" dirty="0"/>
          </a:p>
        </p:txBody>
      </p:sp>
      <p:pic>
        <p:nvPicPr>
          <p:cNvPr id="17" name="Picture 10" descr="https://encrypted-tbn1.gstatic.com/images?q=tbn:ANd9GcR_uyZtY5d1ogAYZxSiQ0G4_rsNhFBOng3SCfiycLAYACp-ojc9TA">
            <a:extLst>
              <a:ext uri="{FF2B5EF4-FFF2-40B4-BE49-F238E27FC236}">
                <a16:creationId xmlns:a16="http://schemas.microsoft.com/office/drawing/2014/main" id="{5111CC71-6BFB-4FA8-A782-28EC82C978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81667" y="4419600"/>
            <a:ext cx="1853057" cy="2470743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https://encrypted-tbn3.gstatic.com/images?q=tbn:ANd9GcSnJD6uE6-c3A262Tw_chCzjWVkm0YLDA32bJ4eJbvm6TDItncOiw">
            <a:extLst>
              <a:ext uri="{FF2B5EF4-FFF2-40B4-BE49-F238E27FC236}">
                <a16:creationId xmlns:a16="http://schemas.microsoft.com/office/drawing/2014/main" id="{5D5F5792-5AC5-4801-96F9-4228D93B5C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65467" y="4419600"/>
            <a:ext cx="1970227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19836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9" name="Rectangle 3">
            <a:extLst>
              <a:ext uri="{FF2B5EF4-FFF2-40B4-BE49-F238E27FC236}">
                <a16:creationId xmlns:a16="http://schemas.microsoft.com/office/drawing/2014/main" id="{20819E16-E309-476A-AB87-A1AB6E7F85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974526"/>
              </p:ext>
            </p:extLst>
          </p:nvPr>
        </p:nvGraphicFramePr>
        <p:xfrm>
          <a:off x="498112" y="716081"/>
          <a:ext cx="4817136" cy="5425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tângulo 1">
            <a:extLst>
              <a:ext uri="{FF2B5EF4-FFF2-40B4-BE49-F238E27FC236}">
                <a16:creationId xmlns:a16="http://schemas.microsoft.com/office/drawing/2014/main" id="{7CCE151E-509F-4507-B07C-EE9FD6AAF8DB}"/>
              </a:ext>
            </a:extLst>
          </p:cNvPr>
          <p:cNvSpPr/>
          <p:nvPr/>
        </p:nvSpPr>
        <p:spPr>
          <a:xfrm>
            <a:off x="6876754" y="392915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>
                <a:solidFill>
                  <a:srgbClr val="002060"/>
                </a:solidFill>
              </a:rPr>
              <a:t>Variações Patológicas:</a:t>
            </a:r>
            <a:br>
              <a:rPr lang="pt-BR" sz="2400" b="1" dirty="0">
                <a:solidFill>
                  <a:srgbClr val="002060"/>
                </a:solidFill>
              </a:rPr>
            </a:br>
            <a:endParaRPr lang="pt-BR" sz="2400" dirty="0"/>
          </a:p>
        </p:txBody>
      </p:sp>
      <p:graphicFrame>
        <p:nvGraphicFramePr>
          <p:cNvPr id="8" name="Rectangle 2">
            <a:extLst>
              <a:ext uri="{FF2B5EF4-FFF2-40B4-BE49-F238E27FC236}">
                <a16:creationId xmlns:a16="http://schemas.microsoft.com/office/drawing/2014/main" id="{5B3A2C13-D61B-4194-A376-2EFBF78C25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4467714"/>
              </p:ext>
            </p:extLst>
          </p:nvPr>
        </p:nvGraphicFramePr>
        <p:xfrm>
          <a:off x="5777424" y="956536"/>
          <a:ext cx="6189289" cy="6429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536858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028786-5426-46C0-97BF-9C21C519D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625" y="221755"/>
            <a:ext cx="2620771" cy="1607045"/>
          </a:xfrm>
        </p:spPr>
        <p:txBody>
          <a:bodyPr>
            <a:normAutofit fontScale="90000"/>
          </a:bodyPr>
          <a:lstStyle/>
          <a:p>
            <a:pPr algn="r"/>
            <a:r>
              <a:rPr lang="pt-BR" sz="2800" b="1" dirty="0"/>
              <a:t>Causas comuns de </a:t>
            </a:r>
            <a:r>
              <a:rPr lang="pt-BR" sz="2800" b="1" u="sng" dirty="0"/>
              <a:t>PA convergente</a:t>
            </a:r>
            <a:r>
              <a:rPr lang="pt-BR" sz="2800" b="1" dirty="0"/>
              <a:t>:</a:t>
            </a:r>
            <a:br>
              <a:rPr lang="pt-BR" sz="2800" b="1" dirty="0"/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2963" y="1334937"/>
            <a:ext cx="4783327" cy="4930246"/>
          </a:xfrm>
        </p:spPr>
        <p:txBody>
          <a:bodyPr anchor="ctr">
            <a:normAutofit lnSpcReduction="10000"/>
          </a:bodyPr>
          <a:lstStyle/>
          <a:p>
            <a:endParaRPr lang="pt-BR" dirty="0"/>
          </a:p>
          <a:p>
            <a:r>
              <a:rPr lang="pt-BR" dirty="0"/>
              <a:t>1 – Hipotensão arterial aguda (pressão baixa que ocorre subitamente)</a:t>
            </a:r>
          </a:p>
          <a:p>
            <a:r>
              <a:rPr lang="pt-BR" dirty="0"/>
              <a:t>2 – Estenose aórtica.</a:t>
            </a:r>
          </a:p>
          <a:p>
            <a:r>
              <a:rPr lang="pt-BR" dirty="0"/>
              <a:t>3 – Hipotireoidismo.</a:t>
            </a:r>
          </a:p>
          <a:p>
            <a:r>
              <a:rPr lang="pt-BR" dirty="0"/>
              <a:t>4 – Derrame pericárdico e tamponamento cardíaco.</a:t>
            </a:r>
          </a:p>
          <a:p>
            <a:r>
              <a:rPr lang="pt-BR" dirty="0"/>
              <a:t>5 – Pericardite </a:t>
            </a:r>
            <a:r>
              <a:rPr lang="pt-BR" dirty="0" err="1"/>
              <a:t>constrictiva</a:t>
            </a:r>
            <a:r>
              <a:rPr lang="pt-BR" dirty="0"/>
              <a:t> e</a:t>
            </a:r>
          </a:p>
          <a:p>
            <a:r>
              <a:rPr lang="pt-BR" dirty="0"/>
              <a:t>6 – Insuficiência cardíaca grave.</a:t>
            </a:r>
          </a:p>
          <a:p>
            <a:endParaRPr lang="pt-BR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08D0F6C2-24C4-4508-A6E7-D8521C332F13}"/>
              </a:ext>
            </a:extLst>
          </p:cNvPr>
          <p:cNvSpPr txBox="1">
            <a:spLocks/>
          </p:cNvSpPr>
          <p:nvPr/>
        </p:nvSpPr>
        <p:spPr>
          <a:xfrm>
            <a:off x="7201729" y="128990"/>
            <a:ext cx="2620771" cy="16998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600" b="1" dirty="0"/>
              <a:t>Causas comuns da </a:t>
            </a:r>
            <a:r>
              <a:rPr lang="pt-BR" sz="2600" b="1" u="sng" dirty="0"/>
              <a:t>PA divergente</a:t>
            </a:r>
            <a:r>
              <a:rPr lang="pt-BR" sz="2800" b="1" dirty="0"/>
              <a:t>:</a:t>
            </a:r>
            <a:br>
              <a:rPr lang="pt-BR" sz="2800" b="1" dirty="0"/>
            </a:br>
            <a:endParaRPr lang="pt-BR" sz="2800" dirty="0"/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08F81C36-8DDC-4302-8B47-937281DA6CBC}"/>
              </a:ext>
            </a:extLst>
          </p:cNvPr>
          <p:cNvSpPr txBox="1">
            <a:spLocks/>
          </p:cNvSpPr>
          <p:nvPr/>
        </p:nvSpPr>
        <p:spPr>
          <a:xfrm>
            <a:off x="6581829" y="1025277"/>
            <a:ext cx="5039553" cy="5917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2600" dirty="0"/>
          </a:p>
          <a:p>
            <a:r>
              <a:rPr lang="pt-BR" sz="2600" dirty="0"/>
              <a:t>1 – Insuficiência aórtica – quanto maior a pressão diferencial, maior a gravidade da doença (podemos encontrar valores de 150/10mmHg) e quando a pressão diastólica é menor que 40mmHg, normalmente há indicação de troca da válvula aórtica.</a:t>
            </a:r>
          </a:p>
          <a:p>
            <a:r>
              <a:rPr lang="pt-BR" sz="2600" dirty="0"/>
              <a:t>2 – Fístula arteriovenosa.</a:t>
            </a:r>
          </a:p>
          <a:p>
            <a:r>
              <a:rPr lang="pt-BR" sz="2600" dirty="0"/>
              <a:t>3 – Hipertireoidismo.</a:t>
            </a:r>
          </a:p>
          <a:p>
            <a:r>
              <a:rPr lang="pt-BR" sz="2600" dirty="0"/>
              <a:t>4 – Fibrose senil de grandes vasos.</a:t>
            </a:r>
          </a:p>
          <a:p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26313147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8831" y="235226"/>
            <a:ext cx="2085203" cy="798443"/>
          </a:xfrm>
        </p:spPr>
        <p:txBody>
          <a:bodyPr>
            <a:normAutofit/>
          </a:bodyPr>
          <a:lstStyle/>
          <a:p>
            <a:r>
              <a:rPr lang="pt-BR" sz="3500" dirty="0"/>
              <a:t>NORMAS</a:t>
            </a:r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BCC8ED1E-6402-4D03-B990-2B27842194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1185980"/>
              </p:ext>
            </p:extLst>
          </p:nvPr>
        </p:nvGraphicFramePr>
        <p:xfrm>
          <a:off x="212035" y="927652"/>
          <a:ext cx="6175513" cy="5804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ítulo 1">
            <a:extLst>
              <a:ext uri="{FF2B5EF4-FFF2-40B4-BE49-F238E27FC236}">
                <a16:creationId xmlns:a16="http://schemas.microsoft.com/office/drawing/2014/main" id="{37E65DF1-0D18-4C9F-8009-3AC92EA56C67}"/>
              </a:ext>
            </a:extLst>
          </p:cNvPr>
          <p:cNvSpPr txBox="1">
            <a:spLocks/>
          </p:cNvSpPr>
          <p:nvPr/>
        </p:nvSpPr>
        <p:spPr>
          <a:xfrm>
            <a:off x="7709069" y="766672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300" b="1" dirty="0">
                <a:solidFill>
                  <a:srgbClr val="002060"/>
                </a:solidFill>
              </a:rPr>
              <a:t>Técnica de verificação da PA</a:t>
            </a:r>
            <a:br>
              <a:rPr lang="pt-BR" sz="4600" dirty="0">
                <a:solidFill>
                  <a:srgbClr val="002060"/>
                </a:solidFill>
              </a:rPr>
            </a:br>
            <a:br>
              <a:rPr lang="pt-BR" sz="4600" dirty="0">
                <a:solidFill>
                  <a:srgbClr val="002060"/>
                </a:solidFill>
              </a:rPr>
            </a:br>
            <a:br>
              <a:rPr lang="pt-BR" sz="3200" dirty="0">
                <a:solidFill>
                  <a:srgbClr val="FFFFFF"/>
                </a:solidFill>
              </a:rPr>
            </a:br>
            <a:br>
              <a:rPr lang="pt-BR" sz="3200" dirty="0">
                <a:solidFill>
                  <a:srgbClr val="FFFFFF"/>
                </a:solidFill>
              </a:rPr>
            </a:br>
            <a:br>
              <a:rPr lang="pt-BR" sz="800" dirty="0">
                <a:solidFill>
                  <a:srgbClr val="FFFFFF"/>
                </a:solidFill>
              </a:rPr>
            </a:br>
            <a:br>
              <a:rPr lang="pt-BR" sz="800" dirty="0">
                <a:solidFill>
                  <a:srgbClr val="FFFFFF"/>
                </a:solidFill>
              </a:rPr>
            </a:br>
            <a:br>
              <a:rPr lang="pt-BR" sz="800" dirty="0">
                <a:solidFill>
                  <a:srgbClr val="FFFFFF"/>
                </a:solidFill>
              </a:rPr>
            </a:br>
            <a:br>
              <a:rPr lang="pt-BR" sz="800" dirty="0">
                <a:solidFill>
                  <a:srgbClr val="FFFFFF"/>
                </a:solidFill>
              </a:rPr>
            </a:br>
            <a:endParaRPr lang="pt-BR" sz="800" dirty="0">
              <a:solidFill>
                <a:srgbClr val="FFFFFF"/>
              </a:solidFill>
            </a:endParaRPr>
          </a:p>
        </p:txBody>
      </p:sp>
      <p:sp>
        <p:nvSpPr>
          <p:cNvPr id="20" name="Espaço Reservado para Conteúdo 6">
            <a:extLst>
              <a:ext uri="{FF2B5EF4-FFF2-40B4-BE49-F238E27FC236}">
                <a16:creationId xmlns:a16="http://schemas.microsoft.com/office/drawing/2014/main" id="{4C04DE21-CEE1-4133-A6FE-B03FD9792873}"/>
              </a:ext>
            </a:extLst>
          </p:cNvPr>
          <p:cNvSpPr txBox="1">
            <a:spLocks/>
          </p:cNvSpPr>
          <p:nvPr/>
        </p:nvSpPr>
        <p:spPr>
          <a:xfrm>
            <a:off x="7448673" y="1573621"/>
            <a:ext cx="4861608" cy="29875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defTabSz="685800">
              <a:spcBef>
                <a:spcPts val="750"/>
              </a:spcBef>
            </a:pPr>
            <a:r>
              <a:rPr lang="pt-BR" sz="2400" dirty="0"/>
              <a:t>O esfigmomanômetro é composto por:</a:t>
            </a:r>
          </a:p>
          <a:p>
            <a:pPr marL="171450" indent="-171450" defTabSz="685800">
              <a:spcBef>
                <a:spcPts val="750"/>
              </a:spcBef>
            </a:pPr>
            <a:r>
              <a:rPr lang="pt-BR" sz="2400" dirty="0"/>
              <a:t> um manômetro de pressão (aneroides e de mercúrio), </a:t>
            </a:r>
          </a:p>
          <a:p>
            <a:pPr marL="171450" indent="-171450" defTabSz="685800">
              <a:spcBef>
                <a:spcPts val="750"/>
              </a:spcBef>
            </a:pPr>
            <a:r>
              <a:rPr lang="pt-BR" sz="2400" dirty="0"/>
              <a:t>um manguito oclusivo que possui no seu interior uma bexiga de borracha inflável </a:t>
            </a:r>
          </a:p>
          <a:p>
            <a:pPr marL="171450" indent="-171450" defTabSz="685800">
              <a:spcBef>
                <a:spcPts val="750"/>
              </a:spcBef>
            </a:pPr>
            <a:r>
              <a:rPr lang="pt-BR" sz="2400" dirty="0"/>
              <a:t>e uma pera de pressão com uma válvula de liberação para inflar o manguito.</a:t>
            </a:r>
          </a:p>
          <a:p>
            <a:r>
              <a:rPr lang="pt-BR" sz="2400" dirty="0"/>
              <a:t>O tamanho utilizado é proporcional a circunferência do membro. </a:t>
            </a:r>
          </a:p>
          <a:p>
            <a:pPr marL="171450" indent="-171450" defTabSz="685800">
              <a:spcBef>
                <a:spcPts val="750"/>
              </a:spcBef>
            </a:pPr>
            <a:endParaRPr lang="pt-BR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3427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16499D-93F9-4A1C-84CD-AA1644DF5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7688" y="620688"/>
            <a:ext cx="7886700" cy="1028550"/>
          </a:xfrm>
        </p:spPr>
        <p:txBody>
          <a:bodyPr>
            <a:normAutofit fontScale="90000"/>
          </a:bodyPr>
          <a:lstStyle/>
          <a:p>
            <a:r>
              <a:rPr lang="pt-BR" sz="3600" b="1" dirty="0"/>
              <a:t>Técnica de verificação da PA</a:t>
            </a:r>
            <a:br>
              <a:rPr lang="pt-BR" sz="3600" b="1" dirty="0"/>
            </a:br>
            <a:br>
              <a:rPr lang="pt-BR" sz="3600" b="1" dirty="0"/>
            </a:br>
            <a:br>
              <a:rPr lang="pt-BR" sz="800" dirty="0"/>
            </a:br>
            <a:br>
              <a:rPr lang="pt-BR" sz="800" dirty="0"/>
            </a:br>
            <a:br>
              <a:rPr lang="pt-BR" sz="800" dirty="0"/>
            </a:br>
            <a:br>
              <a:rPr lang="pt-BR" sz="800" dirty="0"/>
            </a:br>
            <a:br>
              <a:rPr lang="pt-BR" sz="800" dirty="0"/>
            </a:br>
            <a:br>
              <a:rPr lang="pt-BR" sz="800" dirty="0"/>
            </a:br>
            <a:endParaRPr lang="pt-BR" sz="8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F5CB43-E553-4764-9447-5FA655A79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5173" y="986373"/>
            <a:ext cx="8661654" cy="5551587"/>
          </a:xfrm>
        </p:spPr>
        <p:txBody>
          <a:bodyPr>
            <a:normAutofit fontScale="85000" lnSpcReduction="10000"/>
          </a:bodyPr>
          <a:lstStyle/>
          <a:p>
            <a:r>
              <a:rPr lang="pt-BR" b="1" dirty="0"/>
              <a:t>Durante a verificação observar: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pt-BR" sz="2600" dirty="0"/>
              <a:t>Examinar fatores que influenciam a PA.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pt-BR" sz="2600" dirty="0"/>
              <a:t>Evitar aplicar o manguito sobre o braço que estiver com o cateter endovenoso e líquidos sendo infundidos.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pt-BR" sz="2600" dirty="0"/>
              <a:t>Manter o cliente deitado ou sentado e o braço ao nível do coração.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pt-BR" sz="2600" dirty="0"/>
              <a:t>A artéria braquial deve ser palpada e o diafragma do estetoscópio deve ser posicionado sobre a artéria .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pt-BR" sz="2600" dirty="0"/>
              <a:t>O manguito fica 2,5 cm acima do local da palpação.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pt-BR" sz="2600" dirty="0"/>
              <a:t>Observar para que os prolongamentos de borracha não se cruzem;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pt-BR" sz="2600" dirty="0"/>
              <a:t>Desinfetar as olivas e o diafragma do estetoscópio com bola de algodão embebida com álcool;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095441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16499D-93F9-4A1C-84CD-AA1644DF5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2420" y="371944"/>
            <a:ext cx="7886700" cy="816777"/>
          </a:xfrm>
        </p:spPr>
        <p:txBody>
          <a:bodyPr>
            <a:normAutofit fontScale="90000"/>
          </a:bodyPr>
          <a:lstStyle/>
          <a:p>
            <a:br>
              <a:rPr lang="pt-BR" sz="800" dirty="0"/>
            </a:br>
            <a:br>
              <a:rPr lang="pt-BR" sz="800" dirty="0"/>
            </a:br>
            <a:br>
              <a:rPr lang="pt-BR" sz="800" dirty="0"/>
            </a:br>
            <a:r>
              <a:rPr lang="pt-BR" sz="3200" b="1" dirty="0"/>
              <a:t>Técnica de verificação da PA</a:t>
            </a:r>
            <a:br>
              <a:rPr lang="pt-BR" sz="800" dirty="0"/>
            </a:br>
            <a:br>
              <a:rPr lang="pt-BR" sz="800" dirty="0"/>
            </a:br>
            <a:br>
              <a:rPr lang="pt-BR" sz="800" dirty="0"/>
            </a:br>
            <a:br>
              <a:rPr lang="pt-BR" sz="800" dirty="0"/>
            </a:br>
            <a:br>
              <a:rPr lang="pt-BR" sz="800" dirty="0"/>
            </a:br>
            <a:endParaRPr lang="pt-BR" sz="800" dirty="0"/>
          </a:p>
        </p:txBody>
      </p:sp>
      <p:sp>
        <p:nvSpPr>
          <p:cNvPr id="14" name="Espaço Reservado para Conteúdo 13">
            <a:extLst>
              <a:ext uri="{FF2B5EF4-FFF2-40B4-BE49-F238E27FC236}">
                <a16:creationId xmlns:a16="http://schemas.microsoft.com/office/drawing/2014/main" id="{14E076A9-AA0C-4CFB-BDD8-C31496A12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713" y="1188721"/>
            <a:ext cx="8661654" cy="4740442"/>
          </a:xfrm>
        </p:spPr>
        <p:txBody>
          <a:bodyPr>
            <a:noAutofit/>
          </a:bodyPr>
          <a:lstStyle/>
          <a:p>
            <a:r>
              <a:rPr lang="pt-BR" sz="2600" dirty="0"/>
              <a:t>Existem 03 situações encontradas na aferição da PA:</a:t>
            </a:r>
          </a:p>
          <a:p>
            <a:r>
              <a:rPr lang="pt-BR" sz="2600" u="sng" dirty="0"/>
              <a:t>O cliente não sabe o valor da sua PA</a:t>
            </a:r>
            <a:r>
              <a:rPr lang="pt-BR" sz="2600" dirty="0"/>
              <a:t>- localizar com os dedos a pulsação da artéria radial, fechar a válvula de controle de pressão e insuflar a Pêra até não mais sentir;</a:t>
            </a:r>
          </a:p>
          <a:p>
            <a:endParaRPr lang="pt-BR" sz="1000" dirty="0"/>
          </a:p>
          <a:p>
            <a:r>
              <a:rPr lang="pt-BR" sz="2600" u="sng" dirty="0"/>
              <a:t>O cliente sabe o valor da sua PA </a:t>
            </a:r>
            <a:r>
              <a:rPr lang="pt-BR" sz="2600" dirty="0"/>
              <a:t>– desta, descartar o valor da P. A. mínima, e acrescentar 30 mmHg ao valor da P. A. máxima (valor de pressão a ser colocada no manguito);</a:t>
            </a:r>
          </a:p>
          <a:p>
            <a:endParaRPr lang="pt-BR" sz="1000" dirty="0"/>
          </a:p>
          <a:p>
            <a:r>
              <a:rPr lang="pt-BR" sz="2600" u="sng" dirty="0"/>
              <a:t>Clientes inconscientes e sem pulsação periférica</a:t>
            </a:r>
            <a:r>
              <a:rPr lang="pt-BR" sz="2600" dirty="0"/>
              <a:t> – insuflar até 200 mmHg de pressão no manguito e proceder a verificação (clientes graves), caso a pressão não seja audível, </a:t>
            </a:r>
            <a:r>
              <a:rPr lang="pt-BR" sz="2600" dirty="0" err="1"/>
              <a:t>desinsuflar</a:t>
            </a:r>
            <a:r>
              <a:rPr lang="pt-BR" sz="2600" dirty="0"/>
              <a:t> e insuflar até 250 mmHg, ocorrendo o mesmo, proceder da mesma forma, indo até 300 mmHg; </a:t>
            </a:r>
          </a:p>
        </p:txBody>
      </p:sp>
    </p:spTree>
    <p:extLst>
      <p:ext uri="{BB962C8B-B14F-4D97-AF65-F5344CB8AC3E}">
        <p14:creationId xmlns:p14="http://schemas.microsoft.com/office/powerpoint/2010/main" val="18235705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16499D-93F9-4A1C-84CD-AA1644DF5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631826"/>
            <a:ext cx="7886700" cy="1325563"/>
          </a:xfrm>
        </p:spPr>
        <p:txBody>
          <a:bodyPr>
            <a:normAutofit fontScale="90000"/>
          </a:bodyPr>
          <a:lstStyle/>
          <a:p>
            <a:br>
              <a:rPr lang="pt-BR" sz="800" dirty="0"/>
            </a:br>
            <a:br>
              <a:rPr lang="pt-BR" sz="800" dirty="0"/>
            </a:br>
            <a:br>
              <a:rPr lang="pt-BR" sz="800" dirty="0"/>
            </a:br>
            <a:r>
              <a:rPr lang="pt-BR" sz="3200" b="1" dirty="0"/>
              <a:t>Técnica de verificação da PA</a:t>
            </a:r>
            <a:br>
              <a:rPr lang="pt-BR" sz="3200" dirty="0"/>
            </a:br>
            <a:br>
              <a:rPr lang="pt-BR" sz="3200" dirty="0"/>
            </a:br>
            <a:br>
              <a:rPr lang="pt-BR" sz="800" dirty="0"/>
            </a:br>
            <a:br>
              <a:rPr lang="pt-BR" sz="800" dirty="0"/>
            </a:br>
            <a:br>
              <a:rPr lang="pt-BR" sz="800" dirty="0"/>
            </a:br>
            <a:endParaRPr lang="pt-BR" sz="800" dirty="0"/>
          </a:p>
        </p:txBody>
      </p:sp>
      <p:sp>
        <p:nvSpPr>
          <p:cNvPr id="14" name="Espaço Reservado para Conteúdo 13">
            <a:extLst>
              <a:ext uri="{FF2B5EF4-FFF2-40B4-BE49-F238E27FC236}">
                <a16:creationId xmlns:a16="http://schemas.microsoft.com/office/drawing/2014/main" id="{14E076A9-AA0C-4CFB-BDD8-C31496A12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398" y="1389022"/>
            <a:ext cx="10980254" cy="4837152"/>
          </a:xfrm>
        </p:spPr>
        <p:txBody>
          <a:bodyPr>
            <a:normAutofit fontScale="92500" lnSpcReduction="10000"/>
          </a:bodyPr>
          <a:lstStyle/>
          <a:p>
            <a:r>
              <a:rPr lang="pt-BR" sz="2600" dirty="0"/>
              <a:t>Nas situações citadas, após obter o valor da pressão a ser colocada no manguito, palpar a artéria braquial e apoiar o diafragma sobre a mesma sem comprimir em excesso;</a:t>
            </a:r>
          </a:p>
          <a:p>
            <a:r>
              <a:rPr lang="pt-BR" sz="2600" dirty="0"/>
              <a:t>Abrir lentamente a válvula e observar no manômetro o ponto em que é ouvido o 1º batimento (pressão sistólica), e o ponto em que o som é ouvido por último (pressão diastólica);</a:t>
            </a:r>
          </a:p>
          <a:p>
            <a:r>
              <a:rPr lang="pt-BR" sz="2600" dirty="0"/>
              <a:t>Retirar o ar, em caso de dúvida, repetir a operação 1 minuto após, para confirmar;</a:t>
            </a:r>
          </a:p>
          <a:p>
            <a:r>
              <a:rPr lang="pt-BR" sz="2600" dirty="0"/>
              <a:t>Retirar todo o ar do manguito e retirá-lo do braço do cliente;</a:t>
            </a:r>
          </a:p>
          <a:p>
            <a:r>
              <a:rPr lang="pt-BR" sz="2600" dirty="0"/>
              <a:t>Desinfetar as olivas e o diafragma do estetoscópio com bola de algodão embebida com álcool;</a:t>
            </a:r>
          </a:p>
          <a:p>
            <a:r>
              <a:rPr lang="pt-BR" sz="2600" dirty="0"/>
              <a:t>Anotar o valor obtido no impresso próprio</a:t>
            </a:r>
          </a:p>
          <a:p>
            <a:r>
              <a:rPr lang="pt-BR" sz="2600" dirty="0"/>
              <a:t>Deixar o cliente confortável e a unidade em ordem.</a:t>
            </a:r>
          </a:p>
          <a:p>
            <a:r>
              <a:rPr lang="pt-BR" sz="2600" dirty="0"/>
              <a:t>Lavar e guardar os materiais.</a:t>
            </a:r>
          </a:p>
          <a:p>
            <a:endParaRPr lang="pt-BR" sz="2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10009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C82197-5D41-4031-80DB-5E2828BC3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4869" y="399696"/>
            <a:ext cx="5605629" cy="994172"/>
          </a:xfrm>
        </p:spPr>
        <p:txBody>
          <a:bodyPr>
            <a:normAutofit/>
          </a:bodyPr>
          <a:lstStyle/>
          <a:p>
            <a:r>
              <a:rPr lang="pt-BR" sz="3000" b="1" u="sng" dirty="0">
                <a:solidFill>
                  <a:srgbClr val="002060"/>
                </a:solidFill>
              </a:rPr>
              <a:t>Interpretação</a:t>
            </a:r>
            <a:br>
              <a:rPr lang="pt-BR" sz="3000" dirty="0"/>
            </a:br>
            <a:endParaRPr lang="pt-BR" sz="30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55D993-A082-43C6-960A-3C33C0E69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536" y="1124745"/>
            <a:ext cx="7056784" cy="5040559"/>
          </a:xfrm>
        </p:spPr>
        <p:txBody>
          <a:bodyPr anchor="ctr">
            <a:normAutofit/>
          </a:bodyPr>
          <a:lstStyle/>
          <a:p>
            <a:r>
              <a:rPr lang="pt-BR" sz="2600" b="1" u="sng" dirty="0"/>
              <a:t>Valores Normais da Pressão Arterial: </a:t>
            </a:r>
            <a:endParaRPr lang="pt-BR" sz="2600" dirty="0"/>
          </a:p>
          <a:p>
            <a:pPr lvl="0"/>
            <a:r>
              <a:rPr lang="pt-BR" sz="2600" u="sng" dirty="0"/>
              <a:t>Sociedade Brasileira de Cardiologia</a:t>
            </a:r>
            <a:endParaRPr lang="pt-BR" sz="2600" dirty="0"/>
          </a:p>
          <a:p>
            <a:pPr lvl="0"/>
            <a:r>
              <a:rPr lang="pt-BR" sz="2600" u="sng" dirty="0"/>
              <a:t>Indivíduos acima de 18 anos é de 140/90 mmHg.</a:t>
            </a:r>
          </a:p>
          <a:p>
            <a:pPr lvl="0"/>
            <a:r>
              <a:rPr lang="pt-BR" sz="2600" u="sng" dirty="0"/>
              <a:t> </a:t>
            </a:r>
            <a:endParaRPr lang="pt-BR" sz="2600" dirty="0"/>
          </a:p>
          <a:p>
            <a:r>
              <a:rPr lang="pt-BR" sz="2600" b="1" u="sng" dirty="0"/>
              <a:t>Termologia básica:</a:t>
            </a:r>
            <a:endParaRPr lang="pt-BR" sz="2600" dirty="0"/>
          </a:p>
          <a:p>
            <a:pPr lvl="0"/>
            <a:r>
              <a:rPr lang="pt-BR" sz="2600" b="1" u="sng" dirty="0"/>
              <a:t>Hipertensão: </a:t>
            </a:r>
            <a:r>
              <a:rPr lang="pt-BR" sz="2600" dirty="0"/>
              <a:t>acima de 150/90mmHg.</a:t>
            </a:r>
          </a:p>
          <a:p>
            <a:pPr lvl="0"/>
            <a:r>
              <a:rPr lang="pt-BR" sz="2600" b="1" u="sng" dirty="0"/>
              <a:t>Hipotensão: </a:t>
            </a:r>
            <a:r>
              <a:rPr lang="pt-BR" sz="2600" dirty="0"/>
              <a:t>inferior a 100/60mmHg.</a:t>
            </a:r>
          </a:p>
          <a:p>
            <a:pPr lvl="0"/>
            <a:r>
              <a:rPr lang="pt-BR" sz="2600" b="1" u="sng" dirty="0"/>
              <a:t>PA convergente:</a:t>
            </a:r>
            <a:r>
              <a:rPr lang="pt-BR" sz="2600" dirty="0"/>
              <a:t> sistólica e a diastólica se aproximam. ( </a:t>
            </a:r>
            <a:r>
              <a:rPr lang="pt-BR" sz="2600" dirty="0" err="1"/>
              <a:t>Ex</a:t>
            </a:r>
            <a:r>
              <a:rPr lang="pt-BR" sz="2600" dirty="0"/>
              <a:t>: 120/100mmHg). </a:t>
            </a:r>
          </a:p>
          <a:p>
            <a:pPr lvl="0"/>
            <a:r>
              <a:rPr lang="pt-BR" sz="2600" b="1" u="sng" dirty="0"/>
              <a:t>PA divergente: </a:t>
            </a:r>
            <a:r>
              <a:rPr lang="pt-BR" sz="2600" dirty="0"/>
              <a:t>sistólica e a diastólica se distanciam. ( </a:t>
            </a:r>
            <a:r>
              <a:rPr lang="pt-BR" sz="2600" dirty="0" err="1"/>
              <a:t>Ex</a:t>
            </a:r>
            <a:r>
              <a:rPr lang="pt-BR" sz="2600" dirty="0"/>
              <a:t>: 120/40mmHg). </a:t>
            </a:r>
          </a:p>
          <a:p>
            <a:endParaRPr lang="pt-BR" sz="1900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89E2710-66E9-49EC-9861-1774E69DA2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48965" y="2865142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681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81468" y="2090530"/>
            <a:ext cx="7704856" cy="2441713"/>
          </a:xfrm>
        </p:spPr>
        <p:txBody>
          <a:bodyPr>
            <a:normAutofit/>
          </a:bodyPr>
          <a:lstStyle/>
          <a:p>
            <a:r>
              <a:rPr lang="pt-BR" sz="2600" b="1" dirty="0"/>
              <a:t>As alterações da função corporal geralmente se refletem na temperatura do corpo, na pulsação, na respiração e na pressão arterial, podendo indicar enfermidade </a:t>
            </a:r>
            <a:r>
              <a:rPr lang="pt-BR" sz="2600" dirty="0"/>
              <a:t>(TIMBY,2001).</a:t>
            </a:r>
            <a:br>
              <a:rPr lang="pt-BR" dirty="0"/>
            </a:br>
            <a:endParaRPr lang="pt-BR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BB21FB44-E40B-48D7-9ACD-0995277D429F}"/>
              </a:ext>
            </a:extLst>
          </p:cNvPr>
          <p:cNvSpPr/>
          <p:nvPr/>
        </p:nvSpPr>
        <p:spPr>
          <a:xfrm>
            <a:off x="435869" y="399390"/>
            <a:ext cx="51125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/>
              <a:t>Por serem relacionados com a própria existência da vida, recebem o nome de sinais vitais </a:t>
            </a:r>
            <a:r>
              <a:rPr lang="pt-BR" sz="2800" dirty="0"/>
              <a:t>(HORTA,1979). 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23CA31A6-6715-41C1-BDEA-48C54D8FBA6D}"/>
              </a:ext>
            </a:extLst>
          </p:cNvPr>
          <p:cNvSpPr/>
          <p:nvPr/>
        </p:nvSpPr>
        <p:spPr>
          <a:xfrm>
            <a:off x="1037896" y="4046738"/>
            <a:ext cx="9630104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600" dirty="0">
                <a:latin typeface="Times New Roman" pitchFamily="18" charset="0"/>
                <a:cs typeface="Times New Roman" pitchFamily="18" charset="0"/>
              </a:rPr>
              <a:t>OBJETIVOS DE VERIFICAR OS SSVV</a:t>
            </a:r>
          </a:p>
          <a:p>
            <a:endParaRPr lang="pt-BR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t-BR" sz="2600" dirty="0"/>
              <a:t>Obter informações sobre as condições da pessoa (vítima ou paciente);</a:t>
            </a:r>
            <a:endParaRPr lang="pt-BR" sz="2600" dirty="0">
              <a:ea typeface="Arial Unicode MS" pitchFamily="34" charset="-128"/>
              <a:cs typeface="Arial Unicode MS" pitchFamily="34" charset="-128"/>
            </a:endParaRPr>
          </a:p>
          <a:p>
            <a:r>
              <a:rPr lang="pt-BR" sz="2600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pt-BR" sz="2600" dirty="0"/>
              <a:t>Ajudar no diagnóstico e tratamento;</a:t>
            </a:r>
            <a:endParaRPr lang="pt-BR" sz="2600" dirty="0">
              <a:ea typeface="Arial Unicode MS" pitchFamily="34" charset="-128"/>
              <a:cs typeface="Arial Unicode MS" pitchFamily="34" charset="-128"/>
            </a:endParaRPr>
          </a:p>
          <a:p>
            <a:r>
              <a:rPr lang="pt-BR" sz="2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t-BR" sz="2600" dirty="0"/>
              <a:t>Auxiliar na avaliação da evolução da doença.</a:t>
            </a:r>
            <a:endParaRPr lang="pt-BR" sz="2600" dirty="0">
              <a:ea typeface="Arial Unicode MS" pitchFamily="34" charset="-128"/>
              <a:cs typeface="Arial Unicode MS" pitchFamily="34" charset="-128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83599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46BDC6-F23C-4F2F-9667-5B82E2039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642" y="195250"/>
            <a:ext cx="2620771" cy="1461271"/>
          </a:xfrm>
        </p:spPr>
        <p:txBody>
          <a:bodyPr>
            <a:normAutofit fontScale="90000"/>
          </a:bodyPr>
          <a:lstStyle/>
          <a:p>
            <a:pPr algn="r"/>
            <a:r>
              <a:rPr lang="pt-BR" sz="2800" b="1" u="sng" dirty="0"/>
              <a:t>CUIDADOS indispensáveis</a:t>
            </a:r>
            <a:br>
              <a:rPr lang="pt-BR" dirty="0">
                <a:solidFill>
                  <a:schemeClr val="accent1"/>
                </a:solidFill>
              </a:rPr>
            </a:b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FECCB4-8FAF-432F-9298-39237A4A9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885" y="1115172"/>
            <a:ext cx="4783327" cy="5917272"/>
          </a:xfrm>
        </p:spPr>
        <p:txBody>
          <a:bodyPr anchor="ctr">
            <a:noAutofit/>
          </a:bodyPr>
          <a:lstStyle/>
          <a:p>
            <a:r>
              <a:rPr lang="pt-BR" sz="2400" b="1" u="sng" dirty="0"/>
              <a:t>PROFISSIONAL / Cliente</a:t>
            </a:r>
            <a:endParaRPr lang="pt-BR" sz="2400" dirty="0"/>
          </a:p>
          <a:p>
            <a:pPr lvl="0"/>
            <a:r>
              <a:rPr lang="pt-BR" sz="2400" dirty="0"/>
              <a:t>Braço ao nível do coração;</a:t>
            </a:r>
          </a:p>
          <a:p>
            <a:pPr lvl="0"/>
            <a:r>
              <a:rPr lang="pt-BR" sz="2400" dirty="0"/>
              <a:t> Repouso do cliente – 5 / 10min. (antes da aferição);</a:t>
            </a:r>
          </a:p>
          <a:p>
            <a:pPr lvl="0"/>
            <a:r>
              <a:rPr lang="pt-BR" sz="2400" dirty="0"/>
              <a:t>Mãos e equipamentos excessivamente frios;</a:t>
            </a:r>
          </a:p>
          <a:p>
            <a:pPr lvl="0"/>
            <a:r>
              <a:rPr lang="pt-BR" sz="2400" dirty="0"/>
              <a:t>Interação;</a:t>
            </a:r>
          </a:p>
          <a:p>
            <a:pPr lvl="0"/>
            <a:r>
              <a:rPr lang="pt-BR" sz="2400" dirty="0"/>
              <a:t>Indagar sobre ingestão de drogas que possam vir a interferir com os mecanismos de regulação da PA.</a:t>
            </a:r>
          </a:p>
          <a:p>
            <a:pPr lvl="0"/>
            <a:r>
              <a:rPr lang="pt-BR" sz="2400" dirty="0"/>
              <a:t> EVITAR : Fumo, alimentação, álcool, café, conversar, presença de dor, tensão, ansiedade durante o procedimento, bexiga cheia. </a:t>
            </a:r>
          </a:p>
          <a:p>
            <a:endParaRPr lang="pt-BR" sz="2400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DA1507A9-1691-44E4-954B-52F2060EAC0C}"/>
              </a:ext>
            </a:extLst>
          </p:cNvPr>
          <p:cNvSpPr txBox="1">
            <a:spLocks/>
          </p:cNvSpPr>
          <p:nvPr/>
        </p:nvSpPr>
        <p:spPr>
          <a:xfrm>
            <a:off x="7122217" y="195249"/>
            <a:ext cx="2620771" cy="1461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800" b="1" u="sng" dirty="0">
                <a:solidFill>
                  <a:schemeClr val="accent1"/>
                </a:solidFill>
              </a:rPr>
              <a:t>PROFISSIONAL / Equipamento</a:t>
            </a:r>
            <a:br>
              <a:rPr lang="pt-BR" dirty="0">
                <a:solidFill>
                  <a:schemeClr val="accent1"/>
                </a:solidFill>
              </a:rPr>
            </a:b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3C77AD00-7E74-474C-9565-D1F1C1B0964E}"/>
              </a:ext>
            </a:extLst>
          </p:cNvPr>
          <p:cNvSpPr txBox="1">
            <a:spLocks/>
          </p:cNvSpPr>
          <p:nvPr/>
        </p:nvSpPr>
        <p:spPr>
          <a:xfrm>
            <a:off x="6594313" y="1427703"/>
            <a:ext cx="5170802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600"/>
              <a:t>Posicionamento adequado da escala de valores;</a:t>
            </a:r>
          </a:p>
          <a:p>
            <a:r>
              <a:rPr lang="pt-BR" sz="2600"/>
              <a:t>Pressão excessiva do diafragma sobre a artéria;</a:t>
            </a:r>
          </a:p>
          <a:p>
            <a:r>
              <a:rPr lang="pt-BR" sz="2600"/>
              <a:t>Inflação excessiva;</a:t>
            </a:r>
          </a:p>
          <a:p>
            <a:r>
              <a:rPr lang="pt-BR" sz="2600"/>
              <a:t>Deflação muito rápida;</a:t>
            </a:r>
          </a:p>
          <a:p>
            <a:r>
              <a:rPr lang="pt-BR" sz="2600"/>
              <a:t>É fundamental que estejam calibrados - recomenda-se calibração semestral (Mion </a:t>
            </a:r>
            <a:r>
              <a:rPr lang="pt-BR" sz="2600" i="1"/>
              <a:t>et al.</a:t>
            </a:r>
            <a:r>
              <a:rPr lang="pt-BR" sz="2600"/>
              <a:t>1998);</a:t>
            </a:r>
          </a:p>
          <a:p>
            <a:r>
              <a:rPr lang="pt-BR" sz="2600"/>
              <a:t>Observar periodicamente sistemas de válvulas (vazamentos) e tubos de borrachas (integridade).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35321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0E2742-6BE7-4A0B-AC97-3FF9B07E5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112" y="142242"/>
            <a:ext cx="2620771" cy="1686558"/>
          </a:xfrm>
        </p:spPr>
        <p:txBody>
          <a:bodyPr>
            <a:normAutofit/>
          </a:bodyPr>
          <a:lstStyle/>
          <a:p>
            <a:pPr algn="r"/>
            <a:r>
              <a:rPr lang="pt-BR" sz="2800" b="1" dirty="0">
                <a:solidFill>
                  <a:schemeClr val="accent1"/>
                </a:solidFill>
              </a:rPr>
              <a:t>Observações importantes:</a:t>
            </a:r>
            <a:br>
              <a:rPr lang="pt-BR" sz="2800" dirty="0">
                <a:solidFill>
                  <a:schemeClr val="accent1"/>
                </a:solidFill>
              </a:rPr>
            </a:br>
            <a:endParaRPr lang="pt-BR" sz="2800" dirty="0">
              <a:solidFill>
                <a:schemeClr val="accent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41CDCDA-2190-42B3-8EF4-6878C1731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865" y="1181431"/>
            <a:ext cx="5796135" cy="6217920"/>
          </a:xfrm>
        </p:spPr>
        <p:txBody>
          <a:bodyPr anchor="ctr">
            <a:normAutofit/>
          </a:bodyPr>
          <a:lstStyle/>
          <a:p>
            <a:r>
              <a:rPr lang="pt-BR" sz="2400" dirty="0"/>
              <a:t>1. Verificar a PA no menor tempo possível a fim de impedir congestão venosa, pois o manguito age como um torniquete.</a:t>
            </a:r>
          </a:p>
          <a:p>
            <a:r>
              <a:rPr lang="pt-BR" sz="2400" dirty="0"/>
              <a:t>2. Retirar totalmente o ar do manguito e nunca </a:t>
            </a:r>
            <a:r>
              <a:rPr lang="pt-BR" sz="2400" dirty="0" err="1"/>
              <a:t>reinsuflá-lo</a:t>
            </a:r>
            <a:r>
              <a:rPr lang="pt-BR" sz="2400" dirty="0"/>
              <a:t> durante a verificação de PA.</a:t>
            </a:r>
          </a:p>
          <a:p>
            <a:r>
              <a:rPr lang="pt-BR" sz="2400" dirty="0"/>
              <a:t>3. Comunicar imediatamente ao Médico caso o cliente apresente alterações na FC; T; FR; PA.</a:t>
            </a:r>
          </a:p>
          <a:p>
            <a:r>
              <a:rPr lang="pt-BR" sz="2400" dirty="0"/>
              <a:t>4. Na impossibilidade de medir a temperatura na região axilar, utilizar as regiões: inguinal, retal e bucal.</a:t>
            </a:r>
          </a:p>
          <a:p>
            <a:r>
              <a:rPr lang="pt-BR" sz="2400" dirty="0"/>
              <a:t>5. Na verificação de temperatura bucal, o bulbo do termômetro deverá ficar sob a língua.</a:t>
            </a:r>
          </a:p>
          <a:p>
            <a:endParaRPr lang="pt-BR" sz="2400" dirty="0"/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4FE24483-A979-4D45-85BE-3740724ACBCF}"/>
              </a:ext>
            </a:extLst>
          </p:cNvPr>
          <p:cNvSpPr txBox="1">
            <a:spLocks/>
          </p:cNvSpPr>
          <p:nvPr/>
        </p:nvSpPr>
        <p:spPr>
          <a:xfrm>
            <a:off x="6544155" y="640080"/>
            <a:ext cx="5515323" cy="62179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/>
              <a:t>6. Na verificação de </a:t>
            </a:r>
            <a:r>
              <a:rPr lang="pt-BR" sz="2400" b="1" dirty="0"/>
              <a:t>T</a:t>
            </a:r>
            <a:r>
              <a:rPr lang="pt-BR" sz="2400" dirty="0"/>
              <a:t> retal, o bulbo do termômetro deverá ser lubrificado e introduzido 2 cm no ânus. Proceder à limpeza e à desinfecção do termômetro.</a:t>
            </a:r>
          </a:p>
          <a:p>
            <a:r>
              <a:rPr lang="pt-BR" sz="2400" dirty="0"/>
              <a:t>7. A </a:t>
            </a:r>
            <a:r>
              <a:rPr lang="pt-BR" sz="2400" b="1" dirty="0"/>
              <a:t>T </a:t>
            </a:r>
            <a:r>
              <a:rPr lang="pt-BR" sz="2400" dirty="0"/>
              <a:t>obtida nas regiões bucal e retal devem ser anotadas, especificando a região de verificação.</a:t>
            </a:r>
          </a:p>
          <a:p>
            <a:r>
              <a:rPr lang="pt-BR" sz="2400" dirty="0"/>
              <a:t>8. Em caso de dúvida nos valores obtidos de SSVV, repetir a técnica. Persistindo a dúvida, solicitar o auxílio de outro profissional.</a:t>
            </a:r>
          </a:p>
          <a:p>
            <a:r>
              <a:rPr lang="pt-BR" sz="2400" dirty="0"/>
              <a:t>9. Em cliente com patologias cardíacas verificar o pulso novamente durante um minuto. </a:t>
            </a:r>
          </a:p>
          <a:p>
            <a:r>
              <a:rPr lang="pt-BR" sz="2400" dirty="0"/>
              <a:t>10. Fazer a desinfecção da oliva e diafragma antes e após a verificação de SSVV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741980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Referências </a:t>
            </a:r>
            <a:endParaRPr lang="pt-BR" dirty="0"/>
          </a:p>
          <a:p>
            <a:r>
              <a:rPr lang="pt-BR" dirty="0"/>
              <a:t>POTTER, Patrícia A.; PERRY, Anne G. </a:t>
            </a:r>
            <a:r>
              <a:rPr lang="pt-BR" b="1" dirty="0"/>
              <a:t>Grande Tratado de Enfermagem Prática: </a:t>
            </a:r>
            <a:r>
              <a:rPr lang="pt-BR" dirty="0"/>
              <a:t>Clínica e Prática Hospitalar. 3.ed. São Paulo: Santos, 1998. </a:t>
            </a:r>
          </a:p>
          <a:p>
            <a:r>
              <a:rPr lang="pt-BR" dirty="0"/>
              <a:t>TIMBY, Bárbara K. </a:t>
            </a:r>
            <a:r>
              <a:rPr lang="pt-BR" b="1" dirty="0"/>
              <a:t>Conceitos e Habilidades Fundamentais no Atendimento de Enfermagem.</a:t>
            </a:r>
            <a:r>
              <a:rPr lang="pt-BR" dirty="0"/>
              <a:t> 6.ed. Porto </a:t>
            </a:r>
            <a:r>
              <a:rPr lang="pt-BR" dirty="0" err="1"/>
              <a:t>Alegre:Artmed</a:t>
            </a:r>
            <a:r>
              <a:rPr lang="pt-BR" dirty="0"/>
              <a:t>, 2001. </a:t>
            </a:r>
          </a:p>
          <a:p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9261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1272" y="1012004"/>
            <a:ext cx="2562119" cy="4795408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002060"/>
                </a:solidFill>
              </a:rPr>
              <a:t>NORMAS</a:t>
            </a:r>
            <a:br>
              <a:rPr lang="pt-BR" b="1" dirty="0">
                <a:solidFill>
                  <a:srgbClr val="002060"/>
                </a:solidFill>
              </a:rPr>
            </a:br>
            <a:r>
              <a:rPr lang="pt-BR" b="1" dirty="0">
                <a:solidFill>
                  <a:srgbClr val="002060"/>
                </a:solidFill>
              </a:rPr>
              <a:t>para verificar os SSVV</a:t>
            </a:r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523B8150-2EE6-4A69-9CD5-8EC369C9F5D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172829" y="260648"/>
          <a:ext cx="5495171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356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76334" y="1404324"/>
            <a:ext cx="5004048" cy="6082744"/>
          </a:xfrm>
        </p:spPr>
        <p:txBody>
          <a:bodyPr anchor="ctr">
            <a:normAutofit/>
          </a:bodyPr>
          <a:lstStyle/>
          <a:p>
            <a:r>
              <a:rPr lang="pt-BR" sz="2600" b="1" dirty="0"/>
              <a:t>É o equilíbrio entre </a:t>
            </a:r>
            <a:r>
              <a:rPr lang="pt-BR" sz="2600" b="1" u="sng" dirty="0"/>
              <a:t>a produção e a perda de calor </a:t>
            </a:r>
            <a:r>
              <a:rPr lang="pt-BR" sz="2600" b="1" dirty="0"/>
              <a:t>do organismo.</a:t>
            </a:r>
          </a:p>
          <a:p>
            <a:endParaRPr lang="pt-BR" sz="1000" b="1" dirty="0"/>
          </a:p>
          <a:p>
            <a:r>
              <a:rPr lang="pt-BR" sz="2600" b="1" dirty="0"/>
              <a:t>Temperatura corporal é a </a:t>
            </a:r>
            <a:r>
              <a:rPr lang="pt-BR" b="1" dirty="0"/>
              <a:t>diferença entre a quantidade de calor produzido pelos processos corporais e a quantidade de calor perdida para o ambiente esterno.</a:t>
            </a:r>
          </a:p>
          <a:p>
            <a:endParaRPr lang="pt-BR" sz="1000" b="1" dirty="0"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itchFamily="2" charset="2"/>
              <a:buNone/>
            </a:pPr>
            <a:r>
              <a:rPr lang="pt-BR" sz="2600" b="1" dirty="0"/>
              <a:t> Locais de verificação: </a:t>
            </a:r>
            <a:r>
              <a:rPr lang="pt-BR" sz="2600" b="1" u="sng" dirty="0"/>
              <a:t>axilar, retal, bucal, vaginal, inguinal, otológica</a:t>
            </a:r>
            <a:endParaRPr lang="pt-BR" sz="2600" b="1" dirty="0"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itchFamily="2" charset="2"/>
              <a:buNone/>
            </a:pPr>
            <a:endParaRPr lang="pt-BR" sz="2600" b="1" dirty="0">
              <a:ea typeface="Arial Unicode MS" pitchFamily="34" charset="-128"/>
              <a:cs typeface="Arial Unicode MS" pitchFamily="34" charset="-128"/>
            </a:endParaRPr>
          </a:p>
          <a:p>
            <a:endParaRPr lang="pt-BR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FFB970D6-4799-4551-B06C-5521235236AE}"/>
              </a:ext>
            </a:extLst>
          </p:cNvPr>
          <p:cNvSpPr/>
          <p:nvPr/>
        </p:nvSpPr>
        <p:spPr>
          <a:xfrm>
            <a:off x="861120" y="346043"/>
            <a:ext cx="35283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u="sng" dirty="0">
                <a:solidFill>
                  <a:srgbClr val="002060"/>
                </a:solidFill>
              </a:rPr>
              <a:t>TEMPERATURA</a:t>
            </a:r>
            <a:r>
              <a:rPr lang="pt-BR" sz="4000" b="1" dirty="0">
                <a:solidFill>
                  <a:srgbClr val="002060"/>
                </a:solidFill>
              </a:rPr>
              <a:t>:</a:t>
            </a:r>
            <a:r>
              <a:rPr lang="pt-BR" sz="40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BA22A15A-875F-4859-AB74-AF4731EFA078}"/>
              </a:ext>
            </a:extLst>
          </p:cNvPr>
          <p:cNvSpPr txBox="1">
            <a:spLocks/>
          </p:cNvSpPr>
          <p:nvPr/>
        </p:nvSpPr>
        <p:spPr>
          <a:xfrm>
            <a:off x="6566864" y="440871"/>
            <a:ext cx="4582352" cy="59762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600" dirty="0"/>
          </a:p>
          <a:p>
            <a:endParaRPr lang="pt-BR" sz="1600" dirty="0"/>
          </a:p>
          <a:p>
            <a:r>
              <a:rPr lang="pt-BR" dirty="0"/>
              <a:t> </a:t>
            </a:r>
            <a:r>
              <a:rPr lang="pt-BR" b="1" dirty="0"/>
              <a:t>Princípios da regulação</a:t>
            </a:r>
          </a:p>
          <a:p>
            <a:r>
              <a:rPr lang="pt-BR" dirty="0"/>
              <a:t>A manutenção da temperatura depende de fatores fisiológicos e corporais, ela deve ser mantida constante e dentro de uma faixa normal.</a:t>
            </a:r>
          </a:p>
          <a:p>
            <a:r>
              <a:rPr lang="pt-BR" dirty="0"/>
              <a:t> </a:t>
            </a:r>
          </a:p>
          <a:p>
            <a:endParaRPr lang="pt-BR" dirty="0"/>
          </a:p>
          <a:p>
            <a:r>
              <a:rPr lang="pt-BR" b="1" dirty="0"/>
              <a:t>Mecanismo regulador</a:t>
            </a:r>
          </a:p>
          <a:p>
            <a:r>
              <a:rPr lang="pt-BR" dirty="0"/>
              <a:t>Cardiovascular.</a:t>
            </a:r>
          </a:p>
          <a:p>
            <a:r>
              <a:rPr lang="pt-BR" dirty="0"/>
              <a:t>Neurológico.</a:t>
            </a:r>
          </a:p>
          <a:p>
            <a:r>
              <a:rPr lang="pt-BR" dirty="0"/>
              <a:t>O hipotálamo controla a temperatura corporal, o hipotálamo anterior controla a perda de calor, e o posterior a produção de calor.</a:t>
            </a:r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001497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5968D0-0506-4AE0-B524-8DCCC8C91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833" y="649424"/>
            <a:ext cx="4685471" cy="5196234"/>
          </a:xfrm>
        </p:spPr>
        <p:txBody>
          <a:bodyPr>
            <a:normAutofit fontScale="92500" lnSpcReduction="10000"/>
          </a:bodyPr>
          <a:lstStyle/>
          <a:p>
            <a:r>
              <a:rPr lang="pt-BR" b="1" u="sng" dirty="0">
                <a:solidFill>
                  <a:srgbClr val="002060"/>
                </a:solidFill>
              </a:rPr>
              <a:t>Mecanismo de </a:t>
            </a:r>
            <a:r>
              <a:rPr lang="pt-BR" sz="3200" b="1" u="sng" dirty="0">
                <a:solidFill>
                  <a:srgbClr val="002060"/>
                </a:solidFill>
              </a:rPr>
              <a:t>perda de calor</a:t>
            </a:r>
            <a:r>
              <a:rPr lang="pt-BR" b="1" dirty="0">
                <a:solidFill>
                  <a:srgbClr val="002060"/>
                </a:solidFill>
              </a:rPr>
              <a:t>. </a:t>
            </a:r>
          </a:p>
          <a:p>
            <a:r>
              <a:rPr lang="pt-BR" b="1" dirty="0">
                <a:solidFill>
                  <a:srgbClr val="002060"/>
                </a:solidFill>
              </a:rPr>
              <a:t>Sudorese</a:t>
            </a:r>
          </a:p>
          <a:p>
            <a:r>
              <a:rPr lang="pt-BR" b="1" dirty="0">
                <a:solidFill>
                  <a:srgbClr val="002060"/>
                </a:solidFill>
              </a:rPr>
              <a:t>Vaso dilatação sanguínea.</a:t>
            </a:r>
          </a:p>
          <a:p>
            <a:pPr marL="0" indent="0">
              <a:buNone/>
            </a:pPr>
            <a:endParaRPr lang="pt-BR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t-BR" b="1" dirty="0">
              <a:solidFill>
                <a:srgbClr val="002060"/>
              </a:solidFill>
            </a:endParaRPr>
          </a:p>
          <a:p>
            <a:r>
              <a:rPr lang="pt-BR" b="1" u="sng" dirty="0">
                <a:solidFill>
                  <a:srgbClr val="002060"/>
                </a:solidFill>
              </a:rPr>
              <a:t>Mecanismo de </a:t>
            </a:r>
            <a:r>
              <a:rPr lang="pt-BR" sz="3200" b="1" u="sng" dirty="0">
                <a:solidFill>
                  <a:srgbClr val="002060"/>
                </a:solidFill>
              </a:rPr>
              <a:t>ganho de calor</a:t>
            </a:r>
            <a:r>
              <a:rPr lang="pt-BR" b="1" u="sng" dirty="0">
                <a:solidFill>
                  <a:srgbClr val="002060"/>
                </a:solidFill>
              </a:rPr>
              <a:t>, ou diminuição da perda</a:t>
            </a:r>
            <a:r>
              <a:rPr lang="pt-BR" b="1" dirty="0">
                <a:solidFill>
                  <a:srgbClr val="002060"/>
                </a:solidFill>
              </a:rPr>
              <a:t>.</a:t>
            </a:r>
          </a:p>
          <a:p>
            <a:r>
              <a:rPr lang="pt-BR" b="1" dirty="0">
                <a:solidFill>
                  <a:srgbClr val="002060"/>
                </a:solidFill>
              </a:rPr>
              <a:t>Vasoconstrição</a:t>
            </a:r>
          </a:p>
          <a:p>
            <a:r>
              <a:rPr lang="pt-BR" b="1" dirty="0">
                <a:solidFill>
                  <a:srgbClr val="002060"/>
                </a:solidFill>
              </a:rPr>
              <a:t>Contração do músculo voluntário.</a:t>
            </a:r>
          </a:p>
          <a:p>
            <a:r>
              <a:rPr lang="pt-BR" b="1" dirty="0">
                <a:solidFill>
                  <a:srgbClr val="002060"/>
                </a:solidFill>
              </a:rPr>
              <a:t>Tremor</a:t>
            </a:r>
          </a:p>
          <a:p>
            <a:pPr marL="0" indent="0">
              <a:buNone/>
            </a:pPr>
            <a:endParaRPr lang="pt-BR" sz="1700" dirty="0">
              <a:solidFill>
                <a:srgbClr val="FFFFFF"/>
              </a:solidFill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8B39886-DFD3-4034-AEFD-294663E1F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762" y="-7053"/>
            <a:ext cx="5047708" cy="1609344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600" b="1" dirty="0"/>
              <a:t>Fatores fisiológicos que podem  interferir na “T”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09A96E79-B7DB-4459-AE6D-CE063D145712}"/>
              </a:ext>
            </a:extLst>
          </p:cNvPr>
          <p:cNvSpPr txBox="1">
            <a:spLocks/>
          </p:cNvSpPr>
          <p:nvPr/>
        </p:nvSpPr>
        <p:spPr>
          <a:xfrm>
            <a:off x="5384449" y="1602291"/>
            <a:ext cx="3356342" cy="4509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/>
              <a:t>Sono e repouso</a:t>
            </a:r>
          </a:p>
          <a:p>
            <a:r>
              <a:rPr lang="pt-BR"/>
              <a:t>Idade</a:t>
            </a:r>
          </a:p>
          <a:p>
            <a:r>
              <a:rPr lang="pt-BR"/>
              <a:t>Exercícios físicos</a:t>
            </a:r>
          </a:p>
          <a:p>
            <a:r>
              <a:rPr lang="pt-BR"/>
              <a:t>Fator hormonal</a:t>
            </a:r>
          </a:p>
          <a:p>
            <a:r>
              <a:rPr lang="pt-BR"/>
              <a:t>Alimentação</a:t>
            </a:r>
          </a:p>
          <a:p>
            <a:r>
              <a:rPr lang="pt-BR"/>
              <a:t>Banho</a:t>
            </a:r>
          </a:p>
          <a:p>
            <a:r>
              <a:rPr lang="pt-BR"/>
              <a:t>Agasalho</a:t>
            </a:r>
          </a:p>
          <a:p>
            <a:r>
              <a:rPr lang="pt-BR" u="sng"/>
              <a:t>Processos infecciosos </a:t>
            </a:r>
          </a:p>
          <a:p>
            <a:r>
              <a:rPr lang="pt-BR"/>
              <a:t>Emoção</a:t>
            </a:r>
          </a:p>
          <a:p>
            <a:endParaRPr lang="pt-BR" sz="2600" dirty="0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EE468BCD-4715-4FB1-BBB5-FAFB83401FFD}"/>
              </a:ext>
            </a:extLst>
          </p:cNvPr>
          <p:cNvSpPr/>
          <p:nvPr/>
        </p:nvSpPr>
        <p:spPr>
          <a:xfrm>
            <a:off x="8688288" y="3238736"/>
            <a:ext cx="4572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600" dirty="0"/>
              <a:t>Desnutrição</a:t>
            </a:r>
            <a:endParaRPr lang="pt-BR" sz="2600" u="sng" dirty="0"/>
          </a:p>
          <a:p>
            <a:r>
              <a:rPr lang="pt-BR" sz="2600" u="sng" dirty="0"/>
              <a:t>Estresse</a:t>
            </a:r>
          </a:p>
          <a:p>
            <a:r>
              <a:rPr lang="pt-BR" sz="2600" u="sng" dirty="0"/>
              <a:t> Ambiente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1848153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50300" y="564511"/>
            <a:ext cx="5097471" cy="5420770"/>
          </a:xfrm>
        </p:spPr>
        <p:txBody>
          <a:bodyPr>
            <a:normAutofit fontScale="92500" lnSpcReduction="10000"/>
          </a:bodyPr>
          <a:lstStyle/>
          <a:p>
            <a:r>
              <a:rPr lang="pt-BR" b="1" u="sng" dirty="0"/>
              <a:t>TEMPERATURA</a:t>
            </a:r>
            <a:r>
              <a:rPr lang="pt-BR" b="1" dirty="0"/>
              <a:t>:</a:t>
            </a:r>
            <a:r>
              <a:rPr lang="pt-BR" dirty="0"/>
              <a:t> </a:t>
            </a:r>
          </a:p>
          <a:p>
            <a:pPr>
              <a:buFont typeface="Wingdings" pitchFamily="2" charset="2"/>
              <a:buNone/>
            </a:pPr>
            <a:endParaRPr lang="pt-BR" b="1" dirty="0"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pt-BR" dirty="0"/>
              <a:t> O local da verificação é um fator que determina se o paciente está ou não febril, </a:t>
            </a:r>
            <a:r>
              <a:rPr lang="pt-BR" b="1" dirty="0"/>
              <a:t>o local mais fidedigno e confiável é o da artéria pulmonar</a:t>
            </a:r>
            <a:r>
              <a:rPr lang="pt-BR" dirty="0"/>
              <a:t> (cateter de </a:t>
            </a:r>
            <a:r>
              <a:rPr lang="pt-BR" dirty="0" err="1"/>
              <a:t>sawn</a:t>
            </a:r>
            <a:r>
              <a:rPr lang="pt-BR" dirty="0"/>
              <a:t> </a:t>
            </a:r>
            <a:r>
              <a:rPr lang="pt-BR" dirty="0" err="1"/>
              <a:t>ganz</a:t>
            </a:r>
            <a:r>
              <a:rPr lang="pt-BR" dirty="0"/>
              <a:t>) oferece leitura do sangue misto.</a:t>
            </a:r>
          </a:p>
          <a:p>
            <a:pPr>
              <a:buFont typeface="Wingdings" pitchFamily="2" charset="2"/>
              <a:buNone/>
            </a:pPr>
            <a:endParaRPr lang="pt-BR" b="1" dirty="0">
              <a:ea typeface="Arial Unicode MS" pitchFamily="34" charset="-128"/>
              <a:cs typeface="Arial Unicode MS" pitchFamily="34" charset="-128"/>
            </a:endParaRPr>
          </a:p>
          <a:p>
            <a:r>
              <a:rPr lang="pt-BR" b="1" dirty="0"/>
              <a:t>A verificação mais comum é a axilar e o valor da temperatura varia de pessoa para pessoa, sendo que na maioria varia entre 36 a 37º C. </a:t>
            </a:r>
            <a:endParaRPr lang="pt-BR" b="1" dirty="0">
              <a:ea typeface="Arial Unicode MS" pitchFamily="34" charset="-128"/>
              <a:cs typeface="Arial Unicode MS" pitchFamily="34" charset="-128"/>
            </a:endParaRPr>
          </a:p>
          <a:p>
            <a:endParaRPr lang="pt-BR" sz="1700" dirty="0"/>
          </a:p>
        </p:txBody>
      </p:sp>
      <p:sp>
        <p:nvSpPr>
          <p:cNvPr id="8" name="Text Box 253">
            <a:extLst>
              <a:ext uri="{FF2B5EF4-FFF2-40B4-BE49-F238E27FC236}">
                <a16:creationId xmlns:a16="http://schemas.microsoft.com/office/drawing/2014/main" id="{82256A00-A2FC-4301-9427-F419B27E4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0382" y="455817"/>
            <a:ext cx="5724182" cy="3093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600" dirty="0"/>
              <a:t>A verificação da </a:t>
            </a:r>
            <a:r>
              <a:rPr lang="pt-BR" sz="2600" b="1" dirty="0">
                <a:solidFill>
                  <a:srgbClr val="C00000"/>
                </a:solidFill>
              </a:rPr>
              <a:t>temperatura retal </a:t>
            </a:r>
            <a:r>
              <a:rPr lang="pt-BR" sz="2600" dirty="0"/>
              <a:t>é indicado em recém-nascidos, crianças pequenas, adultos em estado grave ou inconscientes.</a:t>
            </a:r>
            <a:endParaRPr lang="pt-BR" sz="2600" dirty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spcBef>
                <a:spcPct val="50000"/>
              </a:spcBef>
            </a:pPr>
            <a:r>
              <a:rPr lang="pt-BR" sz="2600" b="1" dirty="0"/>
              <a:t>A temperatura varia com a idade, hora do dia, exercícios, fatores ambientais, ciclo menstrual, gravidez.</a:t>
            </a:r>
          </a:p>
        </p:txBody>
      </p:sp>
      <p:grpSp>
        <p:nvGrpSpPr>
          <p:cNvPr id="9" name="Group 293">
            <a:extLst>
              <a:ext uri="{FF2B5EF4-FFF2-40B4-BE49-F238E27FC236}">
                <a16:creationId xmlns:a16="http://schemas.microsoft.com/office/drawing/2014/main" id="{5C7A9A06-FEEA-42A0-AA51-355B8D9CA05D}"/>
              </a:ext>
            </a:extLst>
          </p:cNvPr>
          <p:cNvGrpSpPr>
            <a:grpSpLocks/>
          </p:cNvGrpSpPr>
          <p:nvPr/>
        </p:nvGrpSpPr>
        <p:grpSpPr bwMode="auto">
          <a:xfrm>
            <a:off x="5861467" y="4069025"/>
            <a:ext cx="5783097" cy="2172655"/>
            <a:chOff x="0" y="343"/>
            <a:chExt cx="4330" cy="1177"/>
          </a:xfrm>
        </p:grpSpPr>
        <p:grpSp>
          <p:nvGrpSpPr>
            <p:cNvPr id="10" name="Group 291">
              <a:extLst>
                <a:ext uri="{FF2B5EF4-FFF2-40B4-BE49-F238E27FC236}">
                  <a16:creationId xmlns:a16="http://schemas.microsoft.com/office/drawing/2014/main" id="{C105D422-E7AB-42FF-A0F2-48DA3D9FA2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343"/>
              <a:ext cx="4296" cy="1155"/>
              <a:chOff x="0" y="343"/>
              <a:chExt cx="4296" cy="1155"/>
            </a:xfrm>
          </p:grpSpPr>
          <p:grpSp>
            <p:nvGrpSpPr>
              <p:cNvPr id="12" name="Group 268">
                <a:extLst>
                  <a:ext uri="{FF2B5EF4-FFF2-40B4-BE49-F238E27FC236}">
                    <a16:creationId xmlns:a16="http://schemas.microsoft.com/office/drawing/2014/main" id="{2A3EF3C8-A0AF-43E2-BA1C-FD75BE11922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346"/>
                <a:ext cx="577" cy="576"/>
                <a:chOff x="0" y="346"/>
                <a:chExt cx="577" cy="576"/>
              </a:xfrm>
            </p:grpSpPr>
            <p:sp>
              <p:nvSpPr>
                <p:cNvPr id="46" name="Rectangle 255">
                  <a:extLst>
                    <a:ext uri="{FF2B5EF4-FFF2-40B4-BE49-F238E27FC236}">
                      <a16:creationId xmlns:a16="http://schemas.microsoft.com/office/drawing/2014/main" id="{B835F982-1200-4936-9D83-0ADB17945C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" y="346"/>
                  <a:ext cx="546" cy="4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pt-BR" b="1" dirty="0"/>
                    <a:t>Menores de 1 ano</a:t>
                  </a:r>
                  <a:endParaRPr lang="pt-BR" dirty="0"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just" eaLnBrk="0" hangingPunct="0"/>
                  <a:endParaRPr lang="pt-BR" sz="1600" dirty="0"/>
                </a:p>
              </p:txBody>
            </p:sp>
            <p:sp>
              <p:nvSpPr>
                <p:cNvPr id="47" name="Rectangle 267">
                  <a:extLst>
                    <a:ext uri="{FF2B5EF4-FFF2-40B4-BE49-F238E27FC236}">
                      <a16:creationId xmlns:a16="http://schemas.microsoft.com/office/drawing/2014/main" id="{6CF5754A-C795-419A-B485-E4D2E0D927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346"/>
                  <a:ext cx="577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13" name="Group 270">
                <a:extLst>
                  <a:ext uri="{FF2B5EF4-FFF2-40B4-BE49-F238E27FC236}">
                    <a16:creationId xmlns:a16="http://schemas.microsoft.com/office/drawing/2014/main" id="{C3D1CBFC-BAC3-4727-ACD5-C5D0C27C6D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77" y="346"/>
                <a:ext cx="749" cy="576"/>
                <a:chOff x="577" y="346"/>
                <a:chExt cx="749" cy="576"/>
              </a:xfrm>
            </p:grpSpPr>
            <p:sp>
              <p:nvSpPr>
                <p:cNvPr id="44" name="Rectangle 256">
                  <a:extLst>
                    <a:ext uri="{FF2B5EF4-FFF2-40B4-BE49-F238E27FC236}">
                      <a16:creationId xmlns:a16="http://schemas.microsoft.com/office/drawing/2014/main" id="{BB5E6E6C-0BCC-4B38-A536-2825E844E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05" y="346"/>
                  <a:ext cx="693" cy="4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pt-BR" sz="2000" b="1" dirty="0"/>
                    <a:t>02 anos</a:t>
                  </a:r>
                  <a:endParaRPr lang="pt-BR" sz="2000" dirty="0"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just" eaLnBrk="0" hangingPunct="0"/>
                  <a:endParaRPr lang="pt-BR" sz="1600" dirty="0"/>
                </a:p>
              </p:txBody>
            </p:sp>
            <p:sp>
              <p:nvSpPr>
                <p:cNvPr id="45" name="Rectangle 269">
                  <a:extLst>
                    <a:ext uri="{FF2B5EF4-FFF2-40B4-BE49-F238E27FC236}">
                      <a16:creationId xmlns:a16="http://schemas.microsoft.com/office/drawing/2014/main" id="{AA69CB16-E482-482E-810B-91A1E953DE3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7" y="346"/>
                  <a:ext cx="749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14" name="Group 272">
                <a:extLst>
                  <a:ext uri="{FF2B5EF4-FFF2-40B4-BE49-F238E27FC236}">
                    <a16:creationId xmlns:a16="http://schemas.microsoft.com/office/drawing/2014/main" id="{05CECCA4-ECD6-48F2-8713-4416D616185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26" y="346"/>
                <a:ext cx="749" cy="576"/>
                <a:chOff x="1326" y="346"/>
                <a:chExt cx="749" cy="576"/>
              </a:xfrm>
            </p:grpSpPr>
            <p:sp>
              <p:nvSpPr>
                <p:cNvPr id="42" name="Rectangle 257">
                  <a:extLst>
                    <a:ext uri="{FF2B5EF4-FFF2-40B4-BE49-F238E27FC236}">
                      <a16:creationId xmlns:a16="http://schemas.microsoft.com/office/drawing/2014/main" id="{AAD2C77E-E53A-4192-9DCE-4799381295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4" y="346"/>
                  <a:ext cx="693" cy="4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pt-BR" sz="2000" b="1" dirty="0"/>
                    <a:t>04 anos</a:t>
                  </a:r>
                  <a:endParaRPr lang="pt-BR" sz="2000" dirty="0"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just" eaLnBrk="0" hangingPunct="0"/>
                  <a:endParaRPr lang="pt-BR" dirty="0"/>
                </a:p>
              </p:txBody>
            </p:sp>
            <p:sp>
              <p:nvSpPr>
                <p:cNvPr id="43" name="Rectangle 271">
                  <a:extLst>
                    <a:ext uri="{FF2B5EF4-FFF2-40B4-BE49-F238E27FC236}">
                      <a16:creationId xmlns:a16="http://schemas.microsoft.com/office/drawing/2014/main" id="{172EAD42-642D-4E8E-9818-C73CACB161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26" y="346"/>
                  <a:ext cx="749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15" name="Group 274">
                <a:extLst>
                  <a:ext uri="{FF2B5EF4-FFF2-40B4-BE49-F238E27FC236}">
                    <a16:creationId xmlns:a16="http://schemas.microsoft.com/office/drawing/2014/main" id="{CC49FB35-F931-4339-BC14-A7124D257AA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03" y="343"/>
                <a:ext cx="749" cy="576"/>
                <a:chOff x="2103" y="343"/>
                <a:chExt cx="749" cy="576"/>
              </a:xfrm>
            </p:grpSpPr>
            <p:sp>
              <p:nvSpPr>
                <p:cNvPr id="40" name="Rectangle 258">
                  <a:extLst>
                    <a:ext uri="{FF2B5EF4-FFF2-40B4-BE49-F238E27FC236}">
                      <a16:creationId xmlns:a16="http://schemas.microsoft.com/office/drawing/2014/main" id="{0E070066-937F-4A99-9FD7-3A85DACAD9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03" y="346"/>
                  <a:ext cx="693" cy="4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pt-BR" sz="2000" b="1" dirty="0"/>
                    <a:t>06 anos</a:t>
                  </a:r>
                  <a:endParaRPr lang="pt-BR" sz="2000" dirty="0"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just" eaLnBrk="0" hangingPunct="0"/>
                  <a:endParaRPr lang="pt-BR" dirty="0"/>
                </a:p>
              </p:txBody>
            </p:sp>
            <p:sp>
              <p:nvSpPr>
                <p:cNvPr id="41" name="Rectangle 273">
                  <a:extLst>
                    <a:ext uri="{FF2B5EF4-FFF2-40B4-BE49-F238E27FC236}">
                      <a16:creationId xmlns:a16="http://schemas.microsoft.com/office/drawing/2014/main" id="{A7D35A42-5B3E-46BD-8A28-6EBE45C9AC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03" y="343"/>
                  <a:ext cx="749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16" name="Group 276">
                <a:extLst>
                  <a:ext uri="{FF2B5EF4-FFF2-40B4-BE49-F238E27FC236}">
                    <a16:creationId xmlns:a16="http://schemas.microsoft.com/office/drawing/2014/main" id="{6738779A-F6C0-436E-B73D-7F28EC23D8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24" y="346"/>
                <a:ext cx="749" cy="576"/>
                <a:chOff x="2824" y="346"/>
                <a:chExt cx="749" cy="576"/>
              </a:xfrm>
            </p:grpSpPr>
            <p:sp>
              <p:nvSpPr>
                <p:cNvPr id="38" name="Rectangle 259">
                  <a:extLst>
                    <a:ext uri="{FF2B5EF4-FFF2-40B4-BE49-F238E27FC236}">
                      <a16:creationId xmlns:a16="http://schemas.microsoft.com/office/drawing/2014/main" id="{87B2C762-0B66-4748-A796-4C29F97755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52" y="346"/>
                  <a:ext cx="693" cy="4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pt-BR" sz="2000" b="1" dirty="0"/>
                    <a:t>10 anos</a:t>
                  </a:r>
                  <a:endParaRPr lang="pt-BR" sz="2000" dirty="0"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just" eaLnBrk="0" hangingPunct="0"/>
                  <a:endParaRPr lang="pt-BR" dirty="0"/>
                </a:p>
              </p:txBody>
            </p:sp>
            <p:sp>
              <p:nvSpPr>
                <p:cNvPr id="39" name="Rectangle 275">
                  <a:extLst>
                    <a:ext uri="{FF2B5EF4-FFF2-40B4-BE49-F238E27FC236}">
                      <a16:creationId xmlns:a16="http://schemas.microsoft.com/office/drawing/2014/main" id="{142F4A9D-2FFB-48E1-94AA-5500E2AC59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24" y="346"/>
                  <a:ext cx="749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17" name="Group 278">
                <a:extLst>
                  <a:ext uri="{FF2B5EF4-FFF2-40B4-BE49-F238E27FC236}">
                    <a16:creationId xmlns:a16="http://schemas.microsoft.com/office/drawing/2014/main" id="{84BFA453-FD7B-42FB-ADCE-78E9437849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73" y="346"/>
                <a:ext cx="723" cy="576"/>
                <a:chOff x="3573" y="346"/>
                <a:chExt cx="723" cy="576"/>
              </a:xfrm>
            </p:grpSpPr>
            <p:sp>
              <p:nvSpPr>
                <p:cNvPr id="36" name="Rectangle 260">
                  <a:extLst>
                    <a:ext uri="{FF2B5EF4-FFF2-40B4-BE49-F238E27FC236}">
                      <a16:creationId xmlns:a16="http://schemas.microsoft.com/office/drawing/2014/main" id="{D5BCF688-BF52-4387-AD81-7FD8D87F3D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01" y="346"/>
                  <a:ext cx="667" cy="4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pt-BR" b="1" dirty="0"/>
                    <a:t>14 anos ou mais</a:t>
                  </a:r>
                  <a:endParaRPr lang="pt-BR" dirty="0"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just" eaLnBrk="0" hangingPunct="0"/>
                  <a:endParaRPr lang="pt-BR" sz="1600" dirty="0"/>
                </a:p>
              </p:txBody>
            </p:sp>
            <p:sp>
              <p:nvSpPr>
                <p:cNvPr id="37" name="Rectangle 277">
                  <a:extLst>
                    <a:ext uri="{FF2B5EF4-FFF2-40B4-BE49-F238E27FC236}">
                      <a16:creationId xmlns:a16="http://schemas.microsoft.com/office/drawing/2014/main" id="{B891C57F-1F90-49A7-BA9C-E83889620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73" y="346"/>
                  <a:ext cx="723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18" name="Group 280">
                <a:extLst>
                  <a:ext uri="{FF2B5EF4-FFF2-40B4-BE49-F238E27FC236}">
                    <a16:creationId xmlns:a16="http://schemas.microsoft.com/office/drawing/2014/main" id="{D769BE51-56EF-4F98-A4C8-956870339D5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922"/>
                <a:ext cx="577" cy="576"/>
                <a:chOff x="0" y="922"/>
                <a:chExt cx="577" cy="576"/>
              </a:xfrm>
            </p:grpSpPr>
            <p:sp>
              <p:nvSpPr>
                <p:cNvPr id="34" name="Rectangle 261">
                  <a:extLst>
                    <a:ext uri="{FF2B5EF4-FFF2-40B4-BE49-F238E27FC236}">
                      <a16:creationId xmlns:a16="http://schemas.microsoft.com/office/drawing/2014/main" id="{8DC1A049-372F-49C6-9469-4FF1D1C011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" y="922"/>
                  <a:ext cx="521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pt-BR" sz="2000" b="1" dirty="0"/>
                    <a:t>37,3°C</a:t>
                  </a:r>
                  <a:endParaRPr lang="pt-BR" sz="2000" b="1" dirty="0"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just" eaLnBrk="0" hangingPunct="0"/>
                  <a:endParaRPr lang="pt-BR" sz="1600" dirty="0"/>
                </a:p>
              </p:txBody>
            </p:sp>
            <p:sp>
              <p:nvSpPr>
                <p:cNvPr id="35" name="Rectangle 279">
                  <a:extLst>
                    <a:ext uri="{FF2B5EF4-FFF2-40B4-BE49-F238E27FC236}">
                      <a16:creationId xmlns:a16="http://schemas.microsoft.com/office/drawing/2014/main" id="{68725E12-50EF-4541-AF6F-F7CDB985D4D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922"/>
                  <a:ext cx="577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19" name="Group 282">
                <a:extLst>
                  <a:ext uri="{FF2B5EF4-FFF2-40B4-BE49-F238E27FC236}">
                    <a16:creationId xmlns:a16="http://schemas.microsoft.com/office/drawing/2014/main" id="{E89A6B65-B27D-4064-AD5C-120A3EA613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77" y="922"/>
                <a:ext cx="749" cy="576"/>
                <a:chOff x="577" y="922"/>
                <a:chExt cx="749" cy="576"/>
              </a:xfrm>
            </p:grpSpPr>
            <p:sp>
              <p:nvSpPr>
                <p:cNvPr id="32" name="Rectangle 262">
                  <a:extLst>
                    <a:ext uri="{FF2B5EF4-FFF2-40B4-BE49-F238E27FC236}">
                      <a16:creationId xmlns:a16="http://schemas.microsoft.com/office/drawing/2014/main" id="{99F49A45-5CEE-48CD-93D9-6B7C34502A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05" y="922"/>
                  <a:ext cx="693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pt-BR" sz="2000" b="1" dirty="0"/>
                    <a:t>37,1°C a 37,3°C</a:t>
                  </a:r>
                  <a:endParaRPr lang="pt-BR" sz="2000" b="1" dirty="0"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just" eaLnBrk="0" hangingPunct="0"/>
                  <a:endParaRPr lang="pt-BR" sz="1600" dirty="0"/>
                </a:p>
              </p:txBody>
            </p:sp>
            <p:sp>
              <p:nvSpPr>
                <p:cNvPr id="33" name="Rectangle 281">
                  <a:extLst>
                    <a:ext uri="{FF2B5EF4-FFF2-40B4-BE49-F238E27FC236}">
                      <a16:creationId xmlns:a16="http://schemas.microsoft.com/office/drawing/2014/main" id="{35369811-8377-4E07-9D66-09E849331E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7" y="922"/>
                  <a:ext cx="749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20" name="Group 284">
                <a:extLst>
                  <a:ext uri="{FF2B5EF4-FFF2-40B4-BE49-F238E27FC236}">
                    <a16:creationId xmlns:a16="http://schemas.microsoft.com/office/drawing/2014/main" id="{FE81107A-538B-48D9-A024-CB7C26EAC3B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26" y="922"/>
                <a:ext cx="749" cy="576"/>
                <a:chOff x="1326" y="922"/>
                <a:chExt cx="749" cy="576"/>
              </a:xfrm>
            </p:grpSpPr>
            <p:sp>
              <p:nvSpPr>
                <p:cNvPr id="30" name="Rectangle 263">
                  <a:extLst>
                    <a:ext uri="{FF2B5EF4-FFF2-40B4-BE49-F238E27FC236}">
                      <a16:creationId xmlns:a16="http://schemas.microsoft.com/office/drawing/2014/main" id="{2409AC1F-C5F1-482B-AB80-EE4E1C3D0E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4" y="922"/>
                  <a:ext cx="693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pt-BR" sz="2000" b="1" dirty="0"/>
                    <a:t>36,9°C a 37,2°C</a:t>
                  </a:r>
                  <a:endParaRPr lang="pt-BR" sz="2000" b="1" dirty="0"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just" eaLnBrk="0" hangingPunct="0"/>
                  <a:endParaRPr lang="pt-BR" sz="1600" dirty="0"/>
                </a:p>
              </p:txBody>
            </p:sp>
            <p:sp>
              <p:nvSpPr>
                <p:cNvPr id="31" name="Rectangle 283">
                  <a:extLst>
                    <a:ext uri="{FF2B5EF4-FFF2-40B4-BE49-F238E27FC236}">
                      <a16:creationId xmlns:a16="http://schemas.microsoft.com/office/drawing/2014/main" id="{3949B406-EFA7-4C55-B8E1-D0F1F62385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26" y="922"/>
                  <a:ext cx="749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21" name="Group 286">
                <a:extLst>
                  <a:ext uri="{FF2B5EF4-FFF2-40B4-BE49-F238E27FC236}">
                    <a16:creationId xmlns:a16="http://schemas.microsoft.com/office/drawing/2014/main" id="{3120E602-0F04-4CB6-A202-221082FD97F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75" y="922"/>
                <a:ext cx="749" cy="576"/>
                <a:chOff x="2075" y="922"/>
                <a:chExt cx="749" cy="576"/>
              </a:xfrm>
            </p:grpSpPr>
            <p:sp>
              <p:nvSpPr>
                <p:cNvPr id="28" name="Rectangle 264">
                  <a:extLst>
                    <a:ext uri="{FF2B5EF4-FFF2-40B4-BE49-F238E27FC236}">
                      <a16:creationId xmlns:a16="http://schemas.microsoft.com/office/drawing/2014/main" id="{0C4490D0-7986-431B-A05B-C880EE2126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03" y="922"/>
                  <a:ext cx="693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pt-BR" sz="2000" b="1" dirty="0"/>
                    <a:t>36,9°C</a:t>
                  </a:r>
                  <a:endParaRPr lang="pt-BR" sz="2000" b="1" dirty="0"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just" eaLnBrk="0" hangingPunct="0"/>
                  <a:endParaRPr lang="pt-BR" sz="1600" dirty="0"/>
                </a:p>
              </p:txBody>
            </p:sp>
            <p:sp>
              <p:nvSpPr>
                <p:cNvPr id="29" name="Rectangle 285">
                  <a:extLst>
                    <a:ext uri="{FF2B5EF4-FFF2-40B4-BE49-F238E27FC236}">
                      <a16:creationId xmlns:a16="http://schemas.microsoft.com/office/drawing/2014/main" id="{9A9C12BC-DE96-465B-8B5C-E423B23C81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75" y="922"/>
                  <a:ext cx="749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22" name="Group 288">
                <a:extLst>
                  <a:ext uri="{FF2B5EF4-FFF2-40B4-BE49-F238E27FC236}">
                    <a16:creationId xmlns:a16="http://schemas.microsoft.com/office/drawing/2014/main" id="{0CC74E87-50CA-46DB-9121-1D991FCBFE9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24" y="922"/>
                <a:ext cx="749" cy="576"/>
                <a:chOff x="2824" y="922"/>
                <a:chExt cx="749" cy="576"/>
              </a:xfrm>
            </p:grpSpPr>
            <p:sp>
              <p:nvSpPr>
                <p:cNvPr id="26" name="Rectangle 265">
                  <a:extLst>
                    <a:ext uri="{FF2B5EF4-FFF2-40B4-BE49-F238E27FC236}">
                      <a16:creationId xmlns:a16="http://schemas.microsoft.com/office/drawing/2014/main" id="{C3B02FD2-D551-42DC-81D9-A87CBAD65F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52" y="922"/>
                  <a:ext cx="693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pt-BR" sz="2000" b="1" dirty="0"/>
                    <a:t>36,7°C a 36,8°C</a:t>
                  </a:r>
                  <a:endParaRPr lang="pt-BR" sz="2000" b="1" dirty="0"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just" eaLnBrk="0" hangingPunct="0"/>
                  <a:endParaRPr lang="pt-BR" dirty="0"/>
                </a:p>
              </p:txBody>
            </p:sp>
            <p:sp>
              <p:nvSpPr>
                <p:cNvPr id="27" name="Rectangle 287">
                  <a:extLst>
                    <a:ext uri="{FF2B5EF4-FFF2-40B4-BE49-F238E27FC236}">
                      <a16:creationId xmlns:a16="http://schemas.microsoft.com/office/drawing/2014/main" id="{736E87CD-A136-4171-8A28-45134A7877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24" y="922"/>
                  <a:ext cx="749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23" name="Group 290">
                <a:extLst>
                  <a:ext uri="{FF2B5EF4-FFF2-40B4-BE49-F238E27FC236}">
                    <a16:creationId xmlns:a16="http://schemas.microsoft.com/office/drawing/2014/main" id="{4BE9C02C-9AAC-45E3-A401-32E3C44D75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73" y="922"/>
                <a:ext cx="723" cy="576"/>
                <a:chOff x="3573" y="922"/>
                <a:chExt cx="723" cy="576"/>
              </a:xfrm>
            </p:grpSpPr>
            <p:sp>
              <p:nvSpPr>
                <p:cNvPr id="24" name="Rectangle 266">
                  <a:extLst>
                    <a:ext uri="{FF2B5EF4-FFF2-40B4-BE49-F238E27FC236}">
                      <a16:creationId xmlns:a16="http://schemas.microsoft.com/office/drawing/2014/main" id="{1B1A5F36-DD8A-473E-94C1-AACD8E768B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01" y="922"/>
                  <a:ext cx="667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pt-BR" sz="2000" b="1" dirty="0"/>
                    <a:t>36,5°C a 37,5°C</a:t>
                  </a:r>
                  <a:endParaRPr lang="pt-BR" sz="2000" b="1" dirty="0"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just" eaLnBrk="0" hangingPunct="0"/>
                  <a:endParaRPr lang="pt-BR" sz="1600" dirty="0"/>
                </a:p>
              </p:txBody>
            </p:sp>
            <p:sp>
              <p:nvSpPr>
                <p:cNvPr id="25" name="Rectangle 289">
                  <a:extLst>
                    <a:ext uri="{FF2B5EF4-FFF2-40B4-BE49-F238E27FC236}">
                      <a16:creationId xmlns:a16="http://schemas.microsoft.com/office/drawing/2014/main" id="{B09EB7C2-0F76-4F2E-80AC-592BA1A6A4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73" y="922"/>
                  <a:ext cx="723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  <p:sp>
          <p:nvSpPr>
            <p:cNvPr id="11" name="Rectangle 292">
              <a:extLst>
                <a:ext uri="{FF2B5EF4-FFF2-40B4-BE49-F238E27FC236}">
                  <a16:creationId xmlns:a16="http://schemas.microsoft.com/office/drawing/2014/main" id="{B649C2A2-5362-437F-ADCD-7C4294F701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" y="362"/>
              <a:ext cx="4302" cy="1158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 sz="1600" dirty="0"/>
            </a:p>
          </p:txBody>
        </p:sp>
      </p:grpSp>
      <p:sp>
        <p:nvSpPr>
          <p:cNvPr id="48" name="Rectangle 254">
            <a:extLst>
              <a:ext uri="{FF2B5EF4-FFF2-40B4-BE49-F238E27FC236}">
                <a16:creationId xmlns:a16="http://schemas.microsoft.com/office/drawing/2014/main" id="{09BAA09B-01DB-404D-AE30-5FCDE844C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6783" y="3752705"/>
            <a:ext cx="9144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pt-BR" sz="2400" b="1" dirty="0">
                <a:solidFill>
                  <a:srgbClr val="C00000"/>
                </a:solidFill>
              </a:rPr>
              <a:t>Idade X temperatura corpórea</a:t>
            </a:r>
            <a:endParaRPr lang="pt-BR" sz="2400" dirty="0">
              <a:solidFill>
                <a:srgbClr val="C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8112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s3.amazonaws.com/magoo/ABAAAArIkAK-4.jpg">
            <a:extLst>
              <a:ext uri="{FF2B5EF4-FFF2-40B4-BE49-F238E27FC236}">
                <a16:creationId xmlns:a16="http://schemas.microsoft.com/office/drawing/2014/main" id="{BA25FB47-3E63-47EB-A982-2933D43DD2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3" t="2848" r="19278" b="37629"/>
          <a:stretch/>
        </p:blipFill>
        <p:spPr bwMode="auto">
          <a:xfrm>
            <a:off x="551384" y="310258"/>
            <a:ext cx="4089773" cy="230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8088B3E8-C17F-49A8-AF54-85B6A8024CC7}"/>
              </a:ext>
            </a:extLst>
          </p:cNvPr>
          <p:cNvSpPr/>
          <p:nvPr/>
        </p:nvSpPr>
        <p:spPr>
          <a:xfrm>
            <a:off x="307233" y="2448339"/>
            <a:ext cx="48346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A FLUTUAÇÃO DA TEMPERATURA É ACEITÁVEL,</a:t>
            </a:r>
          </a:p>
          <a:p>
            <a:r>
              <a:rPr lang="pt-BR" sz="2400" dirty="0"/>
              <a:t>   Temperatura bucal de 36,2º a 37ºC,</a:t>
            </a:r>
          </a:p>
          <a:p>
            <a:r>
              <a:rPr lang="pt-BR" sz="2400" dirty="0"/>
              <a:t>      Retal  de 36,4º a 37,5ºC,</a:t>
            </a:r>
          </a:p>
          <a:p>
            <a:r>
              <a:rPr lang="pt-BR" sz="2400" dirty="0"/>
              <a:t>      Axilar de 36º a 36,8ºC,</a:t>
            </a:r>
          </a:p>
          <a:p>
            <a:r>
              <a:rPr lang="pt-BR" sz="2400" dirty="0"/>
              <a:t>     Inguinal de 36º a 36,8º. 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AF0C36E2-0B38-40E1-B80E-5188F25C4BEA}"/>
              </a:ext>
            </a:extLst>
          </p:cNvPr>
          <p:cNvSpPr txBox="1">
            <a:spLocks/>
          </p:cNvSpPr>
          <p:nvPr/>
        </p:nvSpPr>
        <p:spPr>
          <a:xfrm>
            <a:off x="5979884" y="476672"/>
            <a:ext cx="5024628" cy="5904656"/>
          </a:xfrm>
          <a:prstGeom prst="rect">
            <a:avLst/>
          </a:prstGeom>
        </p:spPr>
        <p:txBody>
          <a:bodyPr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>
                <a:solidFill>
                  <a:srgbClr val="002060"/>
                </a:solidFill>
              </a:rPr>
              <a:t>TERMINOLOGIA</a:t>
            </a:r>
          </a:p>
          <a:p>
            <a:r>
              <a:rPr lang="pt-BR" b="1" dirty="0"/>
              <a:t>Hipotermia</a:t>
            </a:r>
            <a:r>
              <a:rPr lang="pt-BR" dirty="0"/>
              <a:t> - temperatura abaixo de 35º.</a:t>
            </a:r>
          </a:p>
          <a:p>
            <a:r>
              <a:rPr lang="pt-BR" b="1" dirty="0"/>
              <a:t>Hipertermia</a:t>
            </a:r>
            <a:r>
              <a:rPr lang="pt-BR" dirty="0"/>
              <a:t> - de 38º a 40ºC.</a:t>
            </a:r>
          </a:p>
          <a:p>
            <a:endParaRPr lang="pt-BR" sz="1200" dirty="0"/>
          </a:p>
          <a:p>
            <a:r>
              <a:rPr lang="pt-BR" b="1" dirty="0"/>
              <a:t>Afebril</a:t>
            </a:r>
            <a:r>
              <a:rPr lang="pt-BR" dirty="0"/>
              <a:t> - De 36º a 37ºC </a:t>
            </a:r>
          </a:p>
          <a:p>
            <a:endParaRPr lang="pt-BR" sz="1200" dirty="0"/>
          </a:p>
          <a:p>
            <a:r>
              <a:rPr lang="pt-BR" dirty="0"/>
              <a:t>De 37,5º a 37,8º </a:t>
            </a:r>
            <a:r>
              <a:rPr lang="pt-BR" b="1" dirty="0"/>
              <a:t>estado febril ou Febrícula</a:t>
            </a:r>
          </a:p>
          <a:p>
            <a:r>
              <a:rPr lang="pt-BR" dirty="0"/>
              <a:t>            De 38º a 38,9ºC </a:t>
            </a:r>
            <a:r>
              <a:rPr lang="pt-BR" b="1" dirty="0"/>
              <a:t>febre</a:t>
            </a:r>
            <a:r>
              <a:rPr lang="pt-BR" dirty="0"/>
              <a:t>,</a:t>
            </a:r>
          </a:p>
          <a:p>
            <a:r>
              <a:rPr lang="pt-BR" dirty="0"/>
              <a:t>            De 39º a 40ºC </a:t>
            </a:r>
            <a:r>
              <a:rPr lang="pt-BR" b="1" dirty="0" err="1"/>
              <a:t>pirexia</a:t>
            </a:r>
            <a:r>
              <a:rPr lang="pt-BR" dirty="0"/>
              <a:t>,</a:t>
            </a:r>
          </a:p>
          <a:p>
            <a:r>
              <a:rPr lang="pt-BR" dirty="0"/>
              <a:t>            Acima de 40ºC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b="1" dirty="0"/>
              <a:t>                    </a:t>
            </a:r>
            <a:r>
              <a:rPr lang="pt-BR" b="1" dirty="0" err="1"/>
              <a:t>hiperpirexia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1213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49DE85-2BB8-4254-8E35-86319B37D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2884" y="418272"/>
            <a:ext cx="2085203" cy="826604"/>
          </a:xfrm>
        </p:spPr>
        <p:txBody>
          <a:bodyPr>
            <a:normAutofit fontScale="90000"/>
          </a:bodyPr>
          <a:lstStyle/>
          <a:p>
            <a:r>
              <a:rPr lang="pt-BR" sz="3500" b="1" dirty="0">
                <a:solidFill>
                  <a:srgbClr val="002060"/>
                </a:solidFill>
              </a:rPr>
              <a:t>Febre</a:t>
            </a:r>
            <a:br>
              <a:rPr lang="pt-BR" sz="3500" b="1" dirty="0">
                <a:solidFill>
                  <a:srgbClr val="002060"/>
                </a:solidFill>
              </a:rPr>
            </a:br>
            <a:endParaRPr lang="pt-BR" sz="35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DE11A5CA-5DF5-4CFE-8BE7-D382C2190B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4115986"/>
              </p:ext>
            </p:extLst>
          </p:nvPr>
        </p:nvGraphicFramePr>
        <p:xfrm>
          <a:off x="338773" y="831574"/>
          <a:ext cx="5556476" cy="6331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ângulo 2">
            <a:extLst>
              <a:ext uri="{FF2B5EF4-FFF2-40B4-BE49-F238E27FC236}">
                <a16:creationId xmlns:a16="http://schemas.microsoft.com/office/drawing/2014/main" id="{66549B8E-482B-45C0-9B7E-64BA0377C8E7}"/>
              </a:ext>
            </a:extLst>
          </p:cNvPr>
          <p:cNvSpPr/>
          <p:nvPr/>
        </p:nvSpPr>
        <p:spPr>
          <a:xfrm>
            <a:off x="7750840" y="418272"/>
            <a:ext cx="1998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solidFill>
                  <a:srgbClr val="002060"/>
                </a:solidFill>
              </a:rPr>
              <a:t>Tipos de febre</a:t>
            </a:r>
            <a:endParaRPr lang="pt-BR" sz="2400" dirty="0"/>
          </a:p>
        </p:txBody>
      </p:sp>
      <p:graphicFrame>
        <p:nvGraphicFramePr>
          <p:cNvPr id="19" name="Espaço Reservado para Conteúdo 2">
            <a:extLst>
              <a:ext uri="{FF2B5EF4-FFF2-40B4-BE49-F238E27FC236}">
                <a16:creationId xmlns:a16="http://schemas.microsoft.com/office/drawing/2014/main" id="{5C6F900F-9367-4486-931F-4E40E03888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261206"/>
              </p:ext>
            </p:extLst>
          </p:nvPr>
        </p:nvGraphicFramePr>
        <p:xfrm>
          <a:off x="6417043" y="940400"/>
          <a:ext cx="5661707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164814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3233</Words>
  <Application>Microsoft Office PowerPoint</Application>
  <PresentationFormat>Widescreen</PresentationFormat>
  <Paragraphs>372</Paragraphs>
  <Slides>32</Slides>
  <Notes>5</Notes>
  <HiddenSlides>0</HiddenSlides>
  <MMClips>0</MMClips>
  <ScaleCrop>false</ScaleCrop>
  <HeadingPairs>
    <vt:vector size="8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43" baseType="lpstr">
      <vt:lpstr>AngsanaUPC</vt:lpstr>
      <vt:lpstr>Arial</vt:lpstr>
      <vt:lpstr>Arial Unicode MS</vt:lpstr>
      <vt:lpstr>Bahnschrift</vt:lpstr>
      <vt:lpstr>Calibri</vt:lpstr>
      <vt:lpstr>Calibri Light</vt:lpstr>
      <vt:lpstr>Eras Demi ITC</vt:lpstr>
      <vt:lpstr>Times New Roman</vt:lpstr>
      <vt:lpstr>Wingdings</vt:lpstr>
      <vt:lpstr>Tema do Office</vt:lpstr>
      <vt:lpstr>MSPhotoEd.3</vt:lpstr>
      <vt:lpstr>Apresentação do PowerPoint</vt:lpstr>
      <vt:lpstr>SINAIS VITAIS</vt:lpstr>
      <vt:lpstr>Apresentação do PowerPoint</vt:lpstr>
      <vt:lpstr>NORMAS para verificar os SSVV</vt:lpstr>
      <vt:lpstr>Apresentação do PowerPoint</vt:lpstr>
      <vt:lpstr>Fatores fisiológicos que podem  interferir na “T”</vt:lpstr>
      <vt:lpstr>Apresentação do PowerPoint</vt:lpstr>
      <vt:lpstr>Apresentação do PowerPoint</vt:lpstr>
      <vt:lpstr>Febre </vt:lpstr>
      <vt:lpstr>Ocorrência</vt:lpstr>
      <vt:lpstr>FREQUÊNCIA CARDÍACA</vt:lpstr>
      <vt:lpstr>FISIOLOGIA DA FC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(cont.) </vt:lpstr>
      <vt:lpstr>Características (cont.) </vt:lpstr>
      <vt:lpstr>Método para verificar a FR</vt:lpstr>
      <vt:lpstr>Apresentação do PowerPoint</vt:lpstr>
      <vt:lpstr>A P.A. é alterada em algumas situações fisiológicas:</vt:lpstr>
      <vt:lpstr>Apresentação do PowerPoint</vt:lpstr>
      <vt:lpstr>Causas comuns de PA convergente: </vt:lpstr>
      <vt:lpstr>NORMAS</vt:lpstr>
      <vt:lpstr>Técnica de verificação da PA        </vt:lpstr>
      <vt:lpstr>   Técnica de verificação da PA     </vt:lpstr>
      <vt:lpstr>   Técnica de verificação da PA     </vt:lpstr>
      <vt:lpstr>Interpretação </vt:lpstr>
      <vt:lpstr>CUIDADOS indispensáveis </vt:lpstr>
      <vt:lpstr>Observações importantes: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José Flávio Benetti</dc:creator>
  <cp:lastModifiedBy>José Flávio Benetti</cp:lastModifiedBy>
  <cp:revision>7</cp:revision>
  <dcterms:created xsi:type="dcterms:W3CDTF">2019-05-16T13:27:24Z</dcterms:created>
  <dcterms:modified xsi:type="dcterms:W3CDTF">2019-05-16T17:03:21Z</dcterms:modified>
</cp:coreProperties>
</file>