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82" r:id="rId2"/>
    <p:sldId id="283" r:id="rId3"/>
    <p:sldId id="284" r:id="rId4"/>
    <p:sldId id="258" r:id="rId5"/>
    <p:sldId id="260" r:id="rId6"/>
    <p:sldId id="262" r:id="rId7"/>
    <p:sldId id="263" r:id="rId8"/>
    <p:sldId id="264" r:id="rId9"/>
    <p:sldId id="270" r:id="rId10"/>
    <p:sldId id="271" r:id="rId11"/>
    <p:sldId id="276" r:id="rId12"/>
    <p:sldId id="277" r:id="rId13"/>
    <p:sldId id="285" r:id="rId14"/>
    <p:sldId id="286" r:id="rId15"/>
    <p:sldId id="288" r:id="rId16"/>
    <p:sldId id="289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70940-257F-4AEA-8BD2-3E0CC0F7A166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F2EAB-8885-4E7C-B1C5-B3D834921ED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59F48F8-262C-424D-81EB-651CE0B31CB7}" type="datetimeFigureOut">
              <a:rPr lang="pt-BR" smtClean="0"/>
              <a:pPr/>
              <a:t>18/02/2013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308D32F-E4BB-4ABE-8DB5-0D4F884B5C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582067"/>
            <a:ext cx="81369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O QUE É DIDÁTICA?</a:t>
            </a:r>
          </a:p>
          <a:p>
            <a:pPr algn="just">
              <a:lnSpc>
                <a:spcPct val="200000"/>
              </a:lnSpc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É uma ciência cujo objetivo fundamental é ocupar- se das </a:t>
            </a:r>
            <a:r>
              <a:rPr lang="pt-BR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estratégias de ensino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das questões práticas   relativas à metodologia e ao processo de ensino e de aprendizagem. </a:t>
            </a:r>
          </a:p>
          <a:p>
            <a:pPr algn="just">
              <a:lnSpc>
                <a:spcPct val="200000"/>
              </a:lnSpc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	É um elemento transformador da </a:t>
            </a:r>
            <a:r>
              <a:rPr lang="pt-B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teoria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e da </a:t>
            </a:r>
            <a:r>
              <a:rPr lang="pt-B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prática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 Implica em preocupar-se com o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o aluno aprende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76672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u="sng" dirty="0" smtClean="0">
                <a:latin typeface="Arial" pitchFamily="34" charset="0"/>
                <a:cs typeface="Arial" pitchFamily="34" charset="0"/>
              </a:rPr>
              <a:t>O campo de ação</a:t>
            </a: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 Didática busca em outras áreas suporte para 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compreensão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análise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entendimento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dos fatos associados ao campo do conhecimento pedagógico. Porém, a organização dos conteúdos para a formação do professor na perspectiva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teórico-prática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não está isolada, devendo esta ser articulada de modo que os estudos específicos sejam relacionados com os estudos de formação pedagógica.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0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Superação </a:t>
            </a:r>
            <a:r>
              <a:rPr lang="pt-BR" sz="20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racionalismo técnico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t-BR" sz="20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empatia na prática do professor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c. 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Como os saberes são apresentados? </a:t>
            </a:r>
            <a:r>
              <a:rPr lang="pt-BR" sz="2000" i="1" u="sng" dirty="0" smtClean="0">
                <a:latin typeface="Arial" pitchFamily="34" charset="0"/>
                <a:cs typeface="Arial" pitchFamily="34" charset="0"/>
              </a:rPr>
              <a:t>diz respeito à escolha dos 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objetivos a serem ensinados ou os objetos de ensino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lnSpc>
                <a:spcPct val="20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Qual é o contrato didático? </a:t>
            </a:r>
            <a:r>
              <a:rPr lang="pt-BR" sz="2000" i="1" u="sng" dirty="0" smtClean="0">
                <a:latin typeface="Arial" pitchFamily="34" charset="0"/>
                <a:cs typeface="Arial" pitchFamily="34" charset="0"/>
              </a:rPr>
              <a:t>diz respeito às relações que se</a:t>
            </a:r>
          </a:p>
          <a:p>
            <a:pPr algn="just">
              <a:lnSpc>
                <a:spcPct val="200000"/>
              </a:lnSpc>
            </a:pP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processam entre quem ensina e quem aprende no que concerne ao</a:t>
            </a:r>
          </a:p>
          <a:p>
            <a:pPr algn="just">
              <a:lnSpc>
                <a:spcPct val="200000"/>
              </a:lnSpc>
            </a:pP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saber;</a:t>
            </a:r>
          </a:p>
          <a:p>
            <a:pPr algn="just">
              <a:lnSpc>
                <a:spcPct val="20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e. 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Qual é o objeto do saber para o professor? Como ele se torna objeto de saber para o aluno? </a:t>
            </a:r>
            <a:r>
              <a:rPr lang="pt-BR" sz="2000" i="1" u="sng" dirty="0" smtClean="0">
                <a:latin typeface="Arial" pitchFamily="34" charset="0"/>
                <a:cs typeface="Arial" pitchFamily="34" charset="0"/>
              </a:rPr>
              <a:t>diz respeito à atividade intelectual que 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deve acontecer e que é de responsabilidade do professor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;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69269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f. Como compartilhar a responsabilidade pela construção dos saberes? 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diz respeito às situações didáticas, processo que deve ser de </a:t>
            </a:r>
            <a:r>
              <a:rPr lang="pt-BR" sz="2000" u="sng" dirty="0" err="1" smtClean="0">
                <a:latin typeface="Arial" pitchFamily="34" charset="0"/>
                <a:cs typeface="Arial" pitchFamily="34" charset="0"/>
              </a:rPr>
              <a:t>corresponsabilidade</a:t>
            </a: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 do aluno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lnSpc>
                <a:spcPct val="20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g. Como administrar a situação didática?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diz respeito a saber contornar e lidar com obstáculos, erros, interações, ou seja, é a prática, o ensino que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Didática e suas inovações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793018"/>
          </a:xfrm>
        </p:spPr>
        <p:txBody>
          <a:bodyPr/>
          <a:lstStyle/>
          <a:p>
            <a:r>
              <a:rPr lang="pt-BR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Didática antiga</a:t>
            </a:r>
          </a:p>
          <a:p>
            <a:endParaRPr lang="pt-B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dirty="0" smtClean="0"/>
              <a:t>Prioriza o ensino</a:t>
            </a:r>
          </a:p>
          <a:p>
            <a:r>
              <a:rPr lang="pt-BR" dirty="0" smtClean="0"/>
              <a:t>Alunos indiferenciados</a:t>
            </a:r>
          </a:p>
          <a:p>
            <a:r>
              <a:rPr lang="pt-BR" dirty="0" smtClean="0"/>
              <a:t>O professor é o que sabe</a:t>
            </a:r>
          </a:p>
          <a:p>
            <a:r>
              <a:rPr lang="pt-BR" dirty="0" smtClean="0"/>
              <a:t>Transmissão do conhecimento</a:t>
            </a:r>
          </a:p>
          <a:p>
            <a:r>
              <a:rPr lang="pt-BR" dirty="0" smtClean="0"/>
              <a:t>Cumprimento do programa de ensino.</a:t>
            </a:r>
          </a:p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u="sng" dirty="0" smtClean="0">
                <a:solidFill>
                  <a:srgbClr val="FF0000"/>
                </a:solidFill>
              </a:rPr>
              <a:t>Didática nova</a:t>
            </a:r>
          </a:p>
          <a:p>
            <a:endParaRPr lang="pt-BR" u="sng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Prioriza a orientação ao aprendizado</a:t>
            </a:r>
          </a:p>
          <a:p>
            <a:r>
              <a:rPr lang="pt-BR" dirty="0" smtClean="0"/>
              <a:t>Alunos diferenciados</a:t>
            </a:r>
          </a:p>
          <a:p>
            <a:r>
              <a:rPr lang="pt-BR" dirty="0" smtClean="0"/>
              <a:t>Orientação para o aprendizado</a:t>
            </a:r>
          </a:p>
          <a:p>
            <a:r>
              <a:rPr lang="pt-BR" dirty="0" smtClean="0"/>
              <a:t>Desenvolvimento do aluno.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1124744"/>
            <a:ext cx="806489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 MELHOR DIDÁTICA...</a:t>
            </a:r>
          </a:p>
          <a:p>
            <a:endParaRPr lang="pt-BR" dirty="0" smtClean="0"/>
          </a:p>
          <a:p>
            <a:endParaRPr lang="pt-BR" dirty="0" smtClean="0"/>
          </a:p>
          <a:p>
            <a:pPr defTabSz="762000">
              <a:lnSpc>
                <a:spcPct val="200000"/>
              </a:lnSpc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“Ensine como Você gostaria de ser ensinado se estivesse no lugar de seus Alunos.”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2000">
              <a:defRPr/>
            </a:pPr>
            <a:fld id="{78974E8E-DE03-457B-9324-5DC3210FAF6B}" type="slidenum">
              <a:rPr lang="pt-BR"/>
              <a:pPr defTabSz="762000">
                <a:defRPr/>
              </a:pPr>
              <a:t>15</a:t>
            </a:fld>
            <a:endParaRPr lang="pt-BR"/>
          </a:p>
        </p:txBody>
      </p:sp>
      <p:sp>
        <p:nvSpPr>
          <p:cNvPr id="52227" name="Freeform 2"/>
          <p:cNvSpPr>
            <a:spLocks/>
          </p:cNvSpPr>
          <p:nvPr/>
        </p:nvSpPr>
        <p:spPr bwMode="auto">
          <a:xfrm>
            <a:off x="4572000" y="1524000"/>
            <a:ext cx="457200" cy="457200"/>
          </a:xfrm>
          <a:custGeom>
            <a:avLst/>
            <a:gdLst>
              <a:gd name="T0" fmla="*/ 0 w 144"/>
              <a:gd name="T1" fmla="*/ 0 h 144"/>
              <a:gd name="T2" fmla="*/ 2147483647 w 144"/>
              <a:gd name="T3" fmla="*/ 2147483647 h 144"/>
              <a:gd name="T4" fmla="*/ 2147483647 w 144"/>
              <a:gd name="T5" fmla="*/ 2147483647 h 144"/>
              <a:gd name="T6" fmla="*/ 0 w 144"/>
              <a:gd name="T7" fmla="*/ 0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144"/>
              <a:gd name="T14" fmla="*/ 144 w 144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144">
                <a:moveTo>
                  <a:pt x="0" y="0"/>
                </a:moveTo>
                <a:lnTo>
                  <a:pt x="144" y="144"/>
                </a:lnTo>
                <a:lnTo>
                  <a:pt x="96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hlink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4800600"/>
            <a:ext cx="6858000" cy="1752600"/>
          </a:xfrm>
          <a:noFill/>
        </p:spPr>
        <p:txBody>
          <a:bodyPr>
            <a:normAutofit/>
          </a:bodyPr>
          <a:lstStyle/>
          <a:p>
            <a:endParaRPr lang="pt-BR" sz="6000" dirty="0" smtClean="0"/>
          </a:p>
        </p:txBody>
      </p:sp>
      <p:sp>
        <p:nvSpPr>
          <p:cNvPr id="52229" name="Freeform 4"/>
          <p:cNvSpPr>
            <a:spLocks/>
          </p:cNvSpPr>
          <p:nvPr/>
        </p:nvSpPr>
        <p:spPr bwMode="auto">
          <a:xfrm>
            <a:off x="3830638" y="2601913"/>
            <a:ext cx="817562" cy="692150"/>
          </a:xfrm>
          <a:custGeom>
            <a:avLst/>
            <a:gdLst>
              <a:gd name="T0" fmla="*/ 2147483647 w 1029"/>
              <a:gd name="T1" fmla="*/ 2147483647 h 871"/>
              <a:gd name="T2" fmla="*/ 2147483647 w 1029"/>
              <a:gd name="T3" fmla="*/ 2147483647 h 871"/>
              <a:gd name="T4" fmla="*/ 2147483647 w 1029"/>
              <a:gd name="T5" fmla="*/ 2147483647 h 871"/>
              <a:gd name="T6" fmla="*/ 2147483647 w 1029"/>
              <a:gd name="T7" fmla="*/ 2147483647 h 871"/>
              <a:gd name="T8" fmla="*/ 2147483647 w 1029"/>
              <a:gd name="T9" fmla="*/ 2147483647 h 871"/>
              <a:gd name="T10" fmla="*/ 2147483647 w 1029"/>
              <a:gd name="T11" fmla="*/ 2147483647 h 871"/>
              <a:gd name="T12" fmla="*/ 2147483647 w 1029"/>
              <a:gd name="T13" fmla="*/ 2147483647 h 871"/>
              <a:gd name="T14" fmla="*/ 2147483647 w 1029"/>
              <a:gd name="T15" fmla="*/ 2147483647 h 871"/>
              <a:gd name="T16" fmla="*/ 2147483647 w 1029"/>
              <a:gd name="T17" fmla="*/ 2147483647 h 871"/>
              <a:gd name="T18" fmla="*/ 2147483647 w 1029"/>
              <a:gd name="T19" fmla="*/ 2147483647 h 871"/>
              <a:gd name="T20" fmla="*/ 2147483647 w 1029"/>
              <a:gd name="T21" fmla="*/ 2147483647 h 871"/>
              <a:gd name="T22" fmla="*/ 2147483647 w 1029"/>
              <a:gd name="T23" fmla="*/ 2147483647 h 871"/>
              <a:gd name="T24" fmla="*/ 2147483647 w 1029"/>
              <a:gd name="T25" fmla="*/ 2147483647 h 871"/>
              <a:gd name="T26" fmla="*/ 2147483647 w 1029"/>
              <a:gd name="T27" fmla="*/ 0 h 871"/>
              <a:gd name="T28" fmla="*/ 2147483647 w 1029"/>
              <a:gd name="T29" fmla="*/ 2147483647 h 871"/>
              <a:gd name="T30" fmla="*/ 2147483647 w 1029"/>
              <a:gd name="T31" fmla="*/ 2147483647 h 871"/>
              <a:gd name="T32" fmla="*/ 2147483647 w 1029"/>
              <a:gd name="T33" fmla="*/ 2147483647 h 871"/>
              <a:gd name="T34" fmla="*/ 2147483647 w 1029"/>
              <a:gd name="T35" fmla="*/ 2147483647 h 871"/>
              <a:gd name="T36" fmla="*/ 2147483647 w 1029"/>
              <a:gd name="T37" fmla="*/ 2147483647 h 871"/>
              <a:gd name="T38" fmla="*/ 2147483647 w 1029"/>
              <a:gd name="T39" fmla="*/ 2147483647 h 871"/>
              <a:gd name="T40" fmla="*/ 2147483647 w 1029"/>
              <a:gd name="T41" fmla="*/ 2147483647 h 871"/>
              <a:gd name="T42" fmla="*/ 2147483647 w 1029"/>
              <a:gd name="T43" fmla="*/ 2147483647 h 871"/>
              <a:gd name="T44" fmla="*/ 2147483647 w 1029"/>
              <a:gd name="T45" fmla="*/ 2147483647 h 871"/>
              <a:gd name="T46" fmla="*/ 2147483647 w 1029"/>
              <a:gd name="T47" fmla="*/ 2147483647 h 871"/>
              <a:gd name="T48" fmla="*/ 2147483647 w 1029"/>
              <a:gd name="T49" fmla="*/ 2147483647 h 871"/>
              <a:gd name="T50" fmla="*/ 2147483647 w 1029"/>
              <a:gd name="T51" fmla="*/ 2147483647 h 871"/>
              <a:gd name="T52" fmla="*/ 2147483647 w 1029"/>
              <a:gd name="T53" fmla="*/ 2147483647 h 871"/>
              <a:gd name="T54" fmla="*/ 2147483647 w 1029"/>
              <a:gd name="T55" fmla="*/ 2147483647 h 871"/>
              <a:gd name="T56" fmla="*/ 2147483647 w 1029"/>
              <a:gd name="T57" fmla="*/ 2147483647 h 871"/>
              <a:gd name="T58" fmla="*/ 2147483647 w 1029"/>
              <a:gd name="T59" fmla="*/ 2147483647 h 871"/>
              <a:gd name="T60" fmla="*/ 2147483647 w 1029"/>
              <a:gd name="T61" fmla="*/ 2147483647 h 871"/>
              <a:gd name="T62" fmla="*/ 2147483647 w 1029"/>
              <a:gd name="T63" fmla="*/ 2147483647 h 871"/>
              <a:gd name="T64" fmla="*/ 2147483647 w 1029"/>
              <a:gd name="T65" fmla="*/ 2147483647 h 871"/>
              <a:gd name="T66" fmla="*/ 2147483647 w 1029"/>
              <a:gd name="T67" fmla="*/ 2147483647 h 871"/>
              <a:gd name="T68" fmla="*/ 2147483647 w 1029"/>
              <a:gd name="T69" fmla="*/ 2147483647 h 871"/>
              <a:gd name="T70" fmla="*/ 2147483647 w 1029"/>
              <a:gd name="T71" fmla="*/ 2147483647 h 871"/>
              <a:gd name="T72" fmla="*/ 0 w 1029"/>
              <a:gd name="T73" fmla="*/ 2147483647 h 87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029"/>
              <a:gd name="T112" fmla="*/ 0 h 871"/>
              <a:gd name="T113" fmla="*/ 1029 w 1029"/>
              <a:gd name="T114" fmla="*/ 871 h 871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029" h="871">
                <a:moveTo>
                  <a:pt x="29" y="639"/>
                </a:moveTo>
                <a:lnTo>
                  <a:pt x="123" y="799"/>
                </a:lnTo>
                <a:lnTo>
                  <a:pt x="574" y="356"/>
                </a:lnTo>
                <a:lnTo>
                  <a:pt x="564" y="327"/>
                </a:lnTo>
                <a:lnTo>
                  <a:pt x="557" y="301"/>
                </a:lnTo>
                <a:lnTo>
                  <a:pt x="553" y="272"/>
                </a:lnTo>
                <a:lnTo>
                  <a:pt x="561" y="241"/>
                </a:lnTo>
                <a:lnTo>
                  <a:pt x="575" y="207"/>
                </a:lnTo>
                <a:lnTo>
                  <a:pt x="590" y="185"/>
                </a:lnTo>
                <a:lnTo>
                  <a:pt x="590" y="169"/>
                </a:lnTo>
                <a:lnTo>
                  <a:pt x="592" y="134"/>
                </a:lnTo>
                <a:lnTo>
                  <a:pt x="586" y="108"/>
                </a:lnTo>
                <a:lnTo>
                  <a:pt x="579" y="81"/>
                </a:lnTo>
                <a:lnTo>
                  <a:pt x="579" y="57"/>
                </a:lnTo>
                <a:lnTo>
                  <a:pt x="588" y="40"/>
                </a:lnTo>
                <a:lnTo>
                  <a:pt x="603" y="27"/>
                </a:lnTo>
                <a:lnTo>
                  <a:pt x="629" y="22"/>
                </a:lnTo>
                <a:lnTo>
                  <a:pt x="645" y="22"/>
                </a:lnTo>
                <a:lnTo>
                  <a:pt x="660" y="31"/>
                </a:lnTo>
                <a:lnTo>
                  <a:pt x="677" y="55"/>
                </a:lnTo>
                <a:lnTo>
                  <a:pt x="682" y="86"/>
                </a:lnTo>
                <a:lnTo>
                  <a:pt x="680" y="110"/>
                </a:lnTo>
                <a:lnTo>
                  <a:pt x="673" y="136"/>
                </a:lnTo>
                <a:lnTo>
                  <a:pt x="654" y="165"/>
                </a:lnTo>
                <a:lnTo>
                  <a:pt x="673" y="178"/>
                </a:lnTo>
                <a:lnTo>
                  <a:pt x="838" y="20"/>
                </a:lnTo>
                <a:lnTo>
                  <a:pt x="851" y="5"/>
                </a:lnTo>
                <a:lnTo>
                  <a:pt x="871" y="0"/>
                </a:lnTo>
                <a:lnTo>
                  <a:pt x="890" y="9"/>
                </a:lnTo>
                <a:lnTo>
                  <a:pt x="895" y="24"/>
                </a:lnTo>
                <a:lnTo>
                  <a:pt x="895" y="40"/>
                </a:lnTo>
                <a:lnTo>
                  <a:pt x="853" y="86"/>
                </a:lnTo>
                <a:lnTo>
                  <a:pt x="746" y="184"/>
                </a:lnTo>
                <a:lnTo>
                  <a:pt x="754" y="195"/>
                </a:lnTo>
                <a:lnTo>
                  <a:pt x="910" y="68"/>
                </a:lnTo>
                <a:lnTo>
                  <a:pt x="928" y="57"/>
                </a:lnTo>
                <a:lnTo>
                  <a:pt x="945" y="55"/>
                </a:lnTo>
                <a:lnTo>
                  <a:pt x="958" y="60"/>
                </a:lnTo>
                <a:lnTo>
                  <a:pt x="961" y="77"/>
                </a:lnTo>
                <a:lnTo>
                  <a:pt x="956" y="97"/>
                </a:lnTo>
                <a:lnTo>
                  <a:pt x="800" y="220"/>
                </a:lnTo>
                <a:lnTo>
                  <a:pt x="809" y="228"/>
                </a:lnTo>
                <a:lnTo>
                  <a:pt x="969" y="130"/>
                </a:lnTo>
                <a:lnTo>
                  <a:pt x="989" y="125"/>
                </a:lnTo>
                <a:lnTo>
                  <a:pt x="1000" y="125"/>
                </a:lnTo>
                <a:lnTo>
                  <a:pt x="1013" y="136"/>
                </a:lnTo>
                <a:lnTo>
                  <a:pt x="1015" y="150"/>
                </a:lnTo>
                <a:lnTo>
                  <a:pt x="1009" y="163"/>
                </a:lnTo>
                <a:lnTo>
                  <a:pt x="998" y="174"/>
                </a:lnTo>
                <a:lnTo>
                  <a:pt x="901" y="224"/>
                </a:lnTo>
                <a:lnTo>
                  <a:pt x="840" y="259"/>
                </a:lnTo>
                <a:lnTo>
                  <a:pt x="847" y="270"/>
                </a:lnTo>
                <a:lnTo>
                  <a:pt x="954" y="215"/>
                </a:lnTo>
                <a:lnTo>
                  <a:pt x="998" y="195"/>
                </a:lnTo>
                <a:lnTo>
                  <a:pt x="1024" y="195"/>
                </a:lnTo>
                <a:lnTo>
                  <a:pt x="1029" y="204"/>
                </a:lnTo>
                <a:lnTo>
                  <a:pt x="1029" y="218"/>
                </a:lnTo>
                <a:lnTo>
                  <a:pt x="1020" y="233"/>
                </a:lnTo>
                <a:lnTo>
                  <a:pt x="950" y="268"/>
                </a:lnTo>
                <a:lnTo>
                  <a:pt x="862" y="307"/>
                </a:lnTo>
                <a:lnTo>
                  <a:pt x="825" y="329"/>
                </a:lnTo>
                <a:lnTo>
                  <a:pt x="790" y="356"/>
                </a:lnTo>
                <a:lnTo>
                  <a:pt x="767" y="386"/>
                </a:lnTo>
                <a:lnTo>
                  <a:pt x="739" y="397"/>
                </a:lnTo>
                <a:lnTo>
                  <a:pt x="702" y="406"/>
                </a:lnTo>
                <a:lnTo>
                  <a:pt x="638" y="402"/>
                </a:lnTo>
                <a:lnTo>
                  <a:pt x="618" y="391"/>
                </a:lnTo>
                <a:lnTo>
                  <a:pt x="151" y="847"/>
                </a:lnTo>
                <a:lnTo>
                  <a:pt x="129" y="864"/>
                </a:lnTo>
                <a:lnTo>
                  <a:pt x="114" y="871"/>
                </a:lnTo>
                <a:lnTo>
                  <a:pt x="94" y="867"/>
                </a:lnTo>
                <a:lnTo>
                  <a:pt x="79" y="856"/>
                </a:lnTo>
                <a:lnTo>
                  <a:pt x="68" y="834"/>
                </a:lnTo>
                <a:lnTo>
                  <a:pt x="0" y="715"/>
                </a:lnTo>
                <a:lnTo>
                  <a:pt x="29" y="639"/>
                </a:lnTo>
                <a:close/>
              </a:path>
            </a:pathLst>
          </a:custGeom>
          <a:solidFill>
            <a:srgbClr val="FF9F9F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67025" y="3073400"/>
            <a:ext cx="823913" cy="1485900"/>
            <a:chOff x="1806" y="1936"/>
            <a:chExt cx="519" cy="936"/>
          </a:xfrm>
        </p:grpSpPr>
        <p:sp>
          <p:nvSpPr>
            <p:cNvPr id="52324" name="Freeform 6"/>
            <p:cNvSpPr>
              <a:spLocks/>
            </p:cNvSpPr>
            <p:nvPr/>
          </p:nvSpPr>
          <p:spPr bwMode="auto">
            <a:xfrm>
              <a:off x="1806" y="2433"/>
              <a:ext cx="491" cy="439"/>
            </a:xfrm>
            <a:custGeom>
              <a:avLst/>
              <a:gdLst>
                <a:gd name="T0" fmla="*/ 18 w 981"/>
                <a:gd name="T1" fmla="*/ 1 h 877"/>
                <a:gd name="T2" fmla="*/ 0 w 981"/>
                <a:gd name="T3" fmla="*/ 50 h 877"/>
                <a:gd name="T4" fmla="*/ 1 w 981"/>
                <a:gd name="T5" fmla="*/ 51 h 877"/>
                <a:gd name="T6" fmla="*/ 3 w 981"/>
                <a:gd name="T7" fmla="*/ 50 h 877"/>
                <a:gd name="T8" fmla="*/ 20 w 981"/>
                <a:gd name="T9" fmla="*/ 3 h 877"/>
                <a:gd name="T10" fmla="*/ 21 w 981"/>
                <a:gd name="T11" fmla="*/ 3 h 877"/>
                <a:gd name="T12" fmla="*/ 27 w 981"/>
                <a:gd name="T13" fmla="*/ 3 h 877"/>
                <a:gd name="T14" fmla="*/ 36 w 981"/>
                <a:gd name="T15" fmla="*/ 3 h 877"/>
                <a:gd name="T16" fmla="*/ 44 w 981"/>
                <a:gd name="T17" fmla="*/ 3 h 877"/>
                <a:gd name="T18" fmla="*/ 46 w 981"/>
                <a:gd name="T19" fmla="*/ 4 h 877"/>
                <a:gd name="T20" fmla="*/ 47 w 981"/>
                <a:gd name="T21" fmla="*/ 5 h 877"/>
                <a:gd name="T22" fmla="*/ 48 w 981"/>
                <a:gd name="T23" fmla="*/ 7 h 877"/>
                <a:gd name="T24" fmla="*/ 60 w 981"/>
                <a:gd name="T25" fmla="*/ 55 h 877"/>
                <a:gd name="T26" fmla="*/ 61 w 981"/>
                <a:gd name="T27" fmla="*/ 55 h 877"/>
                <a:gd name="T28" fmla="*/ 62 w 981"/>
                <a:gd name="T29" fmla="*/ 54 h 877"/>
                <a:gd name="T30" fmla="*/ 50 w 981"/>
                <a:gd name="T31" fmla="*/ 7 h 877"/>
                <a:gd name="T32" fmla="*/ 49 w 981"/>
                <a:gd name="T33" fmla="*/ 4 h 877"/>
                <a:gd name="T34" fmla="*/ 48 w 981"/>
                <a:gd name="T35" fmla="*/ 3 h 877"/>
                <a:gd name="T36" fmla="*/ 47 w 981"/>
                <a:gd name="T37" fmla="*/ 2 h 877"/>
                <a:gd name="T38" fmla="*/ 45 w 981"/>
                <a:gd name="T39" fmla="*/ 2 h 877"/>
                <a:gd name="T40" fmla="*/ 43 w 981"/>
                <a:gd name="T41" fmla="*/ 1 h 877"/>
                <a:gd name="T42" fmla="*/ 35 w 981"/>
                <a:gd name="T43" fmla="*/ 1 h 877"/>
                <a:gd name="T44" fmla="*/ 26 w 981"/>
                <a:gd name="T45" fmla="*/ 0 h 877"/>
                <a:gd name="T46" fmla="*/ 22 w 981"/>
                <a:gd name="T47" fmla="*/ 1 h 877"/>
                <a:gd name="T48" fmla="*/ 20 w 981"/>
                <a:gd name="T49" fmla="*/ 1 h 877"/>
                <a:gd name="T50" fmla="*/ 18 w 981"/>
                <a:gd name="T51" fmla="*/ 1 h 87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877"/>
                <a:gd name="T80" fmla="*/ 981 w 981"/>
                <a:gd name="T81" fmla="*/ 877 h 87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877">
                  <a:moveTo>
                    <a:pt x="288" y="15"/>
                  </a:moveTo>
                  <a:lnTo>
                    <a:pt x="0" y="796"/>
                  </a:lnTo>
                  <a:lnTo>
                    <a:pt x="13" y="813"/>
                  </a:lnTo>
                  <a:lnTo>
                    <a:pt x="33" y="798"/>
                  </a:lnTo>
                  <a:lnTo>
                    <a:pt x="310" y="46"/>
                  </a:lnTo>
                  <a:lnTo>
                    <a:pt x="327" y="39"/>
                  </a:lnTo>
                  <a:lnTo>
                    <a:pt x="432" y="35"/>
                  </a:lnTo>
                  <a:lnTo>
                    <a:pt x="570" y="41"/>
                  </a:lnTo>
                  <a:lnTo>
                    <a:pt x="693" y="48"/>
                  </a:lnTo>
                  <a:lnTo>
                    <a:pt x="728" y="59"/>
                  </a:lnTo>
                  <a:lnTo>
                    <a:pt x="748" y="79"/>
                  </a:lnTo>
                  <a:lnTo>
                    <a:pt x="763" y="103"/>
                  </a:lnTo>
                  <a:lnTo>
                    <a:pt x="957" y="870"/>
                  </a:lnTo>
                  <a:lnTo>
                    <a:pt x="970" y="877"/>
                  </a:lnTo>
                  <a:lnTo>
                    <a:pt x="981" y="862"/>
                  </a:lnTo>
                  <a:lnTo>
                    <a:pt x="792" y="99"/>
                  </a:lnTo>
                  <a:lnTo>
                    <a:pt x="774" y="57"/>
                  </a:lnTo>
                  <a:lnTo>
                    <a:pt x="757" y="41"/>
                  </a:lnTo>
                  <a:lnTo>
                    <a:pt x="741" y="30"/>
                  </a:lnTo>
                  <a:lnTo>
                    <a:pt x="719" y="18"/>
                  </a:lnTo>
                  <a:lnTo>
                    <a:pt x="678" y="15"/>
                  </a:lnTo>
                  <a:lnTo>
                    <a:pt x="548" y="4"/>
                  </a:lnTo>
                  <a:lnTo>
                    <a:pt x="408" y="0"/>
                  </a:lnTo>
                  <a:lnTo>
                    <a:pt x="342" y="2"/>
                  </a:lnTo>
                  <a:lnTo>
                    <a:pt x="309" y="4"/>
                  </a:lnTo>
                  <a:lnTo>
                    <a:pt x="288" y="15"/>
                  </a:lnTo>
                  <a:close/>
                </a:path>
              </a:pathLst>
            </a:custGeom>
            <a:solidFill>
              <a:srgbClr val="3F1F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325" name="Freeform 7"/>
            <p:cNvSpPr>
              <a:spLocks/>
            </p:cNvSpPr>
            <p:nvPr/>
          </p:nvSpPr>
          <p:spPr bwMode="auto">
            <a:xfrm>
              <a:off x="1813" y="1936"/>
              <a:ext cx="512" cy="511"/>
            </a:xfrm>
            <a:custGeom>
              <a:avLst/>
              <a:gdLst>
                <a:gd name="T0" fmla="*/ 13 w 1024"/>
                <a:gd name="T1" fmla="*/ 0 h 1023"/>
                <a:gd name="T2" fmla="*/ 4 w 1024"/>
                <a:gd name="T3" fmla="*/ 0 h 1023"/>
                <a:gd name="T4" fmla="*/ 1 w 1024"/>
                <a:gd name="T5" fmla="*/ 2 h 1023"/>
                <a:gd name="T6" fmla="*/ 0 w 1024"/>
                <a:gd name="T7" fmla="*/ 8 h 1023"/>
                <a:gd name="T8" fmla="*/ 9 w 1024"/>
                <a:gd name="T9" fmla="*/ 42 h 1023"/>
                <a:gd name="T10" fmla="*/ 10 w 1024"/>
                <a:gd name="T11" fmla="*/ 46 h 1023"/>
                <a:gd name="T12" fmla="*/ 10 w 1024"/>
                <a:gd name="T13" fmla="*/ 49 h 1023"/>
                <a:gd name="T14" fmla="*/ 11 w 1024"/>
                <a:gd name="T15" fmla="*/ 57 h 1023"/>
                <a:gd name="T16" fmla="*/ 13 w 1024"/>
                <a:gd name="T17" fmla="*/ 61 h 1023"/>
                <a:gd name="T18" fmla="*/ 15 w 1024"/>
                <a:gd name="T19" fmla="*/ 61 h 1023"/>
                <a:gd name="T20" fmla="*/ 18 w 1024"/>
                <a:gd name="T21" fmla="*/ 62 h 1023"/>
                <a:gd name="T22" fmla="*/ 26 w 1024"/>
                <a:gd name="T23" fmla="*/ 62 h 1023"/>
                <a:gd name="T24" fmla="*/ 40 w 1024"/>
                <a:gd name="T25" fmla="*/ 63 h 1023"/>
                <a:gd name="T26" fmla="*/ 51 w 1024"/>
                <a:gd name="T27" fmla="*/ 63 h 1023"/>
                <a:gd name="T28" fmla="*/ 54 w 1024"/>
                <a:gd name="T29" fmla="*/ 63 h 1023"/>
                <a:gd name="T30" fmla="*/ 56 w 1024"/>
                <a:gd name="T31" fmla="*/ 60 h 1023"/>
                <a:gd name="T32" fmla="*/ 58 w 1024"/>
                <a:gd name="T33" fmla="*/ 57 h 1023"/>
                <a:gd name="T34" fmla="*/ 60 w 1024"/>
                <a:gd name="T35" fmla="*/ 53 h 1023"/>
                <a:gd name="T36" fmla="*/ 62 w 1024"/>
                <a:gd name="T37" fmla="*/ 51 h 1023"/>
                <a:gd name="T38" fmla="*/ 62 w 1024"/>
                <a:gd name="T39" fmla="*/ 49 h 1023"/>
                <a:gd name="T40" fmla="*/ 63 w 1024"/>
                <a:gd name="T41" fmla="*/ 46 h 1023"/>
                <a:gd name="T42" fmla="*/ 64 w 1024"/>
                <a:gd name="T43" fmla="*/ 45 h 1023"/>
                <a:gd name="T44" fmla="*/ 63 w 1024"/>
                <a:gd name="T45" fmla="*/ 43 h 1023"/>
                <a:gd name="T46" fmla="*/ 63 w 1024"/>
                <a:gd name="T47" fmla="*/ 42 h 1023"/>
                <a:gd name="T48" fmla="*/ 61 w 1024"/>
                <a:gd name="T49" fmla="*/ 41 h 1023"/>
                <a:gd name="T50" fmla="*/ 59 w 1024"/>
                <a:gd name="T51" fmla="*/ 41 h 1023"/>
                <a:gd name="T52" fmla="*/ 56 w 1024"/>
                <a:gd name="T53" fmla="*/ 41 h 1023"/>
                <a:gd name="T54" fmla="*/ 20 w 1024"/>
                <a:gd name="T55" fmla="*/ 42 h 1023"/>
                <a:gd name="T56" fmla="*/ 20 w 1024"/>
                <a:gd name="T57" fmla="*/ 34 h 1023"/>
                <a:gd name="T58" fmla="*/ 19 w 1024"/>
                <a:gd name="T59" fmla="*/ 18 h 1023"/>
                <a:gd name="T60" fmla="*/ 18 w 1024"/>
                <a:gd name="T61" fmla="*/ 7 h 1023"/>
                <a:gd name="T62" fmla="*/ 16 w 1024"/>
                <a:gd name="T63" fmla="*/ 2 h 1023"/>
                <a:gd name="T64" fmla="*/ 13 w 1024"/>
                <a:gd name="T65" fmla="*/ 0 h 10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4"/>
                <a:gd name="T100" fmla="*/ 0 h 1023"/>
                <a:gd name="T101" fmla="*/ 1024 w 1024"/>
                <a:gd name="T102" fmla="*/ 1023 h 10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4" h="1023">
                  <a:moveTo>
                    <a:pt x="207" y="0"/>
                  </a:moveTo>
                  <a:lnTo>
                    <a:pt x="66" y="0"/>
                  </a:lnTo>
                  <a:lnTo>
                    <a:pt x="5" y="39"/>
                  </a:lnTo>
                  <a:lnTo>
                    <a:pt x="0" y="133"/>
                  </a:lnTo>
                  <a:lnTo>
                    <a:pt x="154" y="683"/>
                  </a:lnTo>
                  <a:lnTo>
                    <a:pt x="169" y="738"/>
                  </a:lnTo>
                  <a:lnTo>
                    <a:pt x="174" y="797"/>
                  </a:lnTo>
                  <a:lnTo>
                    <a:pt x="183" y="923"/>
                  </a:lnTo>
                  <a:lnTo>
                    <a:pt x="211" y="982"/>
                  </a:lnTo>
                  <a:lnTo>
                    <a:pt x="250" y="991"/>
                  </a:lnTo>
                  <a:lnTo>
                    <a:pt x="294" y="997"/>
                  </a:lnTo>
                  <a:lnTo>
                    <a:pt x="417" y="1002"/>
                  </a:lnTo>
                  <a:lnTo>
                    <a:pt x="645" y="1012"/>
                  </a:lnTo>
                  <a:lnTo>
                    <a:pt x="823" y="1023"/>
                  </a:lnTo>
                  <a:lnTo>
                    <a:pt x="867" y="1008"/>
                  </a:lnTo>
                  <a:lnTo>
                    <a:pt x="902" y="968"/>
                  </a:lnTo>
                  <a:lnTo>
                    <a:pt x="941" y="912"/>
                  </a:lnTo>
                  <a:lnTo>
                    <a:pt x="972" y="854"/>
                  </a:lnTo>
                  <a:lnTo>
                    <a:pt x="992" y="819"/>
                  </a:lnTo>
                  <a:lnTo>
                    <a:pt x="1003" y="791"/>
                  </a:lnTo>
                  <a:lnTo>
                    <a:pt x="1022" y="743"/>
                  </a:lnTo>
                  <a:lnTo>
                    <a:pt x="1024" y="723"/>
                  </a:lnTo>
                  <a:lnTo>
                    <a:pt x="1022" y="694"/>
                  </a:lnTo>
                  <a:lnTo>
                    <a:pt x="1007" y="679"/>
                  </a:lnTo>
                  <a:lnTo>
                    <a:pt x="978" y="660"/>
                  </a:lnTo>
                  <a:lnTo>
                    <a:pt x="944" y="659"/>
                  </a:lnTo>
                  <a:lnTo>
                    <a:pt x="902" y="659"/>
                  </a:lnTo>
                  <a:lnTo>
                    <a:pt x="334" y="679"/>
                  </a:lnTo>
                  <a:lnTo>
                    <a:pt x="323" y="545"/>
                  </a:lnTo>
                  <a:lnTo>
                    <a:pt x="303" y="293"/>
                  </a:lnTo>
                  <a:lnTo>
                    <a:pt x="290" y="118"/>
                  </a:lnTo>
                  <a:lnTo>
                    <a:pt x="270" y="45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9F7F5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2231" name="Freeform 8"/>
          <p:cNvSpPr>
            <a:spLocks/>
          </p:cNvSpPr>
          <p:nvPr/>
        </p:nvSpPr>
        <p:spPr bwMode="auto">
          <a:xfrm>
            <a:off x="3135313" y="2816225"/>
            <a:ext cx="976312" cy="1708150"/>
          </a:xfrm>
          <a:custGeom>
            <a:avLst/>
            <a:gdLst>
              <a:gd name="T0" fmla="*/ 2147483647 w 1230"/>
              <a:gd name="T1" fmla="*/ 2147483647 h 2153"/>
              <a:gd name="T2" fmla="*/ 2147483647 w 1230"/>
              <a:gd name="T3" fmla="*/ 2147483647 h 2153"/>
              <a:gd name="T4" fmla="*/ 2147483647 w 1230"/>
              <a:gd name="T5" fmla="*/ 2147483647 h 2153"/>
              <a:gd name="T6" fmla="*/ 2147483647 w 1230"/>
              <a:gd name="T7" fmla="*/ 2147483647 h 2153"/>
              <a:gd name="T8" fmla="*/ 2147483647 w 1230"/>
              <a:gd name="T9" fmla="*/ 2147483647 h 2153"/>
              <a:gd name="T10" fmla="*/ 2147483647 w 1230"/>
              <a:gd name="T11" fmla="*/ 2147483647 h 2153"/>
              <a:gd name="T12" fmla="*/ 2147483647 w 1230"/>
              <a:gd name="T13" fmla="*/ 2147483647 h 2153"/>
              <a:gd name="T14" fmla="*/ 2147483647 w 1230"/>
              <a:gd name="T15" fmla="*/ 2147483647 h 2153"/>
              <a:gd name="T16" fmla="*/ 2147483647 w 1230"/>
              <a:gd name="T17" fmla="*/ 2147483647 h 2153"/>
              <a:gd name="T18" fmla="*/ 2147483647 w 1230"/>
              <a:gd name="T19" fmla="*/ 2147483647 h 2153"/>
              <a:gd name="T20" fmla="*/ 2147483647 w 1230"/>
              <a:gd name="T21" fmla="*/ 2147483647 h 2153"/>
              <a:gd name="T22" fmla="*/ 2147483647 w 1230"/>
              <a:gd name="T23" fmla="*/ 2147483647 h 2153"/>
              <a:gd name="T24" fmla="*/ 2147483647 w 1230"/>
              <a:gd name="T25" fmla="*/ 2147483647 h 2153"/>
              <a:gd name="T26" fmla="*/ 2147483647 w 1230"/>
              <a:gd name="T27" fmla="*/ 2147483647 h 2153"/>
              <a:gd name="T28" fmla="*/ 2147483647 w 1230"/>
              <a:gd name="T29" fmla="*/ 2147483647 h 2153"/>
              <a:gd name="T30" fmla="*/ 2147483647 w 1230"/>
              <a:gd name="T31" fmla="*/ 2147483647 h 2153"/>
              <a:gd name="T32" fmla="*/ 2147483647 w 1230"/>
              <a:gd name="T33" fmla="*/ 2147483647 h 2153"/>
              <a:gd name="T34" fmla="*/ 2147483647 w 1230"/>
              <a:gd name="T35" fmla="*/ 2147483647 h 2153"/>
              <a:gd name="T36" fmla="*/ 2147483647 w 1230"/>
              <a:gd name="T37" fmla="*/ 2147483647 h 2153"/>
              <a:gd name="T38" fmla="*/ 2147483647 w 1230"/>
              <a:gd name="T39" fmla="*/ 2147483647 h 2153"/>
              <a:gd name="T40" fmla="*/ 2147483647 w 1230"/>
              <a:gd name="T41" fmla="*/ 2147483647 h 2153"/>
              <a:gd name="T42" fmla="*/ 2147483647 w 1230"/>
              <a:gd name="T43" fmla="*/ 2147483647 h 2153"/>
              <a:gd name="T44" fmla="*/ 2147483647 w 1230"/>
              <a:gd name="T45" fmla="*/ 2147483647 h 2153"/>
              <a:gd name="T46" fmla="*/ 2147483647 w 1230"/>
              <a:gd name="T47" fmla="*/ 2147483647 h 2153"/>
              <a:gd name="T48" fmla="*/ 2147483647 w 1230"/>
              <a:gd name="T49" fmla="*/ 2147483647 h 2153"/>
              <a:gd name="T50" fmla="*/ 2147483647 w 1230"/>
              <a:gd name="T51" fmla="*/ 2147483647 h 2153"/>
              <a:gd name="T52" fmla="*/ 2147483647 w 1230"/>
              <a:gd name="T53" fmla="*/ 2147483647 h 2153"/>
              <a:gd name="T54" fmla="*/ 2147483647 w 1230"/>
              <a:gd name="T55" fmla="*/ 2147483647 h 2153"/>
              <a:gd name="T56" fmla="*/ 2147483647 w 1230"/>
              <a:gd name="T57" fmla="*/ 2147483647 h 2153"/>
              <a:gd name="T58" fmla="*/ 2147483647 w 1230"/>
              <a:gd name="T59" fmla="*/ 2147483647 h 2153"/>
              <a:gd name="T60" fmla="*/ 2147483647 w 1230"/>
              <a:gd name="T61" fmla="*/ 2147483647 h 2153"/>
              <a:gd name="T62" fmla="*/ 0 w 1230"/>
              <a:gd name="T63" fmla="*/ 2147483647 h 2153"/>
              <a:gd name="T64" fmla="*/ 2147483647 w 1230"/>
              <a:gd name="T65" fmla="*/ 2147483647 h 2153"/>
              <a:gd name="T66" fmla="*/ 2147483647 w 1230"/>
              <a:gd name="T67" fmla="*/ 2147483647 h 2153"/>
              <a:gd name="T68" fmla="*/ 2147483647 w 1230"/>
              <a:gd name="T69" fmla="*/ 2147483647 h 2153"/>
              <a:gd name="T70" fmla="*/ 2147483647 w 1230"/>
              <a:gd name="T71" fmla="*/ 2147483647 h 2153"/>
              <a:gd name="T72" fmla="*/ 2147483647 w 1230"/>
              <a:gd name="T73" fmla="*/ 2147483647 h 2153"/>
              <a:gd name="T74" fmla="*/ 2147483647 w 1230"/>
              <a:gd name="T75" fmla="*/ 2147483647 h 2153"/>
              <a:gd name="T76" fmla="*/ 2147483647 w 1230"/>
              <a:gd name="T77" fmla="*/ 2147483647 h 2153"/>
              <a:gd name="T78" fmla="*/ 2147483647 w 1230"/>
              <a:gd name="T79" fmla="*/ 0 h 215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30"/>
              <a:gd name="T121" fmla="*/ 0 h 2153"/>
              <a:gd name="T122" fmla="*/ 1230 w 1230"/>
              <a:gd name="T123" fmla="*/ 2153 h 2153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30" h="2153">
                <a:moveTo>
                  <a:pt x="689" y="0"/>
                </a:moveTo>
                <a:lnTo>
                  <a:pt x="743" y="40"/>
                </a:lnTo>
                <a:lnTo>
                  <a:pt x="813" y="105"/>
                </a:lnTo>
                <a:lnTo>
                  <a:pt x="847" y="158"/>
                </a:lnTo>
                <a:lnTo>
                  <a:pt x="877" y="206"/>
                </a:lnTo>
                <a:lnTo>
                  <a:pt x="901" y="241"/>
                </a:lnTo>
                <a:lnTo>
                  <a:pt x="936" y="276"/>
                </a:lnTo>
                <a:lnTo>
                  <a:pt x="954" y="311"/>
                </a:lnTo>
                <a:lnTo>
                  <a:pt x="954" y="373"/>
                </a:lnTo>
                <a:lnTo>
                  <a:pt x="941" y="408"/>
                </a:lnTo>
                <a:lnTo>
                  <a:pt x="919" y="415"/>
                </a:lnTo>
                <a:lnTo>
                  <a:pt x="895" y="421"/>
                </a:lnTo>
                <a:lnTo>
                  <a:pt x="890" y="450"/>
                </a:lnTo>
                <a:lnTo>
                  <a:pt x="901" y="496"/>
                </a:lnTo>
                <a:lnTo>
                  <a:pt x="901" y="561"/>
                </a:lnTo>
                <a:lnTo>
                  <a:pt x="884" y="596"/>
                </a:lnTo>
                <a:lnTo>
                  <a:pt x="825" y="638"/>
                </a:lnTo>
                <a:lnTo>
                  <a:pt x="796" y="638"/>
                </a:lnTo>
                <a:lnTo>
                  <a:pt x="772" y="660"/>
                </a:lnTo>
                <a:lnTo>
                  <a:pt x="761" y="743"/>
                </a:lnTo>
                <a:lnTo>
                  <a:pt x="761" y="813"/>
                </a:lnTo>
                <a:lnTo>
                  <a:pt x="836" y="796"/>
                </a:lnTo>
                <a:lnTo>
                  <a:pt x="949" y="796"/>
                </a:lnTo>
                <a:lnTo>
                  <a:pt x="1064" y="796"/>
                </a:lnTo>
                <a:lnTo>
                  <a:pt x="1142" y="813"/>
                </a:lnTo>
                <a:lnTo>
                  <a:pt x="1188" y="842"/>
                </a:lnTo>
                <a:lnTo>
                  <a:pt x="1222" y="901"/>
                </a:lnTo>
                <a:lnTo>
                  <a:pt x="1230" y="960"/>
                </a:lnTo>
                <a:lnTo>
                  <a:pt x="1217" y="1029"/>
                </a:lnTo>
                <a:lnTo>
                  <a:pt x="1176" y="1169"/>
                </a:lnTo>
                <a:lnTo>
                  <a:pt x="1112" y="1316"/>
                </a:lnTo>
                <a:lnTo>
                  <a:pt x="1035" y="1450"/>
                </a:lnTo>
                <a:lnTo>
                  <a:pt x="949" y="1680"/>
                </a:lnTo>
                <a:lnTo>
                  <a:pt x="890" y="1849"/>
                </a:lnTo>
                <a:lnTo>
                  <a:pt x="847" y="2041"/>
                </a:lnTo>
                <a:lnTo>
                  <a:pt x="825" y="2153"/>
                </a:lnTo>
                <a:lnTo>
                  <a:pt x="761" y="2118"/>
                </a:lnTo>
                <a:lnTo>
                  <a:pt x="697" y="2070"/>
                </a:lnTo>
                <a:lnTo>
                  <a:pt x="616" y="2019"/>
                </a:lnTo>
                <a:lnTo>
                  <a:pt x="563" y="2011"/>
                </a:lnTo>
                <a:lnTo>
                  <a:pt x="539" y="1995"/>
                </a:lnTo>
                <a:lnTo>
                  <a:pt x="504" y="1971"/>
                </a:lnTo>
                <a:lnTo>
                  <a:pt x="439" y="1989"/>
                </a:lnTo>
                <a:lnTo>
                  <a:pt x="399" y="2024"/>
                </a:lnTo>
                <a:lnTo>
                  <a:pt x="369" y="2035"/>
                </a:lnTo>
                <a:lnTo>
                  <a:pt x="340" y="2030"/>
                </a:lnTo>
                <a:lnTo>
                  <a:pt x="358" y="2000"/>
                </a:lnTo>
                <a:lnTo>
                  <a:pt x="393" y="1895"/>
                </a:lnTo>
                <a:lnTo>
                  <a:pt x="482" y="1767"/>
                </a:lnTo>
                <a:lnTo>
                  <a:pt x="568" y="1680"/>
                </a:lnTo>
                <a:lnTo>
                  <a:pt x="581" y="1621"/>
                </a:lnTo>
                <a:lnTo>
                  <a:pt x="592" y="1515"/>
                </a:lnTo>
                <a:lnTo>
                  <a:pt x="597" y="1381"/>
                </a:lnTo>
                <a:lnTo>
                  <a:pt x="586" y="1281"/>
                </a:lnTo>
                <a:lnTo>
                  <a:pt x="568" y="1228"/>
                </a:lnTo>
                <a:lnTo>
                  <a:pt x="493" y="1199"/>
                </a:lnTo>
                <a:lnTo>
                  <a:pt x="417" y="1210"/>
                </a:lnTo>
                <a:lnTo>
                  <a:pt x="305" y="1239"/>
                </a:lnTo>
                <a:lnTo>
                  <a:pt x="200" y="1257"/>
                </a:lnTo>
                <a:lnTo>
                  <a:pt x="158" y="1268"/>
                </a:lnTo>
                <a:lnTo>
                  <a:pt x="88" y="1257"/>
                </a:lnTo>
                <a:lnTo>
                  <a:pt x="48" y="1234"/>
                </a:lnTo>
                <a:lnTo>
                  <a:pt x="13" y="1175"/>
                </a:lnTo>
                <a:lnTo>
                  <a:pt x="0" y="1107"/>
                </a:lnTo>
                <a:lnTo>
                  <a:pt x="24" y="1018"/>
                </a:lnTo>
                <a:lnTo>
                  <a:pt x="48" y="972"/>
                </a:lnTo>
                <a:lnTo>
                  <a:pt x="112" y="842"/>
                </a:lnTo>
                <a:lnTo>
                  <a:pt x="182" y="719"/>
                </a:lnTo>
                <a:lnTo>
                  <a:pt x="246" y="619"/>
                </a:lnTo>
                <a:lnTo>
                  <a:pt x="305" y="539"/>
                </a:lnTo>
                <a:lnTo>
                  <a:pt x="351" y="437"/>
                </a:lnTo>
                <a:lnTo>
                  <a:pt x="388" y="358"/>
                </a:lnTo>
                <a:lnTo>
                  <a:pt x="399" y="270"/>
                </a:lnTo>
                <a:lnTo>
                  <a:pt x="423" y="176"/>
                </a:lnTo>
                <a:lnTo>
                  <a:pt x="439" y="99"/>
                </a:lnTo>
                <a:lnTo>
                  <a:pt x="469" y="48"/>
                </a:lnTo>
                <a:lnTo>
                  <a:pt x="504" y="11"/>
                </a:lnTo>
                <a:lnTo>
                  <a:pt x="546" y="11"/>
                </a:lnTo>
                <a:lnTo>
                  <a:pt x="627" y="40"/>
                </a:lnTo>
                <a:lnTo>
                  <a:pt x="689" y="0"/>
                </a:lnTo>
                <a:close/>
              </a:path>
            </a:pathLst>
          </a:custGeom>
          <a:solidFill>
            <a:srgbClr val="9F3FDF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438775" y="3035300"/>
            <a:ext cx="820738" cy="1487488"/>
            <a:chOff x="3426" y="1912"/>
            <a:chExt cx="517" cy="937"/>
          </a:xfrm>
        </p:grpSpPr>
        <p:sp>
          <p:nvSpPr>
            <p:cNvPr id="52322" name="Freeform 10"/>
            <p:cNvSpPr>
              <a:spLocks/>
            </p:cNvSpPr>
            <p:nvPr/>
          </p:nvSpPr>
          <p:spPr bwMode="auto">
            <a:xfrm>
              <a:off x="3453" y="2409"/>
              <a:ext cx="490" cy="440"/>
            </a:xfrm>
            <a:custGeom>
              <a:avLst/>
              <a:gdLst>
                <a:gd name="T0" fmla="*/ 43 w 982"/>
                <a:gd name="T1" fmla="*/ 2 h 879"/>
                <a:gd name="T2" fmla="*/ 61 w 982"/>
                <a:gd name="T3" fmla="*/ 50 h 879"/>
                <a:gd name="T4" fmla="*/ 60 w 982"/>
                <a:gd name="T5" fmla="*/ 51 h 879"/>
                <a:gd name="T6" fmla="*/ 59 w 982"/>
                <a:gd name="T7" fmla="*/ 50 h 879"/>
                <a:gd name="T8" fmla="*/ 42 w 982"/>
                <a:gd name="T9" fmla="*/ 3 h 879"/>
                <a:gd name="T10" fmla="*/ 40 w 982"/>
                <a:gd name="T11" fmla="*/ 3 h 879"/>
                <a:gd name="T12" fmla="*/ 34 w 982"/>
                <a:gd name="T13" fmla="*/ 3 h 879"/>
                <a:gd name="T14" fmla="*/ 25 w 982"/>
                <a:gd name="T15" fmla="*/ 3 h 879"/>
                <a:gd name="T16" fmla="*/ 18 w 982"/>
                <a:gd name="T17" fmla="*/ 4 h 879"/>
                <a:gd name="T18" fmla="*/ 16 w 982"/>
                <a:gd name="T19" fmla="*/ 4 h 879"/>
                <a:gd name="T20" fmla="*/ 14 w 982"/>
                <a:gd name="T21" fmla="*/ 5 h 879"/>
                <a:gd name="T22" fmla="*/ 13 w 982"/>
                <a:gd name="T23" fmla="*/ 7 h 879"/>
                <a:gd name="T24" fmla="*/ 1 w 982"/>
                <a:gd name="T25" fmla="*/ 55 h 879"/>
                <a:gd name="T26" fmla="*/ 0 w 982"/>
                <a:gd name="T27" fmla="*/ 55 h 879"/>
                <a:gd name="T28" fmla="*/ 0 w 982"/>
                <a:gd name="T29" fmla="*/ 54 h 879"/>
                <a:gd name="T30" fmla="*/ 11 w 982"/>
                <a:gd name="T31" fmla="*/ 7 h 879"/>
                <a:gd name="T32" fmla="*/ 13 w 982"/>
                <a:gd name="T33" fmla="*/ 4 h 879"/>
                <a:gd name="T34" fmla="*/ 14 w 982"/>
                <a:gd name="T35" fmla="*/ 3 h 879"/>
                <a:gd name="T36" fmla="*/ 15 w 982"/>
                <a:gd name="T37" fmla="*/ 2 h 879"/>
                <a:gd name="T38" fmla="*/ 16 w 982"/>
                <a:gd name="T39" fmla="*/ 2 h 879"/>
                <a:gd name="T40" fmla="*/ 19 w 982"/>
                <a:gd name="T41" fmla="*/ 2 h 879"/>
                <a:gd name="T42" fmla="*/ 27 w 982"/>
                <a:gd name="T43" fmla="*/ 1 h 879"/>
                <a:gd name="T44" fmla="*/ 35 w 982"/>
                <a:gd name="T45" fmla="*/ 0 h 879"/>
                <a:gd name="T46" fmla="*/ 40 w 982"/>
                <a:gd name="T47" fmla="*/ 1 h 879"/>
                <a:gd name="T48" fmla="*/ 42 w 982"/>
                <a:gd name="T49" fmla="*/ 1 h 879"/>
                <a:gd name="T50" fmla="*/ 43 w 982"/>
                <a:gd name="T51" fmla="*/ 2 h 87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2"/>
                <a:gd name="T79" fmla="*/ 0 h 879"/>
                <a:gd name="T80" fmla="*/ 982 w 982"/>
                <a:gd name="T81" fmla="*/ 879 h 87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2" h="879">
                  <a:moveTo>
                    <a:pt x="695" y="17"/>
                  </a:moveTo>
                  <a:lnTo>
                    <a:pt x="982" y="796"/>
                  </a:lnTo>
                  <a:lnTo>
                    <a:pt x="971" y="813"/>
                  </a:lnTo>
                  <a:lnTo>
                    <a:pt x="949" y="800"/>
                  </a:lnTo>
                  <a:lnTo>
                    <a:pt x="673" y="46"/>
                  </a:lnTo>
                  <a:lnTo>
                    <a:pt x="656" y="39"/>
                  </a:lnTo>
                  <a:lnTo>
                    <a:pt x="550" y="35"/>
                  </a:lnTo>
                  <a:lnTo>
                    <a:pt x="414" y="43"/>
                  </a:lnTo>
                  <a:lnTo>
                    <a:pt x="291" y="50"/>
                  </a:lnTo>
                  <a:lnTo>
                    <a:pt x="256" y="61"/>
                  </a:lnTo>
                  <a:lnTo>
                    <a:pt x="234" y="79"/>
                  </a:lnTo>
                  <a:lnTo>
                    <a:pt x="219" y="105"/>
                  </a:lnTo>
                  <a:lnTo>
                    <a:pt x="26" y="872"/>
                  </a:lnTo>
                  <a:lnTo>
                    <a:pt x="13" y="879"/>
                  </a:lnTo>
                  <a:lnTo>
                    <a:pt x="0" y="863"/>
                  </a:lnTo>
                  <a:lnTo>
                    <a:pt x="191" y="100"/>
                  </a:lnTo>
                  <a:lnTo>
                    <a:pt x="210" y="59"/>
                  </a:lnTo>
                  <a:lnTo>
                    <a:pt x="226" y="43"/>
                  </a:lnTo>
                  <a:lnTo>
                    <a:pt x="243" y="30"/>
                  </a:lnTo>
                  <a:lnTo>
                    <a:pt x="265" y="19"/>
                  </a:lnTo>
                  <a:lnTo>
                    <a:pt x="305" y="17"/>
                  </a:lnTo>
                  <a:lnTo>
                    <a:pt x="434" y="6"/>
                  </a:lnTo>
                  <a:lnTo>
                    <a:pt x="576" y="0"/>
                  </a:lnTo>
                  <a:lnTo>
                    <a:pt x="642" y="2"/>
                  </a:lnTo>
                  <a:lnTo>
                    <a:pt x="675" y="6"/>
                  </a:lnTo>
                  <a:lnTo>
                    <a:pt x="695" y="17"/>
                  </a:lnTo>
                  <a:close/>
                </a:path>
              </a:pathLst>
            </a:custGeom>
            <a:solidFill>
              <a:srgbClr val="3F1F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323" name="Freeform 11"/>
            <p:cNvSpPr>
              <a:spLocks/>
            </p:cNvSpPr>
            <p:nvPr/>
          </p:nvSpPr>
          <p:spPr bwMode="auto">
            <a:xfrm>
              <a:off x="3426" y="1912"/>
              <a:ext cx="512" cy="512"/>
            </a:xfrm>
            <a:custGeom>
              <a:avLst/>
              <a:gdLst>
                <a:gd name="T0" fmla="*/ 51 w 1024"/>
                <a:gd name="T1" fmla="*/ 0 h 1024"/>
                <a:gd name="T2" fmla="*/ 59 w 1024"/>
                <a:gd name="T3" fmla="*/ 0 h 1024"/>
                <a:gd name="T4" fmla="*/ 63 w 1024"/>
                <a:gd name="T5" fmla="*/ 2 h 1024"/>
                <a:gd name="T6" fmla="*/ 64 w 1024"/>
                <a:gd name="T7" fmla="*/ 8 h 1024"/>
                <a:gd name="T8" fmla="*/ 54 w 1024"/>
                <a:gd name="T9" fmla="*/ 42 h 1024"/>
                <a:gd name="T10" fmla="*/ 53 w 1024"/>
                <a:gd name="T11" fmla="*/ 46 h 1024"/>
                <a:gd name="T12" fmla="*/ 53 w 1024"/>
                <a:gd name="T13" fmla="*/ 49 h 1024"/>
                <a:gd name="T14" fmla="*/ 52 w 1024"/>
                <a:gd name="T15" fmla="*/ 57 h 1024"/>
                <a:gd name="T16" fmla="*/ 50 w 1024"/>
                <a:gd name="T17" fmla="*/ 61 h 1024"/>
                <a:gd name="T18" fmla="*/ 48 w 1024"/>
                <a:gd name="T19" fmla="*/ 62 h 1024"/>
                <a:gd name="T20" fmla="*/ 45 w 1024"/>
                <a:gd name="T21" fmla="*/ 62 h 1024"/>
                <a:gd name="T22" fmla="*/ 37 w 1024"/>
                <a:gd name="T23" fmla="*/ 62 h 1024"/>
                <a:gd name="T24" fmla="*/ 23 w 1024"/>
                <a:gd name="T25" fmla="*/ 63 h 1024"/>
                <a:gd name="T26" fmla="*/ 12 w 1024"/>
                <a:gd name="T27" fmla="*/ 64 h 1024"/>
                <a:gd name="T28" fmla="*/ 9 w 1024"/>
                <a:gd name="T29" fmla="*/ 63 h 1024"/>
                <a:gd name="T30" fmla="*/ 7 w 1024"/>
                <a:gd name="T31" fmla="*/ 60 h 1024"/>
                <a:gd name="T32" fmla="*/ 5 w 1024"/>
                <a:gd name="T33" fmla="*/ 57 h 1024"/>
                <a:gd name="T34" fmla="*/ 3 w 1024"/>
                <a:gd name="T35" fmla="*/ 53 h 1024"/>
                <a:gd name="T36" fmla="*/ 1 w 1024"/>
                <a:gd name="T37" fmla="*/ 51 h 1024"/>
                <a:gd name="T38" fmla="*/ 1 w 1024"/>
                <a:gd name="T39" fmla="*/ 49 h 1024"/>
                <a:gd name="T40" fmla="*/ 1 w 1024"/>
                <a:gd name="T41" fmla="*/ 46 h 1024"/>
                <a:gd name="T42" fmla="*/ 0 w 1024"/>
                <a:gd name="T43" fmla="*/ 45 h 1024"/>
                <a:gd name="T44" fmla="*/ 1 w 1024"/>
                <a:gd name="T45" fmla="*/ 43 h 1024"/>
                <a:gd name="T46" fmla="*/ 1 w 1024"/>
                <a:gd name="T47" fmla="*/ 42 h 1024"/>
                <a:gd name="T48" fmla="*/ 2 w 1024"/>
                <a:gd name="T49" fmla="*/ 41 h 1024"/>
                <a:gd name="T50" fmla="*/ 5 w 1024"/>
                <a:gd name="T51" fmla="*/ 41 h 1024"/>
                <a:gd name="T52" fmla="*/ 7 w 1024"/>
                <a:gd name="T53" fmla="*/ 41 h 1024"/>
                <a:gd name="T54" fmla="*/ 43 w 1024"/>
                <a:gd name="T55" fmla="*/ 42 h 1024"/>
                <a:gd name="T56" fmla="*/ 43 w 1024"/>
                <a:gd name="T57" fmla="*/ 34 h 1024"/>
                <a:gd name="T58" fmla="*/ 45 w 1024"/>
                <a:gd name="T59" fmla="*/ 18 h 1024"/>
                <a:gd name="T60" fmla="*/ 45 w 1024"/>
                <a:gd name="T61" fmla="*/ 7 h 1024"/>
                <a:gd name="T62" fmla="*/ 47 w 1024"/>
                <a:gd name="T63" fmla="*/ 2 h 1024"/>
                <a:gd name="T64" fmla="*/ 51 w 1024"/>
                <a:gd name="T65" fmla="*/ 0 h 10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4"/>
                <a:gd name="T100" fmla="*/ 0 h 1024"/>
                <a:gd name="T101" fmla="*/ 1024 w 1024"/>
                <a:gd name="T102" fmla="*/ 1024 h 10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4" h="1024">
                  <a:moveTo>
                    <a:pt x="816" y="0"/>
                  </a:moveTo>
                  <a:lnTo>
                    <a:pt x="956" y="0"/>
                  </a:lnTo>
                  <a:lnTo>
                    <a:pt x="1018" y="38"/>
                  </a:lnTo>
                  <a:lnTo>
                    <a:pt x="1024" y="134"/>
                  </a:lnTo>
                  <a:lnTo>
                    <a:pt x="867" y="682"/>
                  </a:lnTo>
                  <a:lnTo>
                    <a:pt x="855" y="737"/>
                  </a:lnTo>
                  <a:lnTo>
                    <a:pt x="847" y="796"/>
                  </a:lnTo>
                  <a:lnTo>
                    <a:pt x="840" y="923"/>
                  </a:lnTo>
                  <a:lnTo>
                    <a:pt x="812" y="981"/>
                  </a:lnTo>
                  <a:lnTo>
                    <a:pt x="774" y="991"/>
                  </a:lnTo>
                  <a:lnTo>
                    <a:pt x="730" y="996"/>
                  </a:lnTo>
                  <a:lnTo>
                    <a:pt x="606" y="1003"/>
                  </a:lnTo>
                  <a:lnTo>
                    <a:pt x="379" y="1011"/>
                  </a:lnTo>
                  <a:lnTo>
                    <a:pt x="200" y="1024"/>
                  </a:lnTo>
                  <a:lnTo>
                    <a:pt x="156" y="1009"/>
                  </a:lnTo>
                  <a:lnTo>
                    <a:pt x="121" y="967"/>
                  </a:lnTo>
                  <a:lnTo>
                    <a:pt x="83" y="912"/>
                  </a:lnTo>
                  <a:lnTo>
                    <a:pt x="49" y="855"/>
                  </a:lnTo>
                  <a:lnTo>
                    <a:pt x="29" y="820"/>
                  </a:lnTo>
                  <a:lnTo>
                    <a:pt x="20" y="790"/>
                  </a:lnTo>
                  <a:lnTo>
                    <a:pt x="2" y="744"/>
                  </a:lnTo>
                  <a:lnTo>
                    <a:pt x="0" y="722"/>
                  </a:lnTo>
                  <a:lnTo>
                    <a:pt x="2" y="693"/>
                  </a:lnTo>
                  <a:lnTo>
                    <a:pt x="16" y="680"/>
                  </a:lnTo>
                  <a:lnTo>
                    <a:pt x="44" y="662"/>
                  </a:lnTo>
                  <a:lnTo>
                    <a:pt x="79" y="658"/>
                  </a:lnTo>
                  <a:lnTo>
                    <a:pt x="121" y="658"/>
                  </a:lnTo>
                  <a:lnTo>
                    <a:pt x="689" y="680"/>
                  </a:lnTo>
                  <a:lnTo>
                    <a:pt x="700" y="544"/>
                  </a:lnTo>
                  <a:lnTo>
                    <a:pt x="720" y="292"/>
                  </a:lnTo>
                  <a:lnTo>
                    <a:pt x="733" y="119"/>
                  </a:lnTo>
                  <a:lnTo>
                    <a:pt x="754" y="44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rgbClr val="9F7F5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2233" name="Freeform 12"/>
          <p:cNvSpPr>
            <a:spLocks/>
          </p:cNvSpPr>
          <p:nvPr/>
        </p:nvSpPr>
        <p:spPr bwMode="auto">
          <a:xfrm>
            <a:off x="2989263" y="381000"/>
            <a:ext cx="2892425" cy="1411288"/>
          </a:xfrm>
          <a:custGeom>
            <a:avLst/>
            <a:gdLst>
              <a:gd name="T0" fmla="*/ 2147483647 w 3646"/>
              <a:gd name="T1" fmla="*/ 2147483647 h 1778"/>
              <a:gd name="T2" fmla="*/ 2147483647 w 3646"/>
              <a:gd name="T3" fmla="*/ 2147483647 h 1778"/>
              <a:gd name="T4" fmla="*/ 2147483647 w 3646"/>
              <a:gd name="T5" fmla="*/ 2147483647 h 1778"/>
              <a:gd name="T6" fmla="*/ 2147483647 w 3646"/>
              <a:gd name="T7" fmla="*/ 2147483647 h 1778"/>
              <a:gd name="T8" fmla="*/ 2147483647 w 3646"/>
              <a:gd name="T9" fmla="*/ 2147483647 h 1778"/>
              <a:gd name="T10" fmla="*/ 2147483647 w 3646"/>
              <a:gd name="T11" fmla="*/ 2147483647 h 1778"/>
              <a:gd name="T12" fmla="*/ 2147483647 w 3646"/>
              <a:gd name="T13" fmla="*/ 2147483647 h 1778"/>
              <a:gd name="T14" fmla="*/ 2147483647 w 3646"/>
              <a:gd name="T15" fmla="*/ 2147483647 h 1778"/>
              <a:gd name="T16" fmla="*/ 2147483647 w 3646"/>
              <a:gd name="T17" fmla="*/ 2147483647 h 1778"/>
              <a:gd name="T18" fmla="*/ 2147483647 w 3646"/>
              <a:gd name="T19" fmla="*/ 2147483647 h 1778"/>
              <a:gd name="T20" fmla="*/ 2147483647 w 3646"/>
              <a:gd name="T21" fmla="*/ 2147483647 h 1778"/>
              <a:gd name="T22" fmla="*/ 2147483647 w 3646"/>
              <a:gd name="T23" fmla="*/ 2147483647 h 1778"/>
              <a:gd name="T24" fmla="*/ 2147483647 w 3646"/>
              <a:gd name="T25" fmla="*/ 2147483647 h 1778"/>
              <a:gd name="T26" fmla="*/ 2147483647 w 3646"/>
              <a:gd name="T27" fmla="*/ 2147483647 h 1778"/>
              <a:gd name="T28" fmla="*/ 0 w 3646"/>
              <a:gd name="T29" fmla="*/ 2147483647 h 1778"/>
              <a:gd name="T30" fmla="*/ 2147483647 w 3646"/>
              <a:gd name="T31" fmla="*/ 2147483647 h 1778"/>
              <a:gd name="T32" fmla="*/ 2147483647 w 3646"/>
              <a:gd name="T33" fmla="*/ 2147483647 h 1778"/>
              <a:gd name="T34" fmla="*/ 2147483647 w 3646"/>
              <a:gd name="T35" fmla="*/ 2147483647 h 1778"/>
              <a:gd name="T36" fmla="*/ 2147483647 w 3646"/>
              <a:gd name="T37" fmla="*/ 2147483647 h 1778"/>
              <a:gd name="T38" fmla="*/ 2147483647 w 3646"/>
              <a:gd name="T39" fmla="*/ 2147483647 h 1778"/>
              <a:gd name="T40" fmla="*/ 2147483647 w 3646"/>
              <a:gd name="T41" fmla="*/ 2147483647 h 1778"/>
              <a:gd name="T42" fmla="*/ 2147483647 w 3646"/>
              <a:gd name="T43" fmla="*/ 2147483647 h 1778"/>
              <a:gd name="T44" fmla="*/ 2147483647 w 3646"/>
              <a:gd name="T45" fmla="*/ 2147483647 h 1778"/>
              <a:gd name="T46" fmla="*/ 2147483647 w 3646"/>
              <a:gd name="T47" fmla="*/ 2147483647 h 1778"/>
              <a:gd name="T48" fmla="*/ 2147483647 w 3646"/>
              <a:gd name="T49" fmla="*/ 2147483647 h 1778"/>
              <a:gd name="T50" fmla="*/ 2147483647 w 3646"/>
              <a:gd name="T51" fmla="*/ 2147483647 h 1778"/>
              <a:gd name="T52" fmla="*/ 2147483647 w 3646"/>
              <a:gd name="T53" fmla="*/ 2147483647 h 1778"/>
              <a:gd name="T54" fmla="*/ 2147483647 w 3646"/>
              <a:gd name="T55" fmla="*/ 2147483647 h 1778"/>
              <a:gd name="T56" fmla="*/ 2147483647 w 3646"/>
              <a:gd name="T57" fmla="*/ 2147483647 h 1778"/>
              <a:gd name="T58" fmla="*/ 2147483647 w 3646"/>
              <a:gd name="T59" fmla="*/ 2147483647 h 1778"/>
              <a:gd name="T60" fmla="*/ 2147483647 w 3646"/>
              <a:gd name="T61" fmla="*/ 2147483647 h 1778"/>
              <a:gd name="T62" fmla="*/ 2147483647 w 3646"/>
              <a:gd name="T63" fmla="*/ 2147483647 h 1778"/>
              <a:gd name="T64" fmla="*/ 2147483647 w 3646"/>
              <a:gd name="T65" fmla="*/ 2147483647 h 1778"/>
              <a:gd name="T66" fmla="*/ 2147483647 w 3646"/>
              <a:gd name="T67" fmla="*/ 2147483647 h 1778"/>
              <a:gd name="T68" fmla="*/ 2147483647 w 3646"/>
              <a:gd name="T69" fmla="*/ 2147483647 h 1778"/>
              <a:gd name="T70" fmla="*/ 2147483647 w 3646"/>
              <a:gd name="T71" fmla="*/ 2147483647 h 1778"/>
              <a:gd name="T72" fmla="*/ 2147483647 w 3646"/>
              <a:gd name="T73" fmla="*/ 2147483647 h 1778"/>
              <a:gd name="T74" fmla="*/ 2147483647 w 3646"/>
              <a:gd name="T75" fmla="*/ 2147483647 h 1778"/>
              <a:gd name="T76" fmla="*/ 2147483647 w 3646"/>
              <a:gd name="T77" fmla="*/ 2147483647 h 1778"/>
              <a:gd name="T78" fmla="*/ 2147483647 w 3646"/>
              <a:gd name="T79" fmla="*/ 2147483647 h 1778"/>
              <a:gd name="T80" fmla="*/ 2147483647 w 3646"/>
              <a:gd name="T81" fmla="*/ 2147483647 h 1778"/>
              <a:gd name="T82" fmla="*/ 2147483647 w 3646"/>
              <a:gd name="T83" fmla="*/ 2147483647 h 1778"/>
              <a:gd name="T84" fmla="*/ 2147483647 w 3646"/>
              <a:gd name="T85" fmla="*/ 2147483647 h 1778"/>
              <a:gd name="T86" fmla="*/ 2147483647 w 3646"/>
              <a:gd name="T87" fmla="*/ 2147483647 h 1778"/>
              <a:gd name="T88" fmla="*/ 2147483647 w 3646"/>
              <a:gd name="T89" fmla="*/ 2147483647 h 1778"/>
              <a:gd name="T90" fmla="*/ 2147483647 w 3646"/>
              <a:gd name="T91" fmla="*/ 2147483647 h 1778"/>
              <a:gd name="T92" fmla="*/ 2147483647 w 3646"/>
              <a:gd name="T93" fmla="*/ 2147483647 h 1778"/>
              <a:gd name="T94" fmla="*/ 2147483647 w 3646"/>
              <a:gd name="T95" fmla="*/ 2147483647 h 1778"/>
              <a:gd name="T96" fmla="*/ 2147483647 w 3646"/>
              <a:gd name="T97" fmla="*/ 2147483647 h 1778"/>
              <a:gd name="T98" fmla="*/ 2147483647 w 3646"/>
              <a:gd name="T99" fmla="*/ 2147483647 h 1778"/>
              <a:gd name="T100" fmla="*/ 2147483647 w 3646"/>
              <a:gd name="T101" fmla="*/ 2147483647 h 1778"/>
              <a:gd name="T102" fmla="*/ 2147483647 w 3646"/>
              <a:gd name="T103" fmla="*/ 2147483647 h 1778"/>
              <a:gd name="T104" fmla="*/ 2147483647 w 3646"/>
              <a:gd name="T105" fmla="*/ 2147483647 h 1778"/>
              <a:gd name="T106" fmla="*/ 2147483647 w 3646"/>
              <a:gd name="T107" fmla="*/ 2147483647 h 1778"/>
              <a:gd name="T108" fmla="*/ 2147483647 w 3646"/>
              <a:gd name="T109" fmla="*/ 2147483647 h 1778"/>
              <a:gd name="T110" fmla="*/ 2147483647 w 3646"/>
              <a:gd name="T111" fmla="*/ 2147483647 h 1778"/>
              <a:gd name="T112" fmla="*/ 2147483647 w 3646"/>
              <a:gd name="T113" fmla="*/ 2147483647 h 1778"/>
              <a:gd name="T114" fmla="*/ 2147483647 w 3646"/>
              <a:gd name="T115" fmla="*/ 2147483647 h 1778"/>
              <a:gd name="T116" fmla="*/ 2147483647 w 3646"/>
              <a:gd name="T117" fmla="*/ 2147483647 h 1778"/>
              <a:gd name="T118" fmla="*/ 2147483647 w 3646"/>
              <a:gd name="T119" fmla="*/ 2147483647 h 1778"/>
              <a:gd name="T120" fmla="*/ 2147483647 w 3646"/>
              <a:gd name="T121" fmla="*/ 2147483647 h 177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646"/>
              <a:gd name="T184" fmla="*/ 0 h 1778"/>
              <a:gd name="T185" fmla="*/ 3646 w 3646"/>
              <a:gd name="T186" fmla="*/ 1778 h 177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646" h="1778">
                <a:moveTo>
                  <a:pt x="1682" y="236"/>
                </a:moveTo>
                <a:lnTo>
                  <a:pt x="1598" y="217"/>
                </a:lnTo>
                <a:lnTo>
                  <a:pt x="1482" y="199"/>
                </a:lnTo>
                <a:lnTo>
                  <a:pt x="1385" y="193"/>
                </a:lnTo>
                <a:lnTo>
                  <a:pt x="1282" y="202"/>
                </a:lnTo>
                <a:lnTo>
                  <a:pt x="1208" y="210"/>
                </a:lnTo>
                <a:lnTo>
                  <a:pt x="1133" y="226"/>
                </a:lnTo>
                <a:lnTo>
                  <a:pt x="1054" y="252"/>
                </a:lnTo>
                <a:lnTo>
                  <a:pt x="978" y="283"/>
                </a:lnTo>
                <a:lnTo>
                  <a:pt x="899" y="326"/>
                </a:lnTo>
                <a:lnTo>
                  <a:pt x="822" y="383"/>
                </a:lnTo>
                <a:lnTo>
                  <a:pt x="771" y="434"/>
                </a:lnTo>
                <a:lnTo>
                  <a:pt x="736" y="482"/>
                </a:lnTo>
                <a:lnTo>
                  <a:pt x="704" y="533"/>
                </a:lnTo>
                <a:lnTo>
                  <a:pt x="682" y="601"/>
                </a:lnTo>
                <a:lnTo>
                  <a:pt x="620" y="583"/>
                </a:lnTo>
                <a:lnTo>
                  <a:pt x="541" y="576"/>
                </a:lnTo>
                <a:lnTo>
                  <a:pt x="473" y="577"/>
                </a:lnTo>
                <a:lnTo>
                  <a:pt x="399" y="590"/>
                </a:lnTo>
                <a:lnTo>
                  <a:pt x="337" y="609"/>
                </a:lnTo>
                <a:lnTo>
                  <a:pt x="274" y="634"/>
                </a:lnTo>
                <a:lnTo>
                  <a:pt x="206" y="675"/>
                </a:lnTo>
                <a:lnTo>
                  <a:pt x="166" y="712"/>
                </a:lnTo>
                <a:lnTo>
                  <a:pt x="122" y="752"/>
                </a:lnTo>
                <a:lnTo>
                  <a:pt x="83" y="798"/>
                </a:lnTo>
                <a:lnTo>
                  <a:pt x="48" y="864"/>
                </a:lnTo>
                <a:lnTo>
                  <a:pt x="24" y="921"/>
                </a:lnTo>
                <a:lnTo>
                  <a:pt x="10" y="984"/>
                </a:lnTo>
                <a:lnTo>
                  <a:pt x="4" y="1032"/>
                </a:lnTo>
                <a:lnTo>
                  <a:pt x="0" y="1079"/>
                </a:lnTo>
                <a:lnTo>
                  <a:pt x="4" y="1136"/>
                </a:lnTo>
                <a:lnTo>
                  <a:pt x="13" y="1190"/>
                </a:lnTo>
                <a:lnTo>
                  <a:pt x="30" y="1239"/>
                </a:lnTo>
                <a:lnTo>
                  <a:pt x="50" y="1291"/>
                </a:lnTo>
                <a:lnTo>
                  <a:pt x="83" y="1350"/>
                </a:lnTo>
                <a:lnTo>
                  <a:pt x="125" y="1403"/>
                </a:lnTo>
                <a:lnTo>
                  <a:pt x="169" y="1447"/>
                </a:lnTo>
                <a:lnTo>
                  <a:pt x="228" y="1491"/>
                </a:lnTo>
                <a:lnTo>
                  <a:pt x="289" y="1524"/>
                </a:lnTo>
                <a:lnTo>
                  <a:pt x="342" y="1546"/>
                </a:lnTo>
                <a:lnTo>
                  <a:pt x="392" y="1561"/>
                </a:lnTo>
                <a:lnTo>
                  <a:pt x="451" y="1574"/>
                </a:lnTo>
                <a:lnTo>
                  <a:pt x="515" y="1576"/>
                </a:lnTo>
                <a:lnTo>
                  <a:pt x="579" y="1576"/>
                </a:lnTo>
                <a:lnTo>
                  <a:pt x="644" y="1565"/>
                </a:lnTo>
                <a:lnTo>
                  <a:pt x="693" y="1552"/>
                </a:lnTo>
                <a:lnTo>
                  <a:pt x="728" y="1541"/>
                </a:lnTo>
                <a:lnTo>
                  <a:pt x="765" y="1579"/>
                </a:lnTo>
                <a:lnTo>
                  <a:pt x="815" y="1614"/>
                </a:lnTo>
                <a:lnTo>
                  <a:pt x="870" y="1646"/>
                </a:lnTo>
                <a:lnTo>
                  <a:pt x="930" y="1679"/>
                </a:lnTo>
                <a:lnTo>
                  <a:pt x="1004" y="1708"/>
                </a:lnTo>
                <a:lnTo>
                  <a:pt x="1083" y="1734"/>
                </a:lnTo>
                <a:lnTo>
                  <a:pt x="1177" y="1754"/>
                </a:lnTo>
                <a:lnTo>
                  <a:pt x="1261" y="1769"/>
                </a:lnTo>
                <a:lnTo>
                  <a:pt x="1355" y="1778"/>
                </a:lnTo>
                <a:lnTo>
                  <a:pt x="1429" y="1778"/>
                </a:lnTo>
                <a:lnTo>
                  <a:pt x="1504" y="1778"/>
                </a:lnTo>
                <a:lnTo>
                  <a:pt x="1609" y="1767"/>
                </a:lnTo>
                <a:lnTo>
                  <a:pt x="1704" y="1752"/>
                </a:lnTo>
                <a:lnTo>
                  <a:pt x="1772" y="1738"/>
                </a:lnTo>
                <a:lnTo>
                  <a:pt x="1857" y="1712"/>
                </a:lnTo>
                <a:lnTo>
                  <a:pt x="1945" y="1679"/>
                </a:lnTo>
                <a:lnTo>
                  <a:pt x="1999" y="1653"/>
                </a:lnTo>
                <a:lnTo>
                  <a:pt x="2041" y="1624"/>
                </a:lnTo>
                <a:lnTo>
                  <a:pt x="2087" y="1644"/>
                </a:lnTo>
                <a:lnTo>
                  <a:pt x="2151" y="1668"/>
                </a:lnTo>
                <a:lnTo>
                  <a:pt x="2210" y="1684"/>
                </a:lnTo>
                <a:lnTo>
                  <a:pt x="2265" y="1693"/>
                </a:lnTo>
                <a:lnTo>
                  <a:pt x="2329" y="1699"/>
                </a:lnTo>
                <a:lnTo>
                  <a:pt x="2386" y="1699"/>
                </a:lnTo>
                <a:lnTo>
                  <a:pt x="2462" y="1692"/>
                </a:lnTo>
                <a:lnTo>
                  <a:pt x="2533" y="1673"/>
                </a:lnTo>
                <a:lnTo>
                  <a:pt x="2598" y="1653"/>
                </a:lnTo>
                <a:lnTo>
                  <a:pt x="2662" y="1620"/>
                </a:lnTo>
                <a:lnTo>
                  <a:pt x="2721" y="1585"/>
                </a:lnTo>
                <a:lnTo>
                  <a:pt x="2804" y="1614"/>
                </a:lnTo>
                <a:lnTo>
                  <a:pt x="2879" y="1629"/>
                </a:lnTo>
                <a:lnTo>
                  <a:pt x="2943" y="1638"/>
                </a:lnTo>
                <a:lnTo>
                  <a:pt x="3037" y="1638"/>
                </a:lnTo>
                <a:lnTo>
                  <a:pt x="3135" y="1627"/>
                </a:lnTo>
                <a:lnTo>
                  <a:pt x="3249" y="1594"/>
                </a:lnTo>
                <a:lnTo>
                  <a:pt x="3346" y="1546"/>
                </a:lnTo>
                <a:lnTo>
                  <a:pt x="3429" y="1488"/>
                </a:lnTo>
                <a:lnTo>
                  <a:pt x="3508" y="1416"/>
                </a:lnTo>
                <a:lnTo>
                  <a:pt x="3552" y="1357"/>
                </a:lnTo>
                <a:lnTo>
                  <a:pt x="3587" y="1296"/>
                </a:lnTo>
                <a:lnTo>
                  <a:pt x="3618" y="1217"/>
                </a:lnTo>
                <a:lnTo>
                  <a:pt x="3636" y="1146"/>
                </a:lnTo>
                <a:lnTo>
                  <a:pt x="3646" y="1063"/>
                </a:lnTo>
                <a:lnTo>
                  <a:pt x="3638" y="998"/>
                </a:lnTo>
                <a:lnTo>
                  <a:pt x="3622" y="921"/>
                </a:lnTo>
                <a:lnTo>
                  <a:pt x="3594" y="846"/>
                </a:lnTo>
                <a:lnTo>
                  <a:pt x="3554" y="778"/>
                </a:lnTo>
                <a:lnTo>
                  <a:pt x="3504" y="712"/>
                </a:lnTo>
                <a:lnTo>
                  <a:pt x="3447" y="657"/>
                </a:lnTo>
                <a:lnTo>
                  <a:pt x="3392" y="614"/>
                </a:lnTo>
                <a:lnTo>
                  <a:pt x="3335" y="579"/>
                </a:lnTo>
                <a:lnTo>
                  <a:pt x="3256" y="539"/>
                </a:lnTo>
                <a:lnTo>
                  <a:pt x="3184" y="513"/>
                </a:lnTo>
                <a:lnTo>
                  <a:pt x="3120" y="502"/>
                </a:lnTo>
                <a:lnTo>
                  <a:pt x="3050" y="493"/>
                </a:lnTo>
                <a:lnTo>
                  <a:pt x="3037" y="443"/>
                </a:lnTo>
                <a:lnTo>
                  <a:pt x="3013" y="390"/>
                </a:lnTo>
                <a:lnTo>
                  <a:pt x="2986" y="344"/>
                </a:lnTo>
                <a:lnTo>
                  <a:pt x="2949" y="289"/>
                </a:lnTo>
                <a:lnTo>
                  <a:pt x="2905" y="237"/>
                </a:lnTo>
                <a:lnTo>
                  <a:pt x="2846" y="184"/>
                </a:lnTo>
                <a:lnTo>
                  <a:pt x="2789" y="140"/>
                </a:lnTo>
                <a:lnTo>
                  <a:pt x="2723" y="105"/>
                </a:lnTo>
                <a:lnTo>
                  <a:pt x="2640" y="65"/>
                </a:lnTo>
                <a:lnTo>
                  <a:pt x="2561" y="37"/>
                </a:lnTo>
                <a:lnTo>
                  <a:pt x="2480" y="17"/>
                </a:lnTo>
                <a:lnTo>
                  <a:pt x="2394" y="6"/>
                </a:lnTo>
                <a:lnTo>
                  <a:pt x="2309" y="0"/>
                </a:lnTo>
                <a:lnTo>
                  <a:pt x="2215" y="2"/>
                </a:lnTo>
                <a:lnTo>
                  <a:pt x="2133" y="11"/>
                </a:lnTo>
                <a:lnTo>
                  <a:pt x="2033" y="35"/>
                </a:lnTo>
                <a:lnTo>
                  <a:pt x="1929" y="72"/>
                </a:lnTo>
                <a:lnTo>
                  <a:pt x="1861" y="105"/>
                </a:lnTo>
                <a:lnTo>
                  <a:pt x="1793" y="144"/>
                </a:lnTo>
                <a:lnTo>
                  <a:pt x="1734" y="190"/>
                </a:lnTo>
                <a:lnTo>
                  <a:pt x="1682" y="236"/>
                </a:lnTo>
                <a:close/>
              </a:path>
            </a:pathLst>
          </a:custGeom>
          <a:solidFill>
            <a:srgbClr val="3F7FFF"/>
          </a:solidFill>
          <a:ln w="46038">
            <a:solidFill>
              <a:srgbClr val="BFD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837113" y="1908175"/>
            <a:ext cx="785812" cy="882650"/>
            <a:chOff x="3047" y="1202"/>
            <a:chExt cx="495" cy="556"/>
          </a:xfrm>
        </p:grpSpPr>
        <p:sp>
          <p:nvSpPr>
            <p:cNvPr id="52311" name="Freeform 14"/>
            <p:cNvSpPr>
              <a:spLocks/>
            </p:cNvSpPr>
            <p:nvPr/>
          </p:nvSpPr>
          <p:spPr bwMode="auto">
            <a:xfrm>
              <a:off x="3340" y="1662"/>
              <a:ext cx="79" cy="96"/>
            </a:xfrm>
            <a:custGeom>
              <a:avLst/>
              <a:gdLst>
                <a:gd name="T0" fmla="*/ 0 w 158"/>
                <a:gd name="T1" fmla="*/ 4 h 193"/>
                <a:gd name="T2" fmla="*/ 1 w 158"/>
                <a:gd name="T3" fmla="*/ 6 h 193"/>
                <a:gd name="T4" fmla="*/ 1 w 158"/>
                <a:gd name="T5" fmla="*/ 8 h 193"/>
                <a:gd name="T6" fmla="*/ 3 w 158"/>
                <a:gd name="T7" fmla="*/ 10 h 193"/>
                <a:gd name="T8" fmla="*/ 4 w 158"/>
                <a:gd name="T9" fmla="*/ 12 h 193"/>
                <a:gd name="T10" fmla="*/ 10 w 158"/>
                <a:gd name="T11" fmla="*/ 7 h 193"/>
                <a:gd name="T12" fmla="*/ 7 w 158"/>
                <a:gd name="T13" fmla="*/ 2 h 193"/>
                <a:gd name="T14" fmla="*/ 6 w 158"/>
                <a:gd name="T15" fmla="*/ 0 h 193"/>
                <a:gd name="T16" fmla="*/ 0 w 158"/>
                <a:gd name="T17" fmla="*/ 4 h 1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"/>
                <a:gd name="T28" fmla="*/ 0 h 193"/>
                <a:gd name="T29" fmla="*/ 158 w 158"/>
                <a:gd name="T30" fmla="*/ 193 h 19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" h="193">
                  <a:moveTo>
                    <a:pt x="0" y="66"/>
                  </a:moveTo>
                  <a:lnTo>
                    <a:pt x="11" y="110"/>
                  </a:lnTo>
                  <a:lnTo>
                    <a:pt x="26" y="132"/>
                  </a:lnTo>
                  <a:lnTo>
                    <a:pt x="53" y="167"/>
                  </a:lnTo>
                  <a:lnTo>
                    <a:pt x="64" y="193"/>
                  </a:lnTo>
                  <a:lnTo>
                    <a:pt x="158" y="119"/>
                  </a:lnTo>
                  <a:lnTo>
                    <a:pt x="118" y="36"/>
                  </a:lnTo>
                  <a:lnTo>
                    <a:pt x="103" y="0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BFB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3165" y="1592"/>
              <a:ext cx="90" cy="76"/>
              <a:chOff x="3165" y="1592"/>
              <a:chExt cx="90" cy="76"/>
            </a:xfrm>
          </p:grpSpPr>
          <p:sp>
            <p:nvSpPr>
              <p:cNvPr id="52320" name="Freeform 16"/>
              <p:cNvSpPr>
                <a:spLocks/>
              </p:cNvSpPr>
              <p:nvPr/>
            </p:nvSpPr>
            <p:spPr bwMode="auto">
              <a:xfrm>
                <a:off x="3184" y="1614"/>
                <a:ext cx="71" cy="54"/>
              </a:xfrm>
              <a:custGeom>
                <a:avLst/>
                <a:gdLst>
                  <a:gd name="T0" fmla="*/ 0 w 142"/>
                  <a:gd name="T1" fmla="*/ 0 h 108"/>
                  <a:gd name="T2" fmla="*/ 1 w 142"/>
                  <a:gd name="T3" fmla="*/ 3 h 108"/>
                  <a:gd name="T4" fmla="*/ 1 w 142"/>
                  <a:gd name="T5" fmla="*/ 5 h 108"/>
                  <a:gd name="T6" fmla="*/ 1 w 142"/>
                  <a:gd name="T7" fmla="*/ 6 h 108"/>
                  <a:gd name="T8" fmla="*/ 1 w 142"/>
                  <a:gd name="T9" fmla="*/ 7 h 108"/>
                  <a:gd name="T10" fmla="*/ 9 w 142"/>
                  <a:gd name="T11" fmla="*/ 6 h 108"/>
                  <a:gd name="T12" fmla="*/ 9 w 142"/>
                  <a:gd name="T13" fmla="*/ 1 h 108"/>
                  <a:gd name="T14" fmla="*/ 0 w 142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2"/>
                  <a:gd name="T25" fmla="*/ 0 h 108"/>
                  <a:gd name="T26" fmla="*/ 142 w 142"/>
                  <a:gd name="T27" fmla="*/ 108 h 10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2" h="108">
                    <a:moveTo>
                      <a:pt x="0" y="0"/>
                    </a:moveTo>
                    <a:lnTo>
                      <a:pt x="4" y="44"/>
                    </a:lnTo>
                    <a:lnTo>
                      <a:pt x="6" y="70"/>
                    </a:lnTo>
                    <a:lnTo>
                      <a:pt x="6" y="88"/>
                    </a:lnTo>
                    <a:lnTo>
                      <a:pt x="6" y="108"/>
                    </a:lnTo>
                    <a:lnTo>
                      <a:pt x="142" y="96"/>
                    </a:lnTo>
                    <a:lnTo>
                      <a:pt x="138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3F1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321" name="Freeform 17"/>
              <p:cNvSpPr>
                <a:spLocks/>
              </p:cNvSpPr>
              <p:nvPr/>
            </p:nvSpPr>
            <p:spPr bwMode="auto">
              <a:xfrm>
                <a:off x="3165" y="1592"/>
                <a:ext cx="71" cy="28"/>
              </a:xfrm>
              <a:custGeom>
                <a:avLst/>
                <a:gdLst>
                  <a:gd name="T0" fmla="*/ 0 w 141"/>
                  <a:gd name="T1" fmla="*/ 1 h 55"/>
                  <a:gd name="T2" fmla="*/ 0 w 141"/>
                  <a:gd name="T3" fmla="*/ 4 h 55"/>
                  <a:gd name="T4" fmla="*/ 9 w 141"/>
                  <a:gd name="T5" fmla="*/ 4 h 55"/>
                  <a:gd name="T6" fmla="*/ 9 w 141"/>
                  <a:gd name="T7" fmla="*/ 0 h 55"/>
                  <a:gd name="T8" fmla="*/ 0 w 141"/>
                  <a:gd name="T9" fmla="*/ 1 h 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1"/>
                  <a:gd name="T16" fmla="*/ 0 h 55"/>
                  <a:gd name="T17" fmla="*/ 141 w 141"/>
                  <a:gd name="T18" fmla="*/ 55 h 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1" h="55">
                    <a:moveTo>
                      <a:pt x="0" y="5"/>
                    </a:moveTo>
                    <a:lnTo>
                      <a:pt x="0" y="55"/>
                    </a:lnTo>
                    <a:lnTo>
                      <a:pt x="141" y="55"/>
                    </a:lnTo>
                    <a:lnTo>
                      <a:pt x="138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2313" name="Freeform 18"/>
            <p:cNvSpPr>
              <a:spLocks/>
            </p:cNvSpPr>
            <p:nvPr/>
          </p:nvSpPr>
          <p:spPr bwMode="auto">
            <a:xfrm>
              <a:off x="3047" y="1251"/>
              <a:ext cx="434" cy="499"/>
            </a:xfrm>
            <a:custGeom>
              <a:avLst/>
              <a:gdLst>
                <a:gd name="T0" fmla="*/ 7 w 868"/>
                <a:gd name="T1" fmla="*/ 22 h 998"/>
                <a:gd name="T2" fmla="*/ 3 w 868"/>
                <a:gd name="T3" fmla="*/ 23 h 998"/>
                <a:gd name="T4" fmla="*/ 2 w 868"/>
                <a:gd name="T5" fmla="*/ 26 h 998"/>
                <a:gd name="T6" fmla="*/ 0 w 868"/>
                <a:gd name="T7" fmla="*/ 30 h 998"/>
                <a:gd name="T8" fmla="*/ 1 w 868"/>
                <a:gd name="T9" fmla="*/ 33 h 998"/>
                <a:gd name="T10" fmla="*/ 2 w 868"/>
                <a:gd name="T11" fmla="*/ 36 h 998"/>
                <a:gd name="T12" fmla="*/ 6 w 868"/>
                <a:gd name="T13" fmla="*/ 37 h 998"/>
                <a:gd name="T14" fmla="*/ 10 w 868"/>
                <a:gd name="T15" fmla="*/ 37 h 998"/>
                <a:gd name="T16" fmla="*/ 13 w 868"/>
                <a:gd name="T17" fmla="*/ 37 h 998"/>
                <a:gd name="T18" fmla="*/ 11 w 868"/>
                <a:gd name="T19" fmla="*/ 43 h 998"/>
                <a:gd name="T20" fmla="*/ 18 w 868"/>
                <a:gd name="T21" fmla="*/ 43 h 998"/>
                <a:gd name="T22" fmla="*/ 21 w 868"/>
                <a:gd name="T23" fmla="*/ 44 h 998"/>
                <a:gd name="T24" fmla="*/ 23 w 868"/>
                <a:gd name="T25" fmla="*/ 45 h 998"/>
                <a:gd name="T26" fmla="*/ 21 w 868"/>
                <a:gd name="T27" fmla="*/ 51 h 998"/>
                <a:gd name="T28" fmla="*/ 14 w 868"/>
                <a:gd name="T29" fmla="*/ 51 h 998"/>
                <a:gd name="T30" fmla="*/ 13 w 868"/>
                <a:gd name="T31" fmla="*/ 54 h 998"/>
                <a:gd name="T32" fmla="*/ 14 w 868"/>
                <a:gd name="T33" fmla="*/ 61 h 998"/>
                <a:gd name="T34" fmla="*/ 18 w 868"/>
                <a:gd name="T35" fmla="*/ 62 h 998"/>
                <a:gd name="T36" fmla="*/ 27 w 868"/>
                <a:gd name="T37" fmla="*/ 62 h 998"/>
                <a:gd name="T38" fmla="*/ 39 w 868"/>
                <a:gd name="T39" fmla="*/ 57 h 998"/>
                <a:gd name="T40" fmla="*/ 45 w 868"/>
                <a:gd name="T41" fmla="*/ 51 h 998"/>
                <a:gd name="T42" fmla="*/ 47 w 868"/>
                <a:gd name="T43" fmla="*/ 47 h 998"/>
                <a:gd name="T44" fmla="*/ 52 w 868"/>
                <a:gd name="T45" fmla="*/ 40 h 998"/>
                <a:gd name="T46" fmla="*/ 54 w 868"/>
                <a:gd name="T47" fmla="*/ 31 h 998"/>
                <a:gd name="T48" fmla="*/ 54 w 868"/>
                <a:gd name="T49" fmla="*/ 23 h 998"/>
                <a:gd name="T50" fmla="*/ 53 w 868"/>
                <a:gd name="T51" fmla="*/ 13 h 998"/>
                <a:gd name="T52" fmla="*/ 47 w 868"/>
                <a:gd name="T53" fmla="*/ 5 h 998"/>
                <a:gd name="T54" fmla="*/ 43 w 868"/>
                <a:gd name="T55" fmla="*/ 2 h 998"/>
                <a:gd name="T56" fmla="*/ 36 w 868"/>
                <a:gd name="T57" fmla="*/ 0 h 998"/>
                <a:gd name="T58" fmla="*/ 23 w 868"/>
                <a:gd name="T59" fmla="*/ 3 h 998"/>
                <a:gd name="T60" fmla="*/ 15 w 868"/>
                <a:gd name="T61" fmla="*/ 8 h 998"/>
                <a:gd name="T62" fmla="*/ 12 w 868"/>
                <a:gd name="T63" fmla="*/ 15 h 998"/>
                <a:gd name="T64" fmla="*/ 11 w 868"/>
                <a:gd name="T65" fmla="*/ 22 h 9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8"/>
                <a:gd name="T100" fmla="*/ 0 h 998"/>
                <a:gd name="T101" fmla="*/ 868 w 868"/>
                <a:gd name="T102" fmla="*/ 998 h 9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8" h="998">
                  <a:moveTo>
                    <a:pt x="170" y="340"/>
                  </a:moveTo>
                  <a:lnTo>
                    <a:pt x="125" y="344"/>
                  </a:lnTo>
                  <a:lnTo>
                    <a:pt x="81" y="349"/>
                  </a:lnTo>
                  <a:lnTo>
                    <a:pt x="57" y="360"/>
                  </a:lnTo>
                  <a:lnTo>
                    <a:pt x="35" y="380"/>
                  </a:lnTo>
                  <a:lnTo>
                    <a:pt x="19" y="408"/>
                  </a:lnTo>
                  <a:lnTo>
                    <a:pt x="8" y="443"/>
                  </a:lnTo>
                  <a:lnTo>
                    <a:pt x="0" y="469"/>
                  </a:lnTo>
                  <a:lnTo>
                    <a:pt x="0" y="496"/>
                  </a:lnTo>
                  <a:lnTo>
                    <a:pt x="8" y="522"/>
                  </a:lnTo>
                  <a:lnTo>
                    <a:pt x="19" y="546"/>
                  </a:lnTo>
                  <a:lnTo>
                    <a:pt x="32" y="561"/>
                  </a:lnTo>
                  <a:lnTo>
                    <a:pt x="57" y="577"/>
                  </a:lnTo>
                  <a:lnTo>
                    <a:pt x="85" y="584"/>
                  </a:lnTo>
                  <a:lnTo>
                    <a:pt x="120" y="590"/>
                  </a:lnTo>
                  <a:lnTo>
                    <a:pt x="160" y="581"/>
                  </a:lnTo>
                  <a:lnTo>
                    <a:pt x="179" y="577"/>
                  </a:lnTo>
                  <a:lnTo>
                    <a:pt x="199" y="577"/>
                  </a:lnTo>
                  <a:lnTo>
                    <a:pt x="171" y="584"/>
                  </a:lnTo>
                  <a:lnTo>
                    <a:pt x="170" y="676"/>
                  </a:lnTo>
                  <a:lnTo>
                    <a:pt x="243" y="684"/>
                  </a:lnTo>
                  <a:lnTo>
                    <a:pt x="287" y="687"/>
                  </a:lnTo>
                  <a:lnTo>
                    <a:pt x="309" y="687"/>
                  </a:lnTo>
                  <a:lnTo>
                    <a:pt x="333" y="698"/>
                  </a:lnTo>
                  <a:lnTo>
                    <a:pt x="352" y="711"/>
                  </a:lnTo>
                  <a:lnTo>
                    <a:pt x="363" y="719"/>
                  </a:lnTo>
                  <a:lnTo>
                    <a:pt x="366" y="787"/>
                  </a:lnTo>
                  <a:lnTo>
                    <a:pt x="322" y="807"/>
                  </a:lnTo>
                  <a:lnTo>
                    <a:pt x="284" y="807"/>
                  </a:lnTo>
                  <a:lnTo>
                    <a:pt x="225" y="805"/>
                  </a:lnTo>
                  <a:lnTo>
                    <a:pt x="184" y="796"/>
                  </a:lnTo>
                  <a:lnTo>
                    <a:pt x="193" y="857"/>
                  </a:lnTo>
                  <a:lnTo>
                    <a:pt x="199" y="923"/>
                  </a:lnTo>
                  <a:lnTo>
                    <a:pt x="221" y="965"/>
                  </a:lnTo>
                  <a:lnTo>
                    <a:pt x="239" y="980"/>
                  </a:lnTo>
                  <a:lnTo>
                    <a:pt x="280" y="998"/>
                  </a:lnTo>
                  <a:lnTo>
                    <a:pt x="383" y="989"/>
                  </a:lnTo>
                  <a:lnTo>
                    <a:pt x="445" y="978"/>
                  </a:lnTo>
                  <a:lnTo>
                    <a:pt x="535" y="936"/>
                  </a:lnTo>
                  <a:lnTo>
                    <a:pt x="609" y="901"/>
                  </a:lnTo>
                  <a:lnTo>
                    <a:pt x="688" y="849"/>
                  </a:lnTo>
                  <a:lnTo>
                    <a:pt x="712" y="811"/>
                  </a:lnTo>
                  <a:lnTo>
                    <a:pt x="728" y="776"/>
                  </a:lnTo>
                  <a:lnTo>
                    <a:pt x="747" y="741"/>
                  </a:lnTo>
                  <a:lnTo>
                    <a:pt x="789" y="684"/>
                  </a:lnTo>
                  <a:lnTo>
                    <a:pt x="818" y="625"/>
                  </a:lnTo>
                  <a:lnTo>
                    <a:pt x="839" y="566"/>
                  </a:lnTo>
                  <a:lnTo>
                    <a:pt x="853" y="507"/>
                  </a:lnTo>
                  <a:lnTo>
                    <a:pt x="864" y="439"/>
                  </a:lnTo>
                  <a:lnTo>
                    <a:pt x="868" y="358"/>
                  </a:lnTo>
                  <a:lnTo>
                    <a:pt x="859" y="272"/>
                  </a:lnTo>
                  <a:lnTo>
                    <a:pt x="839" y="193"/>
                  </a:lnTo>
                  <a:lnTo>
                    <a:pt x="806" y="141"/>
                  </a:lnTo>
                  <a:lnTo>
                    <a:pt x="752" y="77"/>
                  </a:lnTo>
                  <a:lnTo>
                    <a:pt x="714" y="49"/>
                  </a:lnTo>
                  <a:lnTo>
                    <a:pt x="677" y="29"/>
                  </a:lnTo>
                  <a:lnTo>
                    <a:pt x="629" y="11"/>
                  </a:lnTo>
                  <a:lnTo>
                    <a:pt x="570" y="0"/>
                  </a:lnTo>
                  <a:lnTo>
                    <a:pt x="482" y="4"/>
                  </a:lnTo>
                  <a:lnTo>
                    <a:pt x="366" y="33"/>
                  </a:lnTo>
                  <a:lnTo>
                    <a:pt x="295" y="79"/>
                  </a:lnTo>
                  <a:lnTo>
                    <a:pt x="250" y="121"/>
                  </a:lnTo>
                  <a:lnTo>
                    <a:pt x="210" y="176"/>
                  </a:lnTo>
                  <a:lnTo>
                    <a:pt x="181" y="226"/>
                  </a:lnTo>
                  <a:lnTo>
                    <a:pt x="170" y="300"/>
                  </a:lnTo>
                  <a:lnTo>
                    <a:pt x="170" y="340"/>
                  </a:lnTo>
                  <a:close/>
                </a:path>
              </a:pathLst>
            </a:custGeom>
            <a:solidFill>
              <a:srgbClr val="FFBFB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3160" y="1398"/>
              <a:ext cx="90" cy="116"/>
              <a:chOff x="3160" y="1398"/>
              <a:chExt cx="90" cy="116"/>
            </a:xfrm>
          </p:grpSpPr>
          <p:sp>
            <p:nvSpPr>
              <p:cNvPr id="52318" name="Freeform 20"/>
              <p:cNvSpPr>
                <a:spLocks/>
              </p:cNvSpPr>
              <p:nvPr/>
            </p:nvSpPr>
            <p:spPr bwMode="auto">
              <a:xfrm>
                <a:off x="3160" y="1398"/>
                <a:ext cx="90" cy="116"/>
              </a:xfrm>
              <a:custGeom>
                <a:avLst/>
                <a:gdLst>
                  <a:gd name="T0" fmla="*/ 6 w 180"/>
                  <a:gd name="T1" fmla="*/ 0 h 232"/>
                  <a:gd name="T2" fmla="*/ 6 w 180"/>
                  <a:gd name="T3" fmla="*/ 0 h 232"/>
                  <a:gd name="T4" fmla="*/ 7 w 180"/>
                  <a:gd name="T5" fmla="*/ 1 h 232"/>
                  <a:gd name="T6" fmla="*/ 7 w 180"/>
                  <a:gd name="T7" fmla="*/ 1 h 232"/>
                  <a:gd name="T8" fmla="*/ 9 w 180"/>
                  <a:gd name="T9" fmla="*/ 2 h 232"/>
                  <a:gd name="T10" fmla="*/ 10 w 180"/>
                  <a:gd name="T11" fmla="*/ 3 h 232"/>
                  <a:gd name="T12" fmla="*/ 11 w 180"/>
                  <a:gd name="T13" fmla="*/ 4 h 232"/>
                  <a:gd name="T14" fmla="*/ 11 w 180"/>
                  <a:gd name="T15" fmla="*/ 5 h 232"/>
                  <a:gd name="T16" fmla="*/ 11 w 180"/>
                  <a:gd name="T17" fmla="*/ 6 h 232"/>
                  <a:gd name="T18" fmla="*/ 11 w 180"/>
                  <a:gd name="T19" fmla="*/ 7 h 232"/>
                  <a:gd name="T20" fmla="*/ 11 w 180"/>
                  <a:gd name="T21" fmla="*/ 9 h 232"/>
                  <a:gd name="T22" fmla="*/ 11 w 180"/>
                  <a:gd name="T23" fmla="*/ 11 h 232"/>
                  <a:gd name="T24" fmla="*/ 11 w 180"/>
                  <a:gd name="T25" fmla="*/ 12 h 232"/>
                  <a:gd name="T26" fmla="*/ 10 w 180"/>
                  <a:gd name="T27" fmla="*/ 13 h 232"/>
                  <a:gd name="T28" fmla="*/ 9 w 180"/>
                  <a:gd name="T29" fmla="*/ 14 h 232"/>
                  <a:gd name="T30" fmla="*/ 7 w 180"/>
                  <a:gd name="T31" fmla="*/ 14 h 232"/>
                  <a:gd name="T32" fmla="*/ 6 w 180"/>
                  <a:gd name="T33" fmla="*/ 15 h 232"/>
                  <a:gd name="T34" fmla="*/ 6 w 180"/>
                  <a:gd name="T35" fmla="*/ 15 h 232"/>
                  <a:gd name="T36" fmla="*/ 5 w 180"/>
                  <a:gd name="T37" fmla="*/ 15 h 232"/>
                  <a:gd name="T38" fmla="*/ 3 w 180"/>
                  <a:gd name="T39" fmla="*/ 14 h 232"/>
                  <a:gd name="T40" fmla="*/ 3 w 180"/>
                  <a:gd name="T41" fmla="*/ 14 h 232"/>
                  <a:gd name="T42" fmla="*/ 1 w 180"/>
                  <a:gd name="T43" fmla="*/ 13 h 232"/>
                  <a:gd name="T44" fmla="*/ 1 w 180"/>
                  <a:gd name="T45" fmla="*/ 12 h 232"/>
                  <a:gd name="T46" fmla="*/ 1 w 180"/>
                  <a:gd name="T47" fmla="*/ 11 h 232"/>
                  <a:gd name="T48" fmla="*/ 1 w 180"/>
                  <a:gd name="T49" fmla="*/ 10 h 232"/>
                  <a:gd name="T50" fmla="*/ 0 w 180"/>
                  <a:gd name="T51" fmla="*/ 9 h 232"/>
                  <a:gd name="T52" fmla="*/ 0 w 180"/>
                  <a:gd name="T53" fmla="*/ 7 h 232"/>
                  <a:gd name="T54" fmla="*/ 0 w 180"/>
                  <a:gd name="T55" fmla="*/ 7 h 232"/>
                  <a:gd name="T56" fmla="*/ 1 w 180"/>
                  <a:gd name="T57" fmla="*/ 6 h 232"/>
                  <a:gd name="T58" fmla="*/ 1 w 180"/>
                  <a:gd name="T59" fmla="*/ 5 h 232"/>
                  <a:gd name="T60" fmla="*/ 1 w 180"/>
                  <a:gd name="T61" fmla="*/ 3 h 232"/>
                  <a:gd name="T62" fmla="*/ 1 w 180"/>
                  <a:gd name="T63" fmla="*/ 2 h 232"/>
                  <a:gd name="T64" fmla="*/ 3 w 180"/>
                  <a:gd name="T65" fmla="*/ 2 h 232"/>
                  <a:gd name="T66" fmla="*/ 3 w 180"/>
                  <a:gd name="T67" fmla="*/ 1 h 232"/>
                  <a:gd name="T68" fmla="*/ 5 w 180"/>
                  <a:gd name="T69" fmla="*/ 1 h 232"/>
                  <a:gd name="T70" fmla="*/ 6 w 180"/>
                  <a:gd name="T71" fmla="*/ 0 h 2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80"/>
                  <a:gd name="T109" fmla="*/ 0 h 232"/>
                  <a:gd name="T110" fmla="*/ 180 w 180"/>
                  <a:gd name="T111" fmla="*/ 232 h 2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80" h="232">
                    <a:moveTo>
                      <a:pt x="88" y="0"/>
                    </a:moveTo>
                    <a:lnTo>
                      <a:pt x="97" y="0"/>
                    </a:lnTo>
                    <a:lnTo>
                      <a:pt x="112" y="4"/>
                    </a:lnTo>
                    <a:lnTo>
                      <a:pt x="126" y="9"/>
                    </a:lnTo>
                    <a:lnTo>
                      <a:pt x="139" y="20"/>
                    </a:lnTo>
                    <a:lnTo>
                      <a:pt x="152" y="33"/>
                    </a:lnTo>
                    <a:lnTo>
                      <a:pt x="163" y="51"/>
                    </a:lnTo>
                    <a:lnTo>
                      <a:pt x="174" y="72"/>
                    </a:lnTo>
                    <a:lnTo>
                      <a:pt x="178" y="94"/>
                    </a:lnTo>
                    <a:lnTo>
                      <a:pt x="180" y="116"/>
                    </a:lnTo>
                    <a:lnTo>
                      <a:pt x="178" y="143"/>
                    </a:lnTo>
                    <a:lnTo>
                      <a:pt x="172" y="167"/>
                    </a:lnTo>
                    <a:lnTo>
                      <a:pt x="161" y="188"/>
                    </a:lnTo>
                    <a:lnTo>
                      <a:pt x="148" y="202"/>
                    </a:lnTo>
                    <a:lnTo>
                      <a:pt x="137" y="215"/>
                    </a:lnTo>
                    <a:lnTo>
                      <a:pt x="123" y="224"/>
                    </a:lnTo>
                    <a:lnTo>
                      <a:pt x="104" y="230"/>
                    </a:lnTo>
                    <a:lnTo>
                      <a:pt x="90" y="232"/>
                    </a:lnTo>
                    <a:lnTo>
                      <a:pt x="73" y="230"/>
                    </a:lnTo>
                    <a:lnTo>
                      <a:pt x="55" y="222"/>
                    </a:lnTo>
                    <a:lnTo>
                      <a:pt x="36" y="211"/>
                    </a:lnTo>
                    <a:lnTo>
                      <a:pt x="25" y="202"/>
                    </a:lnTo>
                    <a:lnTo>
                      <a:pt x="18" y="188"/>
                    </a:lnTo>
                    <a:lnTo>
                      <a:pt x="11" y="173"/>
                    </a:lnTo>
                    <a:lnTo>
                      <a:pt x="3" y="153"/>
                    </a:lnTo>
                    <a:lnTo>
                      <a:pt x="0" y="136"/>
                    </a:lnTo>
                    <a:lnTo>
                      <a:pt x="0" y="119"/>
                    </a:lnTo>
                    <a:lnTo>
                      <a:pt x="0" y="103"/>
                    </a:lnTo>
                    <a:lnTo>
                      <a:pt x="1" y="88"/>
                    </a:lnTo>
                    <a:lnTo>
                      <a:pt x="7" y="66"/>
                    </a:lnTo>
                    <a:lnTo>
                      <a:pt x="16" y="48"/>
                    </a:lnTo>
                    <a:lnTo>
                      <a:pt x="29" y="29"/>
                    </a:lnTo>
                    <a:lnTo>
                      <a:pt x="40" y="20"/>
                    </a:lnTo>
                    <a:lnTo>
                      <a:pt x="53" y="11"/>
                    </a:lnTo>
                    <a:lnTo>
                      <a:pt x="71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FFFFF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319" name="Freeform 21"/>
              <p:cNvSpPr>
                <a:spLocks/>
              </p:cNvSpPr>
              <p:nvPr/>
            </p:nvSpPr>
            <p:spPr bwMode="auto">
              <a:xfrm>
                <a:off x="3165" y="1447"/>
                <a:ext cx="38" cy="49"/>
              </a:xfrm>
              <a:custGeom>
                <a:avLst/>
                <a:gdLst>
                  <a:gd name="T0" fmla="*/ 3 w 75"/>
                  <a:gd name="T1" fmla="*/ 0 h 100"/>
                  <a:gd name="T2" fmla="*/ 3 w 75"/>
                  <a:gd name="T3" fmla="*/ 0 h 100"/>
                  <a:gd name="T4" fmla="*/ 3 w 75"/>
                  <a:gd name="T5" fmla="*/ 0 h 100"/>
                  <a:gd name="T6" fmla="*/ 4 w 75"/>
                  <a:gd name="T7" fmla="*/ 0 h 100"/>
                  <a:gd name="T8" fmla="*/ 4 w 75"/>
                  <a:gd name="T9" fmla="*/ 0 h 100"/>
                  <a:gd name="T10" fmla="*/ 4 w 75"/>
                  <a:gd name="T11" fmla="*/ 0 h 100"/>
                  <a:gd name="T12" fmla="*/ 5 w 75"/>
                  <a:gd name="T13" fmla="*/ 1 h 100"/>
                  <a:gd name="T14" fmla="*/ 5 w 75"/>
                  <a:gd name="T15" fmla="*/ 2 h 100"/>
                  <a:gd name="T16" fmla="*/ 5 w 75"/>
                  <a:gd name="T17" fmla="*/ 2 h 100"/>
                  <a:gd name="T18" fmla="*/ 5 w 75"/>
                  <a:gd name="T19" fmla="*/ 3 h 100"/>
                  <a:gd name="T20" fmla="*/ 5 w 75"/>
                  <a:gd name="T21" fmla="*/ 3 h 100"/>
                  <a:gd name="T22" fmla="*/ 5 w 75"/>
                  <a:gd name="T23" fmla="*/ 4 h 100"/>
                  <a:gd name="T24" fmla="*/ 5 w 75"/>
                  <a:gd name="T25" fmla="*/ 4 h 100"/>
                  <a:gd name="T26" fmla="*/ 4 w 75"/>
                  <a:gd name="T27" fmla="*/ 5 h 100"/>
                  <a:gd name="T28" fmla="*/ 4 w 75"/>
                  <a:gd name="T29" fmla="*/ 5 h 100"/>
                  <a:gd name="T30" fmla="*/ 4 w 75"/>
                  <a:gd name="T31" fmla="*/ 6 h 100"/>
                  <a:gd name="T32" fmla="*/ 3 w 75"/>
                  <a:gd name="T33" fmla="*/ 6 h 100"/>
                  <a:gd name="T34" fmla="*/ 3 w 75"/>
                  <a:gd name="T35" fmla="*/ 6 h 100"/>
                  <a:gd name="T36" fmla="*/ 2 w 75"/>
                  <a:gd name="T37" fmla="*/ 6 h 100"/>
                  <a:gd name="T38" fmla="*/ 2 w 75"/>
                  <a:gd name="T39" fmla="*/ 5 h 100"/>
                  <a:gd name="T40" fmla="*/ 1 w 75"/>
                  <a:gd name="T41" fmla="*/ 5 h 100"/>
                  <a:gd name="T42" fmla="*/ 1 w 75"/>
                  <a:gd name="T43" fmla="*/ 5 h 100"/>
                  <a:gd name="T44" fmla="*/ 1 w 75"/>
                  <a:gd name="T45" fmla="*/ 4 h 100"/>
                  <a:gd name="T46" fmla="*/ 1 w 75"/>
                  <a:gd name="T47" fmla="*/ 4 h 100"/>
                  <a:gd name="T48" fmla="*/ 0 w 75"/>
                  <a:gd name="T49" fmla="*/ 4 h 100"/>
                  <a:gd name="T50" fmla="*/ 0 w 75"/>
                  <a:gd name="T51" fmla="*/ 3 h 100"/>
                  <a:gd name="T52" fmla="*/ 0 w 75"/>
                  <a:gd name="T53" fmla="*/ 3 h 100"/>
                  <a:gd name="T54" fmla="*/ 0 w 75"/>
                  <a:gd name="T55" fmla="*/ 2 h 100"/>
                  <a:gd name="T56" fmla="*/ 0 w 75"/>
                  <a:gd name="T57" fmla="*/ 2 h 100"/>
                  <a:gd name="T58" fmla="*/ 1 w 75"/>
                  <a:gd name="T59" fmla="*/ 1 h 100"/>
                  <a:gd name="T60" fmla="*/ 1 w 75"/>
                  <a:gd name="T61" fmla="*/ 1 h 100"/>
                  <a:gd name="T62" fmla="*/ 1 w 75"/>
                  <a:gd name="T63" fmla="*/ 0 h 100"/>
                  <a:gd name="T64" fmla="*/ 1 w 75"/>
                  <a:gd name="T65" fmla="*/ 0 h 100"/>
                  <a:gd name="T66" fmla="*/ 2 w 75"/>
                  <a:gd name="T67" fmla="*/ 0 h 100"/>
                  <a:gd name="T68" fmla="*/ 2 w 75"/>
                  <a:gd name="T69" fmla="*/ 0 h 100"/>
                  <a:gd name="T70" fmla="*/ 3 w 75"/>
                  <a:gd name="T71" fmla="*/ 0 h 10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5"/>
                  <a:gd name="T109" fmla="*/ 0 h 100"/>
                  <a:gd name="T110" fmla="*/ 75 w 75"/>
                  <a:gd name="T111" fmla="*/ 100 h 10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5" h="100">
                    <a:moveTo>
                      <a:pt x="37" y="0"/>
                    </a:moveTo>
                    <a:lnTo>
                      <a:pt x="40" y="0"/>
                    </a:lnTo>
                    <a:lnTo>
                      <a:pt x="46" y="2"/>
                    </a:lnTo>
                    <a:lnTo>
                      <a:pt x="53" y="4"/>
                    </a:lnTo>
                    <a:lnTo>
                      <a:pt x="57" y="10"/>
                    </a:lnTo>
                    <a:lnTo>
                      <a:pt x="64" y="15"/>
                    </a:lnTo>
                    <a:lnTo>
                      <a:pt x="68" y="24"/>
                    </a:lnTo>
                    <a:lnTo>
                      <a:pt x="73" y="32"/>
                    </a:lnTo>
                    <a:lnTo>
                      <a:pt x="75" y="41"/>
                    </a:lnTo>
                    <a:lnTo>
                      <a:pt x="75" y="50"/>
                    </a:lnTo>
                    <a:lnTo>
                      <a:pt x="73" y="63"/>
                    </a:lnTo>
                    <a:lnTo>
                      <a:pt x="71" y="72"/>
                    </a:lnTo>
                    <a:lnTo>
                      <a:pt x="68" y="79"/>
                    </a:lnTo>
                    <a:lnTo>
                      <a:pt x="62" y="87"/>
                    </a:lnTo>
                    <a:lnTo>
                      <a:pt x="57" y="92"/>
                    </a:lnTo>
                    <a:lnTo>
                      <a:pt x="51" y="98"/>
                    </a:lnTo>
                    <a:lnTo>
                      <a:pt x="44" y="100"/>
                    </a:lnTo>
                    <a:lnTo>
                      <a:pt x="37" y="100"/>
                    </a:lnTo>
                    <a:lnTo>
                      <a:pt x="29" y="100"/>
                    </a:lnTo>
                    <a:lnTo>
                      <a:pt x="22" y="96"/>
                    </a:lnTo>
                    <a:lnTo>
                      <a:pt x="16" y="91"/>
                    </a:lnTo>
                    <a:lnTo>
                      <a:pt x="11" y="87"/>
                    </a:lnTo>
                    <a:lnTo>
                      <a:pt x="7" y="79"/>
                    </a:lnTo>
                    <a:lnTo>
                      <a:pt x="5" y="76"/>
                    </a:lnTo>
                    <a:lnTo>
                      <a:pt x="0" y="67"/>
                    </a:lnTo>
                    <a:lnTo>
                      <a:pt x="0" y="59"/>
                    </a:lnTo>
                    <a:lnTo>
                      <a:pt x="0" y="52"/>
                    </a:lnTo>
                    <a:lnTo>
                      <a:pt x="0" y="45"/>
                    </a:lnTo>
                    <a:lnTo>
                      <a:pt x="0" y="39"/>
                    </a:lnTo>
                    <a:lnTo>
                      <a:pt x="3" y="28"/>
                    </a:lnTo>
                    <a:lnTo>
                      <a:pt x="7" y="21"/>
                    </a:lnTo>
                    <a:lnTo>
                      <a:pt x="13" y="13"/>
                    </a:lnTo>
                    <a:lnTo>
                      <a:pt x="16" y="10"/>
                    </a:lnTo>
                    <a:lnTo>
                      <a:pt x="22" y="6"/>
                    </a:lnTo>
                    <a:lnTo>
                      <a:pt x="29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3152" y="1202"/>
              <a:ext cx="390" cy="439"/>
              <a:chOff x="3152" y="1202"/>
              <a:chExt cx="390" cy="439"/>
            </a:xfrm>
          </p:grpSpPr>
          <p:sp>
            <p:nvSpPr>
              <p:cNvPr id="52316" name="Freeform 23"/>
              <p:cNvSpPr>
                <a:spLocks/>
              </p:cNvSpPr>
              <p:nvPr/>
            </p:nvSpPr>
            <p:spPr bwMode="auto">
              <a:xfrm>
                <a:off x="3175" y="1338"/>
                <a:ext cx="101" cy="67"/>
              </a:xfrm>
              <a:custGeom>
                <a:avLst/>
                <a:gdLst>
                  <a:gd name="T0" fmla="*/ 1 w 202"/>
                  <a:gd name="T1" fmla="*/ 3 h 135"/>
                  <a:gd name="T2" fmla="*/ 2 w 202"/>
                  <a:gd name="T3" fmla="*/ 2 h 135"/>
                  <a:gd name="T4" fmla="*/ 3 w 202"/>
                  <a:gd name="T5" fmla="*/ 1 h 135"/>
                  <a:gd name="T6" fmla="*/ 5 w 202"/>
                  <a:gd name="T7" fmla="*/ 0 h 135"/>
                  <a:gd name="T8" fmla="*/ 6 w 202"/>
                  <a:gd name="T9" fmla="*/ 0 h 135"/>
                  <a:gd name="T10" fmla="*/ 6 w 202"/>
                  <a:gd name="T11" fmla="*/ 0 h 135"/>
                  <a:gd name="T12" fmla="*/ 7 w 202"/>
                  <a:gd name="T13" fmla="*/ 0 h 135"/>
                  <a:gd name="T14" fmla="*/ 10 w 202"/>
                  <a:gd name="T15" fmla="*/ 2 h 135"/>
                  <a:gd name="T16" fmla="*/ 13 w 202"/>
                  <a:gd name="T17" fmla="*/ 5 h 135"/>
                  <a:gd name="T18" fmla="*/ 13 w 202"/>
                  <a:gd name="T19" fmla="*/ 6 h 135"/>
                  <a:gd name="T20" fmla="*/ 13 w 202"/>
                  <a:gd name="T21" fmla="*/ 7 h 135"/>
                  <a:gd name="T22" fmla="*/ 12 w 202"/>
                  <a:gd name="T23" fmla="*/ 8 h 135"/>
                  <a:gd name="T24" fmla="*/ 11 w 202"/>
                  <a:gd name="T25" fmla="*/ 8 h 135"/>
                  <a:gd name="T26" fmla="*/ 10 w 202"/>
                  <a:gd name="T27" fmla="*/ 7 h 135"/>
                  <a:gd name="T28" fmla="*/ 9 w 202"/>
                  <a:gd name="T29" fmla="*/ 6 h 135"/>
                  <a:gd name="T30" fmla="*/ 7 w 202"/>
                  <a:gd name="T31" fmla="*/ 4 h 135"/>
                  <a:gd name="T32" fmla="*/ 6 w 202"/>
                  <a:gd name="T33" fmla="*/ 3 h 135"/>
                  <a:gd name="T34" fmla="*/ 6 w 202"/>
                  <a:gd name="T35" fmla="*/ 3 h 135"/>
                  <a:gd name="T36" fmla="*/ 5 w 202"/>
                  <a:gd name="T37" fmla="*/ 3 h 135"/>
                  <a:gd name="T38" fmla="*/ 3 w 202"/>
                  <a:gd name="T39" fmla="*/ 3 h 135"/>
                  <a:gd name="T40" fmla="*/ 3 w 202"/>
                  <a:gd name="T41" fmla="*/ 5 h 135"/>
                  <a:gd name="T42" fmla="*/ 2 w 202"/>
                  <a:gd name="T43" fmla="*/ 5 h 135"/>
                  <a:gd name="T44" fmla="*/ 1 w 202"/>
                  <a:gd name="T45" fmla="*/ 5 h 135"/>
                  <a:gd name="T46" fmla="*/ 0 w 202"/>
                  <a:gd name="T47" fmla="*/ 5 h 135"/>
                  <a:gd name="T48" fmla="*/ 1 w 202"/>
                  <a:gd name="T49" fmla="*/ 3 h 1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02"/>
                  <a:gd name="T76" fmla="*/ 0 h 135"/>
                  <a:gd name="T77" fmla="*/ 202 w 202"/>
                  <a:gd name="T78" fmla="*/ 135 h 1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02" h="135">
                    <a:moveTo>
                      <a:pt x="4" y="61"/>
                    </a:moveTo>
                    <a:lnTo>
                      <a:pt x="20" y="43"/>
                    </a:lnTo>
                    <a:lnTo>
                      <a:pt x="40" y="30"/>
                    </a:lnTo>
                    <a:lnTo>
                      <a:pt x="75" y="8"/>
                    </a:lnTo>
                    <a:lnTo>
                      <a:pt x="90" y="0"/>
                    </a:lnTo>
                    <a:lnTo>
                      <a:pt x="97" y="0"/>
                    </a:lnTo>
                    <a:lnTo>
                      <a:pt x="116" y="12"/>
                    </a:lnTo>
                    <a:lnTo>
                      <a:pt x="153" y="46"/>
                    </a:lnTo>
                    <a:lnTo>
                      <a:pt x="193" y="91"/>
                    </a:lnTo>
                    <a:lnTo>
                      <a:pt x="202" y="109"/>
                    </a:lnTo>
                    <a:lnTo>
                      <a:pt x="198" y="124"/>
                    </a:lnTo>
                    <a:lnTo>
                      <a:pt x="191" y="131"/>
                    </a:lnTo>
                    <a:lnTo>
                      <a:pt x="175" y="135"/>
                    </a:lnTo>
                    <a:lnTo>
                      <a:pt x="154" y="122"/>
                    </a:lnTo>
                    <a:lnTo>
                      <a:pt x="136" y="100"/>
                    </a:lnTo>
                    <a:lnTo>
                      <a:pt x="119" y="76"/>
                    </a:lnTo>
                    <a:lnTo>
                      <a:pt x="94" y="52"/>
                    </a:lnTo>
                    <a:lnTo>
                      <a:pt x="85" y="48"/>
                    </a:lnTo>
                    <a:lnTo>
                      <a:pt x="72" y="50"/>
                    </a:lnTo>
                    <a:lnTo>
                      <a:pt x="61" y="61"/>
                    </a:lnTo>
                    <a:lnTo>
                      <a:pt x="37" y="81"/>
                    </a:lnTo>
                    <a:lnTo>
                      <a:pt x="22" y="91"/>
                    </a:lnTo>
                    <a:lnTo>
                      <a:pt x="11" y="91"/>
                    </a:lnTo>
                    <a:lnTo>
                      <a:pt x="0" y="81"/>
                    </a:lnTo>
                    <a:lnTo>
                      <a:pt x="4" y="61"/>
                    </a:lnTo>
                    <a:close/>
                  </a:path>
                </a:pathLst>
              </a:custGeom>
              <a:solidFill>
                <a:srgbClr val="5F3F1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317" name="Freeform 24"/>
              <p:cNvSpPr>
                <a:spLocks/>
              </p:cNvSpPr>
              <p:nvPr/>
            </p:nvSpPr>
            <p:spPr bwMode="auto">
              <a:xfrm>
                <a:off x="3152" y="1202"/>
                <a:ext cx="390" cy="439"/>
              </a:xfrm>
              <a:custGeom>
                <a:avLst/>
                <a:gdLst>
                  <a:gd name="T0" fmla="*/ 28 w 779"/>
                  <a:gd name="T1" fmla="*/ 40 h 877"/>
                  <a:gd name="T2" fmla="*/ 22 w 779"/>
                  <a:gd name="T3" fmla="*/ 38 h 877"/>
                  <a:gd name="T4" fmla="*/ 23 w 779"/>
                  <a:gd name="T5" fmla="*/ 31 h 877"/>
                  <a:gd name="T6" fmla="*/ 21 w 779"/>
                  <a:gd name="T7" fmla="*/ 29 h 877"/>
                  <a:gd name="T8" fmla="*/ 18 w 779"/>
                  <a:gd name="T9" fmla="*/ 25 h 877"/>
                  <a:gd name="T10" fmla="*/ 17 w 779"/>
                  <a:gd name="T11" fmla="*/ 21 h 877"/>
                  <a:gd name="T12" fmla="*/ 16 w 779"/>
                  <a:gd name="T13" fmla="*/ 17 h 877"/>
                  <a:gd name="T14" fmla="*/ 16 w 779"/>
                  <a:gd name="T15" fmla="*/ 13 h 877"/>
                  <a:gd name="T16" fmla="*/ 15 w 779"/>
                  <a:gd name="T17" fmla="*/ 12 h 877"/>
                  <a:gd name="T18" fmla="*/ 12 w 779"/>
                  <a:gd name="T19" fmla="*/ 12 h 877"/>
                  <a:gd name="T20" fmla="*/ 8 w 779"/>
                  <a:gd name="T21" fmla="*/ 13 h 877"/>
                  <a:gd name="T22" fmla="*/ 4 w 779"/>
                  <a:gd name="T23" fmla="*/ 15 h 877"/>
                  <a:gd name="T24" fmla="*/ 2 w 779"/>
                  <a:gd name="T25" fmla="*/ 17 h 877"/>
                  <a:gd name="T26" fmla="*/ 1 w 779"/>
                  <a:gd name="T27" fmla="*/ 14 h 877"/>
                  <a:gd name="T28" fmla="*/ 0 w 779"/>
                  <a:gd name="T29" fmla="*/ 12 h 877"/>
                  <a:gd name="T30" fmla="*/ 2 w 779"/>
                  <a:gd name="T31" fmla="*/ 8 h 877"/>
                  <a:gd name="T32" fmla="*/ 4 w 779"/>
                  <a:gd name="T33" fmla="*/ 5 h 877"/>
                  <a:gd name="T34" fmla="*/ 9 w 779"/>
                  <a:gd name="T35" fmla="*/ 3 h 877"/>
                  <a:gd name="T36" fmla="*/ 14 w 779"/>
                  <a:gd name="T37" fmla="*/ 1 h 877"/>
                  <a:gd name="T38" fmla="*/ 20 w 779"/>
                  <a:gd name="T39" fmla="*/ 0 h 877"/>
                  <a:gd name="T40" fmla="*/ 26 w 779"/>
                  <a:gd name="T41" fmla="*/ 1 h 877"/>
                  <a:gd name="T42" fmla="*/ 32 w 779"/>
                  <a:gd name="T43" fmla="*/ 3 h 877"/>
                  <a:gd name="T44" fmla="*/ 37 w 779"/>
                  <a:gd name="T45" fmla="*/ 6 h 877"/>
                  <a:gd name="T46" fmla="*/ 41 w 779"/>
                  <a:gd name="T47" fmla="*/ 10 h 877"/>
                  <a:gd name="T48" fmla="*/ 44 w 779"/>
                  <a:gd name="T49" fmla="*/ 15 h 877"/>
                  <a:gd name="T50" fmla="*/ 46 w 779"/>
                  <a:gd name="T51" fmla="*/ 20 h 877"/>
                  <a:gd name="T52" fmla="*/ 48 w 779"/>
                  <a:gd name="T53" fmla="*/ 25 h 877"/>
                  <a:gd name="T54" fmla="*/ 49 w 779"/>
                  <a:gd name="T55" fmla="*/ 32 h 877"/>
                  <a:gd name="T56" fmla="*/ 49 w 779"/>
                  <a:gd name="T57" fmla="*/ 36 h 877"/>
                  <a:gd name="T58" fmla="*/ 48 w 779"/>
                  <a:gd name="T59" fmla="*/ 42 h 877"/>
                  <a:gd name="T60" fmla="*/ 47 w 779"/>
                  <a:gd name="T61" fmla="*/ 48 h 877"/>
                  <a:gd name="T62" fmla="*/ 45 w 779"/>
                  <a:gd name="T63" fmla="*/ 52 h 877"/>
                  <a:gd name="T64" fmla="*/ 43 w 779"/>
                  <a:gd name="T65" fmla="*/ 54 h 877"/>
                  <a:gd name="T66" fmla="*/ 40 w 779"/>
                  <a:gd name="T67" fmla="*/ 55 h 877"/>
                  <a:gd name="T68" fmla="*/ 37 w 779"/>
                  <a:gd name="T69" fmla="*/ 55 h 877"/>
                  <a:gd name="T70" fmla="*/ 36 w 779"/>
                  <a:gd name="T71" fmla="*/ 55 h 877"/>
                  <a:gd name="T72" fmla="*/ 34 w 779"/>
                  <a:gd name="T73" fmla="*/ 55 h 877"/>
                  <a:gd name="T74" fmla="*/ 32 w 779"/>
                  <a:gd name="T75" fmla="*/ 52 h 877"/>
                  <a:gd name="T76" fmla="*/ 32 w 779"/>
                  <a:gd name="T77" fmla="*/ 51 h 877"/>
                  <a:gd name="T78" fmla="*/ 34 w 779"/>
                  <a:gd name="T79" fmla="*/ 50 h 877"/>
                  <a:gd name="T80" fmla="*/ 35 w 779"/>
                  <a:gd name="T81" fmla="*/ 49 h 877"/>
                  <a:gd name="T82" fmla="*/ 37 w 779"/>
                  <a:gd name="T83" fmla="*/ 47 h 877"/>
                  <a:gd name="T84" fmla="*/ 37 w 779"/>
                  <a:gd name="T85" fmla="*/ 45 h 877"/>
                  <a:gd name="T86" fmla="*/ 37 w 779"/>
                  <a:gd name="T87" fmla="*/ 44 h 877"/>
                  <a:gd name="T88" fmla="*/ 37 w 779"/>
                  <a:gd name="T89" fmla="*/ 42 h 877"/>
                  <a:gd name="T90" fmla="*/ 36 w 779"/>
                  <a:gd name="T91" fmla="*/ 41 h 877"/>
                  <a:gd name="T92" fmla="*/ 34 w 779"/>
                  <a:gd name="T93" fmla="*/ 39 h 877"/>
                  <a:gd name="T94" fmla="*/ 33 w 779"/>
                  <a:gd name="T95" fmla="*/ 38 h 877"/>
                  <a:gd name="T96" fmla="*/ 31 w 779"/>
                  <a:gd name="T97" fmla="*/ 38 h 877"/>
                  <a:gd name="T98" fmla="*/ 28 w 779"/>
                  <a:gd name="T99" fmla="*/ 40 h 877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779"/>
                  <a:gd name="T151" fmla="*/ 0 h 877"/>
                  <a:gd name="T152" fmla="*/ 779 w 779"/>
                  <a:gd name="T153" fmla="*/ 877 h 877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779" h="877">
                    <a:moveTo>
                      <a:pt x="447" y="633"/>
                    </a:moveTo>
                    <a:lnTo>
                      <a:pt x="351" y="598"/>
                    </a:lnTo>
                    <a:lnTo>
                      <a:pt x="368" y="493"/>
                    </a:lnTo>
                    <a:lnTo>
                      <a:pt x="322" y="449"/>
                    </a:lnTo>
                    <a:lnTo>
                      <a:pt x="281" y="399"/>
                    </a:lnTo>
                    <a:lnTo>
                      <a:pt x="263" y="329"/>
                    </a:lnTo>
                    <a:lnTo>
                      <a:pt x="254" y="263"/>
                    </a:lnTo>
                    <a:lnTo>
                      <a:pt x="254" y="199"/>
                    </a:lnTo>
                    <a:lnTo>
                      <a:pt x="230" y="192"/>
                    </a:lnTo>
                    <a:lnTo>
                      <a:pt x="180" y="188"/>
                    </a:lnTo>
                    <a:lnTo>
                      <a:pt x="119" y="206"/>
                    </a:lnTo>
                    <a:lnTo>
                      <a:pt x="64" y="236"/>
                    </a:lnTo>
                    <a:lnTo>
                      <a:pt x="26" y="263"/>
                    </a:lnTo>
                    <a:lnTo>
                      <a:pt x="2" y="221"/>
                    </a:lnTo>
                    <a:lnTo>
                      <a:pt x="0" y="179"/>
                    </a:lnTo>
                    <a:lnTo>
                      <a:pt x="20" y="124"/>
                    </a:lnTo>
                    <a:lnTo>
                      <a:pt x="61" y="74"/>
                    </a:lnTo>
                    <a:lnTo>
                      <a:pt x="129" y="35"/>
                    </a:lnTo>
                    <a:lnTo>
                      <a:pt x="219" y="10"/>
                    </a:lnTo>
                    <a:lnTo>
                      <a:pt x="318" y="0"/>
                    </a:lnTo>
                    <a:lnTo>
                      <a:pt x="412" y="11"/>
                    </a:lnTo>
                    <a:lnTo>
                      <a:pt x="509" y="45"/>
                    </a:lnTo>
                    <a:lnTo>
                      <a:pt x="581" y="94"/>
                    </a:lnTo>
                    <a:lnTo>
                      <a:pt x="642" y="155"/>
                    </a:lnTo>
                    <a:lnTo>
                      <a:pt x="695" y="238"/>
                    </a:lnTo>
                    <a:lnTo>
                      <a:pt x="726" y="317"/>
                    </a:lnTo>
                    <a:lnTo>
                      <a:pt x="754" y="396"/>
                    </a:lnTo>
                    <a:lnTo>
                      <a:pt x="770" y="499"/>
                    </a:lnTo>
                    <a:lnTo>
                      <a:pt x="779" y="561"/>
                    </a:lnTo>
                    <a:lnTo>
                      <a:pt x="768" y="657"/>
                    </a:lnTo>
                    <a:lnTo>
                      <a:pt x="739" y="754"/>
                    </a:lnTo>
                    <a:lnTo>
                      <a:pt x="706" y="831"/>
                    </a:lnTo>
                    <a:lnTo>
                      <a:pt x="680" y="863"/>
                    </a:lnTo>
                    <a:lnTo>
                      <a:pt x="631" y="877"/>
                    </a:lnTo>
                    <a:lnTo>
                      <a:pt x="586" y="877"/>
                    </a:lnTo>
                    <a:lnTo>
                      <a:pt x="563" y="877"/>
                    </a:lnTo>
                    <a:lnTo>
                      <a:pt x="529" y="866"/>
                    </a:lnTo>
                    <a:lnTo>
                      <a:pt x="504" y="826"/>
                    </a:lnTo>
                    <a:lnTo>
                      <a:pt x="506" y="807"/>
                    </a:lnTo>
                    <a:lnTo>
                      <a:pt x="540" y="798"/>
                    </a:lnTo>
                    <a:lnTo>
                      <a:pt x="559" y="778"/>
                    </a:lnTo>
                    <a:lnTo>
                      <a:pt x="577" y="750"/>
                    </a:lnTo>
                    <a:lnTo>
                      <a:pt x="586" y="716"/>
                    </a:lnTo>
                    <a:lnTo>
                      <a:pt x="583" y="699"/>
                    </a:lnTo>
                    <a:lnTo>
                      <a:pt x="581" y="671"/>
                    </a:lnTo>
                    <a:lnTo>
                      <a:pt x="568" y="642"/>
                    </a:lnTo>
                    <a:lnTo>
                      <a:pt x="544" y="616"/>
                    </a:lnTo>
                    <a:lnTo>
                      <a:pt x="518" y="605"/>
                    </a:lnTo>
                    <a:lnTo>
                      <a:pt x="489" y="607"/>
                    </a:lnTo>
                    <a:lnTo>
                      <a:pt x="447" y="633"/>
                    </a:lnTo>
                    <a:close/>
                  </a:path>
                </a:pathLst>
              </a:custGeom>
              <a:solidFill>
                <a:srgbClr val="5F3F1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3656013" y="3268663"/>
            <a:ext cx="1577975" cy="1233487"/>
            <a:chOff x="2303" y="2059"/>
            <a:chExt cx="994" cy="777"/>
          </a:xfrm>
        </p:grpSpPr>
        <p:sp>
          <p:nvSpPr>
            <p:cNvPr id="52309" name="Freeform 26"/>
            <p:cNvSpPr>
              <a:spLocks/>
            </p:cNvSpPr>
            <p:nvPr/>
          </p:nvSpPr>
          <p:spPr bwMode="auto">
            <a:xfrm>
              <a:off x="2396" y="2059"/>
              <a:ext cx="827" cy="136"/>
            </a:xfrm>
            <a:custGeom>
              <a:avLst/>
              <a:gdLst>
                <a:gd name="T0" fmla="*/ 34 w 1655"/>
                <a:gd name="T1" fmla="*/ 1 h 272"/>
                <a:gd name="T2" fmla="*/ 25 w 1655"/>
                <a:gd name="T3" fmla="*/ 1 h 272"/>
                <a:gd name="T4" fmla="*/ 16 w 1655"/>
                <a:gd name="T5" fmla="*/ 2 h 272"/>
                <a:gd name="T6" fmla="*/ 11 w 1655"/>
                <a:gd name="T7" fmla="*/ 3 h 272"/>
                <a:gd name="T8" fmla="*/ 7 w 1655"/>
                <a:gd name="T9" fmla="*/ 4 h 272"/>
                <a:gd name="T10" fmla="*/ 4 w 1655"/>
                <a:gd name="T11" fmla="*/ 5 h 272"/>
                <a:gd name="T12" fmla="*/ 2 w 1655"/>
                <a:gd name="T13" fmla="*/ 6 h 272"/>
                <a:gd name="T14" fmla="*/ 1 w 1655"/>
                <a:gd name="T15" fmla="*/ 7 h 272"/>
                <a:gd name="T16" fmla="*/ 0 w 1655"/>
                <a:gd name="T17" fmla="*/ 8 h 272"/>
                <a:gd name="T18" fmla="*/ 0 w 1655"/>
                <a:gd name="T19" fmla="*/ 9 h 272"/>
                <a:gd name="T20" fmla="*/ 0 w 1655"/>
                <a:gd name="T21" fmla="*/ 10 h 272"/>
                <a:gd name="T22" fmla="*/ 2 w 1655"/>
                <a:gd name="T23" fmla="*/ 11 h 272"/>
                <a:gd name="T24" fmla="*/ 4 w 1655"/>
                <a:gd name="T25" fmla="*/ 12 h 272"/>
                <a:gd name="T26" fmla="*/ 7 w 1655"/>
                <a:gd name="T27" fmla="*/ 13 h 272"/>
                <a:gd name="T28" fmla="*/ 12 w 1655"/>
                <a:gd name="T29" fmla="*/ 14 h 272"/>
                <a:gd name="T30" fmla="*/ 19 w 1655"/>
                <a:gd name="T31" fmla="*/ 15 h 272"/>
                <a:gd name="T32" fmla="*/ 25 w 1655"/>
                <a:gd name="T33" fmla="*/ 17 h 272"/>
                <a:gd name="T34" fmla="*/ 34 w 1655"/>
                <a:gd name="T35" fmla="*/ 17 h 272"/>
                <a:gd name="T36" fmla="*/ 46 w 1655"/>
                <a:gd name="T37" fmla="*/ 17 h 272"/>
                <a:gd name="T38" fmla="*/ 69 w 1655"/>
                <a:gd name="T39" fmla="*/ 17 h 272"/>
                <a:gd name="T40" fmla="*/ 83 w 1655"/>
                <a:gd name="T41" fmla="*/ 15 h 272"/>
                <a:gd name="T42" fmla="*/ 92 w 1655"/>
                <a:gd name="T43" fmla="*/ 14 h 272"/>
                <a:gd name="T44" fmla="*/ 96 w 1655"/>
                <a:gd name="T45" fmla="*/ 12 h 272"/>
                <a:gd name="T46" fmla="*/ 99 w 1655"/>
                <a:gd name="T47" fmla="*/ 12 h 272"/>
                <a:gd name="T48" fmla="*/ 101 w 1655"/>
                <a:gd name="T49" fmla="*/ 10 h 272"/>
                <a:gd name="T50" fmla="*/ 102 w 1655"/>
                <a:gd name="T51" fmla="*/ 10 h 272"/>
                <a:gd name="T52" fmla="*/ 103 w 1655"/>
                <a:gd name="T53" fmla="*/ 9 h 272"/>
                <a:gd name="T54" fmla="*/ 101 w 1655"/>
                <a:gd name="T55" fmla="*/ 6 h 272"/>
                <a:gd name="T56" fmla="*/ 99 w 1655"/>
                <a:gd name="T57" fmla="*/ 5 h 272"/>
                <a:gd name="T58" fmla="*/ 93 w 1655"/>
                <a:gd name="T59" fmla="*/ 3 h 272"/>
                <a:gd name="T60" fmla="*/ 83 w 1655"/>
                <a:gd name="T61" fmla="*/ 1 h 272"/>
                <a:gd name="T62" fmla="*/ 69 w 1655"/>
                <a:gd name="T63" fmla="*/ 1 h 272"/>
                <a:gd name="T64" fmla="*/ 52 w 1655"/>
                <a:gd name="T65" fmla="*/ 0 h 2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55"/>
                <a:gd name="T100" fmla="*/ 0 h 272"/>
                <a:gd name="T101" fmla="*/ 1655 w 1655"/>
                <a:gd name="T102" fmla="*/ 272 h 2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55" h="272">
                  <a:moveTo>
                    <a:pt x="846" y="0"/>
                  </a:moveTo>
                  <a:lnTo>
                    <a:pt x="555" y="9"/>
                  </a:lnTo>
                  <a:lnTo>
                    <a:pt x="478" y="15"/>
                  </a:lnTo>
                  <a:lnTo>
                    <a:pt x="406" y="20"/>
                  </a:lnTo>
                  <a:lnTo>
                    <a:pt x="336" y="29"/>
                  </a:lnTo>
                  <a:lnTo>
                    <a:pt x="267" y="38"/>
                  </a:lnTo>
                  <a:lnTo>
                    <a:pt x="223" y="46"/>
                  </a:lnTo>
                  <a:lnTo>
                    <a:pt x="180" y="53"/>
                  </a:lnTo>
                  <a:lnTo>
                    <a:pt x="145" y="59"/>
                  </a:lnTo>
                  <a:lnTo>
                    <a:pt x="116" y="68"/>
                  </a:lnTo>
                  <a:lnTo>
                    <a:pt x="96" y="73"/>
                  </a:lnTo>
                  <a:lnTo>
                    <a:pt x="74" y="83"/>
                  </a:lnTo>
                  <a:lnTo>
                    <a:pt x="53" y="88"/>
                  </a:lnTo>
                  <a:lnTo>
                    <a:pt x="41" y="95"/>
                  </a:lnTo>
                  <a:lnTo>
                    <a:pt x="29" y="103"/>
                  </a:lnTo>
                  <a:lnTo>
                    <a:pt x="17" y="112"/>
                  </a:lnTo>
                  <a:lnTo>
                    <a:pt x="9" y="118"/>
                  </a:lnTo>
                  <a:lnTo>
                    <a:pt x="4" y="127"/>
                  </a:lnTo>
                  <a:lnTo>
                    <a:pt x="0" y="134"/>
                  </a:lnTo>
                  <a:lnTo>
                    <a:pt x="2" y="147"/>
                  </a:lnTo>
                  <a:lnTo>
                    <a:pt x="6" y="152"/>
                  </a:lnTo>
                  <a:lnTo>
                    <a:pt x="15" y="163"/>
                  </a:lnTo>
                  <a:lnTo>
                    <a:pt x="28" y="174"/>
                  </a:lnTo>
                  <a:lnTo>
                    <a:pt x="39" y="180"/>
                  </a:lnTo>
                  <a:lnTo>
                    <a:pt x="53" y="187"/>
                  </a:lnTo>
                  <a:lnTo>
                    <a:pt x="70" y="195"/>
                  </a:lnTo>
                  <a:lnTo>
                    <a:pt x="96" y="202"/>
                  </a:lnTo>
                  <a:lnTo>
                    <a:pt x="127" y="211"/>
                  </a:lnTo>
                  <a:lnTo>
                    <a:pt x="156" y="219"/>
                  </a:lnTo>
                  <a:lnTo>
                    <a:pt x="193" y="228"/>
                  </a:lnTo>
                  <a:lnTo>
                    <a:pt x="246" y="237"/>
                  </a:lnTo>
                  <a:lnTo>
                    <a:pt x="305" y="246"/>
                  </a:lnTo>
                  <a:lnTo>
                    <a:pt x="359" y="252"/>
                  </a:lnTo>
                  <a:lnTo>
                    <a:pt x="412" y="257"/>
                  </a:lnTo>
                  <a:lnTo>
                    <a:pt x="478" y="263"/>
                  </a:lnTo>
                  <a:lnTo>
                    <a:pt x="553" y="266"/>
                  </a:lnTo>
                  <a:lnTo>
                    <a:pt x="647" y="270"/>
                  </a:lnTo>
                  <a:lnTo>
                    <a:pt x="739" y="272"/>
                  </a:lnTo>
                  <a:lnTo>
                    <a:pt x="969" y="272"/>
                  </a:lnTo>
                  <a:lnTo>
                    <a:pt x="1112" y="266"/>
                  </a:lnTo>
                  <a:lnTo>
                    <a:pt x="1232" y="257"/>
                  </a:lnTo>
                  <a:lnTo>
                    <a:pt x="1340" y="246"/>
                  </a:lnTo>
                  <a:lnTo>
                    <a:pt x="1439" y="231"/>
                  </a:lnTo>
                  <a:lnTo>
                    <a:pt x="1473" y="224"/>
                  </a:lnTo>
                  <a:lnTo>
                    <a:pt x="1506" y="217"/>
                  </a:lnTo>
                  <a:lnTo>
                    <a:pt x="1546" y="206"/>
                  </a:lnTo>
                  <a:lnTo>
                    <a:pt x="1570" y="200"/>
                  </a:lnTo>
                  <a:lnTo>
                    <a:pt x="1594" y="191"/>
                  </a:lnTo>
                  <a:lnTo>
                    <a:pt x="1614" y="182"/>
                  </a:lnTo>
                  <a:lnTo>
                    <a:pt x="1625" y="174"/>
                  </a:lnTo>
                  <a:lnTo>
                    <a:pt x="1634" y="165"/>
                  </a:lnTo>
                  <a:lnTo>
                    <a:pt x="1645" y="160"/>
                  </a:lnTo>
                  <a:lnTo>
                    <a:pt x="1653" y="145"/>
                  </a:lnTo>
                  <a:lnTo>
                    <a:pt x="1655" y="132"/>
                  </a:lnTo>
                  <a:lnTo>
                    <a:pt x="1645" y="118"/>
                  </a:lnTo>
                  <a:lnTo>
                    <a:pt x="1629" y="103"/>
                  </a:lnTo>
                  <a:lnTo>
                    <a:pt x="1607" y="90"/>
                  </a:lnTo>
                  <a:lnTo>
                    <a:pt x="1585" y="81"/>
                  </a:lnTo>
                  <a:lnTo>
                    <a:pt x="1552" y="70"/>
                  </a:lnTo>
                  <a:lnTo>
                    <a:pt x="1496" y="55"/>
                  </a:lnTo>
                  <a:lnTo>
                    <a:pt x="1432" y="44"/>
                  </a:lnTo>
                  <a:lnTo>
                    <a:pt x="1335" y="29"/>
                  </a:lnTo>
                  <a:lnTo>
                    <a:pt x="1235" y="18"/>
                  </a:lnTo>
                  <a:lnTo>
                    <a:pt x="1112" y="5"/>
                  </a:lnTo>
                  <a:lnTo>
                    <a:pt x="1000" y="4"/>
                  </a:lnTo>
                  <a:lnTo>
                    <a:pt x="846" y="0"/>
                  </a:lnTo>
                  <a:close/>
                </a:path>
              </a:pathLst>
            </a:custGeom>
            <a:solidFill>
              <a:srgbClr val="3F7FF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310" name="Freeform 27"/>
            <p:cNvSpPr>
              <a:spLocks/>
            </p:cNvSpPr>
            <p:nvPr/>
          </p:nvSpPr>
          <p:spPr bwMode="auto">
            <a:xfrm>
              <a:off x="2303" y="2125"/>
              <a:ext cx="994" cy="711"/>
            </a:xfrm>
            <a:custGeom>
              <a:avLst/>
              <a:gdLst>
                <a:gd name="T0" fmla="*/ 11 w 1989"/>
                <a:gd name="T1" fmla="*/ 1 h 1421"/>
                <a:gd name="T2" fmla="*/ 12 w 1989"/>
                <a:gd name="T3" fmla="*/ 2 h 1421"/>
                <a:gd name="T4" fmla="*/ 14 w 1989"/>
                <a:gd name="T5" fmla="*/ 3 h 1421"/>
                <a:gd name="T6" fmla="*/ 16 w 1989"/>
                <a:gd name="T7" fmla="*/ 4 h 1421"/>
                <a:gd name="T8" fmla="*/ 19 w 1989"/>
                <a:gd name="T9" fmla="*/ 5 h 1421"/>
                <a:gd name="T10" fmla="*/ 23 w 1989"/>
                <a:gd name="T11" fmla="*/ 6 h 1421"/>
                <a:gd name="T12" fmla="*/ 30 w 1989"/>
                <a:gd name="T13" fmla="*/ 8 h 1421"/>
                <a:gd name="T14" fmla="*/ 37 w 1989"/>
                <a:gd name="T15" fmla="*/ 8 h 1421"/>
                <a:gd name="T16" fmla="*/ 46 w 1989"/>
                <a:gd name="T17" fmla="*/ 9 h 1421"/>
                <a:gd name="T18" fmla="*/ 57 w 1989"/>
                <a:gd name="T19" fmla="*/ 9 h 1421"/>
                <a:gd name="T20" fmla="*/ 81 w 1989"/>
                <a:gd name="T21" fmla="*/ 9 h 1421"/>
                <a:gd name="T22" fmla="*/ 95 w 1989"/>
                <a:gd name="T23" fmla="*/ 8 h 1421"/>
                <a:gd name="T24" fmla="*/ 103 w 1989"/>
                <a:gd name="T25" fmla="*/ 6 h 1421"/>
                <a:gd name="T26" fmla="*/ 108 w 1989"/>
                <a:gd name="T27" fmla="*/ 5 h 1421"/>
                <a:gd name="T28" fmla="*/ 111 w 1989"/>
                <a:gd name="T29" fmla="*/ 4 h 1421"/>
                <a:gd name="T30" fmla="*/ 113 w 1989"/>
                <a:gd name="T31" fmla="*/ 3 h 1421"/>
                <a:gd name="T32" fmla="*/ 114 w 1989"/>
                <a:gd name="T33" fmla="*/ 2 h 1421"/>
                <a:gd name="T34" fmla="*/ 115 w 1989"/>
                <a:gd name="T35" fmla="*/ 0 h 1421"/>
                <a:gd name="T36" fmla="*/ 119 w 1989"/>
                <a:gd name="T37" fmla="*/ 80 h 1421"/>
                <a:gd name="T38" fmla="*/ 109 w 1989"/>
                <a:gd name="T39" fmla="*/ 85 h 1421"/>
                <a:gd name="T40" fmla="*/ 100 w 1989"/>
                <a:gd name="T41" fmla="*/ 85 h 1421"/>
                <a:gd name="T42" fmla="*/ 91 w 1989"/>
                <a:gd name="T43" fmla="*/ 87 h 1421"/>
                <a:gd name="T44" fmla="*/ 84 w 1989"/>
                <a:gd name="T45" fmla="*/ 89 h 1421"/>
                <a:gd name="T46" fmla="*/ 76 w 1989"/>
                <a:gd name="T47" fmla="*/ 88 h 1421"/>
                <a:gd name="T48" fmla="*/ 67 w 1989"/>
                <a:gd name="T49" fmla="*/ 86 h 1421"/>
                <a:gd name="T50" fmla="*/ 57 w 1989"/>
                <a:gd name="T51" fmla="*/ 86 h 1421"/>
                <a:gd name="T52" fmla="*/ 49 w 1989"/>
                <a:gd name="T53" fmla="*/ 88 h 1421"/>
                <a:gd name="T54" fmla="*/ 41 w 1989"/>
                <a:gd name="T55" fmla="*/ 89 h 1421"/>
                <a:gd name="T56" fmla="*/ 30 w 1989"/>
                <a:gd name="T57" fmla="*/ 87 h 1421"/>
                <a:gd name="T58" fmla="*/ 21 w 1989"/>
                <a:gd name="T59" fmla="*/ 86 h 1421"/>
                <a:gd name="T60" fmla="*/ 13 w 1989"/>
                <a:gd name="T61" fmla="*/ 87 h 1421"/>
                <a:gd name="T62" fmla="*/ 4 w 1989"/>
                <a:gd name="T63" fmla="*/ 84 h 1421"/>
                <a:gd name="T64" fmla="*/ 1 w 1989"/>
                <a:gd name="T65" fmla="*/ 73 h 142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89"/>
                <a:gd name="T100" fmla="*/ 0 h 1421"/>
                <a:gd name="T101" fmla="*/ 1989 w 1989"/>
                <a:gd name="T102" fmla="*/ 1421 h 142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89" h="1421">
                  <a:moveTo>
                    <a:pt x="186" y="2"/>
                  </a:moveTo>
                  <a:lnTo>
                    <a:pt x="188" y="15"/>
                  </a:lnTo>
                  <a:lnTo>
                    <a:pt x="192" y="20"/>
                  </a:lnTo>
                  <a:lnTo>
                    <a:pt x="201" y="31"/>
                  </a:lnTo>
                  <a:lnTo>
                    <a:pt x="214" y="42"/>
                  </a:lnTo>
                  <a:lnTo>
                    <a:pt x="225" y="48"/>
                  </a:lnTo>
                  <a:lnTo>
                    <a:pt x="239" y="55"/>
                  </a:lnTo>
                  <a:lnTo>
                    <a:pt x="256" y="63"/>
                  </a:lnTo>
                  <a:lnTo>
                    <a:pt x="282" y="70"/>
                  </a:lnTo>
                  <a:lnTo>
                    <a:pt x="313" y="79"/>
                  </a:lnTo>
                  <a:lnTo>
                    <a:pt x="342" y="87"/>
                  </a:lnTo>
                  <a:lnTo>
                    <a:pt x="379" y="96"/>
                  </a:lnTo>
                  <a:lnTo>
                    <a:pt x="432" y="105"/>
                  </a:lnTo>
                  <a:lnTo>
                    <a:pt x="491" y="114"/>
                  </a:lnTo>
                  <a:lnTo>
                    <a:pt x="545" y="120"/>
                  </a:lnTo>
                  <a:lnTo>
                    <a:pt x="598" y="125"/>
                  </a:lnTo>
                  <a:lnTo>
                    <a:pt x="664" y="131"/>
                  </a:lnTo>
                  <a:lnTo>
                    <a:pt x="739" y="134"/>
                  </a:lnTo>
                  <a:lnTo>
                    <a:pt x="833" y="138"/>
                  </a:lnTo>
                  <a:lnTo>
                    <a:pt x="925" y="140"/>
                  </a:lnTo>
                  <a:lnTo>
                    <a:pt x="1155" y="140"/>
                  </a:lnTo>
                  <a:lnTo>
                    <a:pt x="1298" y="134"/>
                  </a:lnTo>
                  <a:lnTo>
                    <a:pt x="1418" y="125"/>
                  </a:lnTo>
                  <a:lnTo>
                    <a:pt x="1526" y="114"/>
                  </a:lnTo>
                  <a:lnTo>
                    <a:pt x="1625" y="99"/>
                  </a:lnTo>
                  <a:lnTo>
                    <a:pt x="1659" y="92"/>
                  </a:lnTo>
                  <a:lnTo>
                    <a:pt x="1692" y="85"/>
                  </a:lnTo>
                  <a:lnTo>
                    <a:pt x="1732" y="74"/>
                  </a:lnTo>
                  <a:lnTo>
                    <a:pt x="1756" y="68"/>
                  </a:lnTo>
                  <a:lnTo>
                    <a:pt x="1780" y="59"/>
                  </a:lnTo>
                  <a:lnTo>
                    <a:pt x="1800" y="50"/>
                  </a:lnTo>
                  <a:lnTo>
                    <a:pt x="1811" y="42"/>
                  </a:lnTo>
                  <a:lnTo>
                    <a:pt x="1820" y="33"/>
                  </a:lnTo>
                  <a:lnTo>
                    <a:pt x="1831" y="28"/>
                  </a:lnTo>
                  <a:lnTo>
                    <a:pt x="1839" y="13"/>
                  </a:lnTo>
                  <a:lnTo>
                    <a:pt x="1841" y="0"/>
                  </a:lnTo>
                  <a:lnTo>
                    <a:pt x="1989" y="1243"/>
                  </a:lnTo>
                  <a:lnTo>
                    <a:pt x="1912" y="1280"/>
                  </a:lnTo>
                  <a:lnTo>
                    <a:pt x="1826" y="1322"/>
                  </a:lnTo>
                  <a:lnTo>
                    <a:pt x="1749" y="1351"/>
                  </a:lnTo>
                  <a:lnTo>
                    <a:pt x="1684" y="1363"/>
                  </a:lnTo>
                  <a:lnTo>
                    <a:pt x="1614" y="1357"/>
                  </a:lnTo>
                  <a:lnTo>
                    <a:pt x="1532" y="1357"/>
                  </a:lnTo>
                  <a:lnTo>
                    <a:pt x="1458" y="1386"/>
                  </a:lnTo>
                  <a:lnTo>
                    <a:pt x="1394" y="1410"/>
                  </a:lnTo>
                  <a:lnTo>
                    <a:pt x="1352" y="1421"/>
                  </a:lnTo>
                  <a:lnTo>
                    <a:pt x="1287" y="1416"/>
                  </a:lnTo>
                  <a:lnTo>
                    <a:pt x="1217" y="1403"/>
                  </a:lnTo>
                  <a:lnTo>
                    <a:pt x="1153" y="1386"/>
                  </a:lnTo>
                  <a:lnTo>
                    <a:pt x="1083" y="1368"/>
                  </a:lnTo>
                  <a:lnTo>
                    <a:pt x="1013" y="1357"/>
                  </a:lnTo>
                  <a:lnTo>
                    <a:pt x="925" y="1374"/>
                  </a:lnTo>
                  <a:lnTo>
                    <a:pt x="861" y="1386"/>
                  </a:lnTo>
                  <a:lnTo>
                    <a:pt x="784" y="1397"/>
                  </a:lnTo>
                  <a:lnTo>
                    <a:pt x="734" y="1403"/>
                  </a:lnTo>
                  <a:lnTo>
                    <a:pt x="670" y="1410"/>
                  </a:lnTo>
                  <a:lnTo>
                    <a:pt x="568" y="1392"/>
                  </a:lnTo>
                  <a:lnTo>
                    <a:pt x="493" y="1381"/>
                  </a:lnTo>
                  <a:lnTo>
                    <a:pt x="405" y="1363"/>
                  </a:lnTo>
                  <a:lnTo>
                    <a:pt x="346" y="1368"/>
                  </a:lnTo>
                  <a:lnTo>
                    <a:pt x="271" y="1386"/>
                  </a:lnTo>
                  <a:lnTo>
                    <a:pt x="212" y="1386"/>
                  </a:lnTo>
                  <a:lnTo>
                    <a:pt x="142" y="1368"/>
                  </a:lnTo>
                  <a:lnTo>
                    <a:pt x="65" y="1339"/>
                  </a:lnTo>
                  <a:lnTo>
                    <a:pt x="0" y="1280"/>
                  </a:lnTo>
                  <a:lnTo>
                    <a:pt x="19" y="1164"/>
                  </a:lnTo>
                  <a:lnTo>
                    <a:pt x="186" y="2"/>
                  </a:lnTo>
                  <a:close/>
                </a:path>
              </a:pathLst>
            </a:custGeom>
            <a:solidFill>
              <a:srgbClr val="0000F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2236" name="Freeform 28"/>
          <p:cNvSpPr>
            <a:spLocks/>
          </p:cNvSpPr>
          <p:nvPr/>
        </p:nvSpPr>
        <p:spPr bwMode="auto">
          <a:xfrm>
            <a:off x="3808413" y="2992438"/>
            <a:ext cx="782637" cy="417512"/>
          </a:xfrm>
          <a:custGeom>
            <a:avLst/>
            <a:gdLst>
              <a:gd name="T0" fmla="*/ 0 w 986"/>
              <a:gd name="T1" fmla="*/ 2147483647 h 526"/>
              <a:gd name="T2" fmla="*/ 2147483647 w 986"/>
              <a:gd name="T3" fmla="*/ 2147483647 h 526"/>
              <a:gd name="T4" fmla="*/ 2147483647 w 986"/>
              <a:gd name="T5" fmla="*/ 2147483647 h 526"/>
              <a:gd name="T6" fmla="*/ 2147483647 w 986"/>
              <a:gd name="T7" fmla="*/ 2147483647 h 526"/>
              <a:gd name="T8" fmla="*/ 2147483647 w 986"/>
              <a:gd name="T9" fmla="*/ 2147483647 h 526"/>
              <a:gd name="T10" fmla="*/ 2147483647 w 986"/>
              <a:gd name="T11" fmla="*/ 2147483647 h 526"/>
              <a:gd name="T12" fmla="*/ 2147483647 w 986"/>
              <a:gd name="T13" fmla="*/ 2147483647 h 526"/>
              <a:gd name="T14" fmla="*/ 2147483647 w 986"/>
              <a:gd name="T15" fmla="*/ 2147483647 h 526"/>
              <a:gd name="T16" fmla="*/ 2147483647 w 986"/>
              <a:gd name="T17" fmla="*/ 2147483647 h 526"/>
              <a:gd name="T18" fmla="*/ 2147483647 w 986"/>
              <a:gd name="T19" fmla="*/ 2147483647 h 526"/>
              <a:gd name="T20" fmla="*/ 2147483647 w 986"/>
              <a:gd name="T21" fmla="*/ 2147483647 h 526"/>
              <a:gd name="T22" fmla="*/ 2147483647 w 986"/>
              <a:gd name="T23" fmla="*/ 2147483647 h 526"/>
              <a:gd name="T24" fmla="*/ 2147483647 w 986"/>
              <a:gd name="T25" fmla="*/ 2147483647 h 526"/>
              <a:gd name="T26" fmla="*/ 2147483647 w 986"/>
              <a:gd name="T27" fmla="*/ 2147483647 h 526"/>
              <a:gd name="T28" fmla="*/ 2147483647 w 986"/>
              <a:gd name="T29" fmla="*/ 2147483647 h 526"/>
              <a:gd name="T30" fmla="*/ 2147483647 w 986"/>
              <a:gd name="T31" fmla="*/ 2147483647 h 526"/>
              <a:gd name="T32" fmla="*/ 2147483647 w 986"/>
              <a:gd name="T33" fmla="*/ 2147483647 h 526"/>
              <a:gd name="T34" fmla="*/ 2147483647 w 986"/>
              <a:gd name="T35" fmla="*/ 2147483647 h 526"/>
              <a:gd name="T36" fmla="*/ 2147483647 w 986"/>
              <a:gd name="T37" fmla="*/ 2147483647 h 526"/>
              <a:gd name="T38" fmla="*/ 2147483647 w 986"/>
              <a:gd name="T39" fmla="*/ 2147483647 h 526"/>
              <a:gd name="T40" fmla="*/ 2147483647 w 986"/>
              <a:gd name="T41" fmla="*/ 2147483647 h 526"/>
              <a:gd name="T42" fmla="*/ 2147483647 w 986"/>
              <a:gd name="T43" fmla="*/ 2147483647 h 526"/>
              <a:gd name="T44" fmla="*/ 2147483647 w 986"/>
              <a:gd name="T45" fmla="*/ 2147483647 h 526"/>
              <a:gd name="T46" fmla="*/ 2147483647 w 986"/>
              <a:gd name="T47" fmla="*/ 2147483647 h 526"/>
              <a:gd name="T48" fmla="*/ 2147483647 w 986"/>
              <a:gd name="T49" fmla="*/ 2147483647 h 526"/>
              <a:gd name="T50" fmla="*/ 2147483647 w 986"/>
              <a:gd name="T51" fmla="*/ 2147483647 h 526"/>
              <a:gd name="T52" fmla="*/ 2147483647 w 986"/>
              <a:gd name="T53" fmla="*/ 2147483647 h 526"/>
              <a:gd name="T54" fmla="*/ 2147483647 w 986"/>
              <a:gd name="T55" fmla="*/ 2147483647 h 526"/>
              <a:gd name="T56" fmla="*/ 2147483647 w 986"/>
              <a:gd name="T57" fmla="*/ 2147483647 h 526"/>
              <a:gd name="T58" fmla="*/ 2147483647 w 986"/>
              <a:gd name="T59" fmla="*/ 2147483647 h 526"/>
              <a:gd name="T60" fmla="*/ 2147483647 w 986"/>
              <a:gd name="T61" fmla="*/ 2147483647 h 526"/>
              <a:gd name="T62" fmla="*/ 2147483647 w 986"/>
              <a:gd name="T63" fmla="*/ 0 h 526"/>
              <a:gd name="T64" fmla="*/ 2147483647 w 986"/>
              <a:gd name="T65" fmla="*/ 2147483647 h 52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986"/>
              <a:gd name="T100" fmla="*/ 0 h 526"/>
              <a:gd name="T101" fmla="*/ 986 w 986"/>
              <a:gd name="T102" fmla="*/ 526 h 52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986" h="526">
                <a:moveTo>
                  <a:pt x="0" y="390"/>
                </a:moveTo>
                <a:lnTo>
                  <a:pt x="34" y="478"/>
                </a:lnTo>
                <a:lnTo>
                  <a:pt x="50" y="513"/>
                </a:lnTo>
                <a:lnTo>
                  <a:pt x="65" y="526"/>
                </a:lnTo>
                <a:lnTo>
                  <a:pt x="79" y="522"/>
                </a:lnTo>
                <a:lnTo>
                  <a:pt x="98" y="513"/>
                </a:lnTo>
                <a:lnTo>
                  <a:pt x="585" y="232"/>
                </a:lnTo>
                <a:lnTo>
                  <a:pt x="609" y="230"/>
                </a:lnTo>
                <a:lnTo>
                  <a:pt x="638" y="247"/>
                </a:lnTo>
                <a:lnTo>
                  <a:pt x="670" y="247"/>
                </a:lnTo>
                <a:lnTo>
                  <a:pt x="708" y="239"/>
                </a:lnTo>
                <a:lnTo>
                  <a:pt x="761" y="227"/>
                </a:lnTo>
                <a:lnTo>
                  <a:pt x="791" y="212"/>
                </a:lnTo>
                <a:lnTo>
                  <a:pt x="949" y="195"/>
                </a:lnTo>
                <a:lnTo>
                  <a:pt x="978" y="186"/>
                </a:lnTo>
                <a:lnTo>
                  <a:pt x="971" y="171"/>
                </a:lnTo>
                <a:lnTo>
                  <a:pt x="958" y="162"/>
                </a:lnTo>
                <a:lnTo>
                  <a:pt x="896" y="151"/>
                </a:lnTo>
                <a:lnTo>
                  <a:pt x="820" y="157"/>
                </a:lnTo>
                <a:lnTo>
                  <a:pt x="822" y="147"/>
                </a:lnTo>
                <a:lnTo>
                  <a:pt x="896" y="140"/>
                </a:lnTo>
                <a:lnTo>
                  <a:pt x="960" y="125"/>
                </a:lnTo>
                <a:lnTo>
                  <a:pt x="984" y="114"/>
                </a:lnTo>
                <a:lnTo>
                  <a:pt x="986" y="89"/>
                </a:lnTo>
                <a:lnTo>
                  <a:pt x="949" y="79"/>
                </a:lnTo>
                <a:lnTo>
                  <a:pt x="807" y="103"/>
                </a:lnTo>
                <a:lnTo>
                  <a:pt x="807" y="90"/>
                </a:lnTo>
                <a:lnTo>
                  <a:pt x="940" y="52"/>
                </a:lnTo>
                <a:lnTo>
                  <a:pt x="971" y="37"/>
                </a:lnTo>
                <a:lnTo>
                  <a:pt x="969" y="15"/>
                </a:lnTo>
                <a:lnTo>
                  <a:pt x="951" y="2"/>
                </a:lnTo>
                <a:lnTo>
                  <a:pt x="934" y="0"/>
                </a:lnTo>
                <a:lnTo>
                  <a:pt x="776" y="50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2237" name="Freeform 29"/>
          <p:cNvSpPr>
            <a:spLocks/>
          </p:cNvSpPr>
          <p:nvPr/>
        </p:nvSpPr>
        <p:spPr bwMode="auto">
          <a:xfrm>
            <a:off x="2759075" y="3868738"/>
            <a:ext cx="957263" cy="742950"/>
          </a:xfrm>
          <a:custGeom>
            <a:avLst/>
            <a:gdLst>
              <a:gd name="T0" fmla="*/ 2147483647 w 1206"/>
              <a:gd name="T1" fmla="*/ 2147483647 h 936"/>
              <a:gd name="T2" fmla="*/ 0 w 1206"/>
              <a:gd name="T3" fmla="*/ 2147483647 h 936"/>
              <a:gd name="T4" fmla="*/ 2147483647 w 1206"/>
              <a:gd name="T5" fmla="*/ 2147483647 h 936"/>
              <a:gd name="T6" fmla="*/ 2147483647 w 1206"/>
              <a:gd name="T7" fmla="*/ 2147483647 h 936"/>
              <a:gd name="T8" fmla="*/ 2147483647 w 1206"/>
              <a:gd name="T9" fmla="*/ 2147483647 h 936"/>
              <a:gd name="T10" fmla="*/ 2147483647 w 1206"/>
              <a:gd name="T11" fmla="*/ 2147483647 h 936"/>
              <a:gd name="T12" fmla="*/ 2147483647 w 1206"/>
              <a:gd name="T13" fmla="*/ 2147483647 h 936"/>
              <a:gd name="T14" fmla="*/ 2147483647 w 1206"/>
              <a:gd name="T15" fmla="*/ 2147483647 h 936"/>
              <a:gd name="T16" fmla="*/ 2147483647 w 1206"/>
              <a:gd name="T17" fmla="*/ 2147483647 h 936"/>
              <a:gd name="T18" fmla="*/ 2147483647 w 1206"/>
              <a:gd name="T19" fmla="*/ 2147483647 h 936"/>
              <a:gd name="T20" fmla="*/ 2147483647 w 1206"/>
              <a:gd name="T21" fmla="*/ 2147483647 h 936"/>
              <a:gd name="T22" fmla="*/ 2147483647 w 1206"/>
              <a:gd name="T23" fmla="*/ 2147483647 h 936"/>
              <a:gd name="T24" fmla="*/ 2147483647 w 1206"/>
              <a:gd name="T25" fmla="*/ 2147483647 h 936"/>
              <a:gd name="T26" fmla="*/ 2147483647 w 1206"/>
              <a:gd name="T27" fmla="*/ 2147483647 h 936"/>
              <a:gd name="T28" fmla="*/ 2147483647 w 1206"/>
              <a:gd name="T29" fmla="*/ 2147483647 h 936"/>
              <a:gd name="T30" fmla="*/ 2147483647 w 1206"/>
              <a:gd name="T31" fmla="*/ 2147483647 h 936"/>
              <a:gd name="T32" fmla="*/ 2147483647 w 1206"/>
              <a:gd name="T33" fmla="*/ 2147483647 h 936"/>
              <a:gd name="T34" fmla="*/ 2147483647 w 1206"/>
              <a:gd name="T35" fmla="*/ 2147483647 h 936"/>
              <a:gd name="T36" fmla="*/ 2147483647 w 1206"/>
              <a:gd name="T37" fmla="*/ 2147483647 h 936"/>
              <a:gd name="T38" fmla="*/ 2147483647 w 1206"/>
              <a:gd name="T39" fmla="*/ 2147483647 h 936"/>
              <a:gd name="T40" fmla="*/ 2147483647 w 1206"/>
              <a:gd name="T41" fmla="*/ 2147483647 h 936"/>
              <a:gd name="T42" fmla="*/ 2147483647 w 1206"/>
              <a:gd name="T43" fmla="*/ 2147483647 h 936"/>
              <a:gd name="T44" fmla="*/ 2147483647 w 1206"/>
              <a:gd name="T45" fmla="*/ 0 h 936"/>
              <a:gd name="T46" fmla="*/ 2147483647 w 1206"/>
              <a:gd name="T47" fmla="*/ 2147483647 h 936"/>
              <a:gd name="T48" fmla="*/ 2147483647 w 1206"/>
              <a:gd name="T49" fmla="*/ 2147483647 h 936"/>
              <a:gd name="T50" fmla="*/ 2147483647 w 1206"/>
              <a:gd name="T51" fmla="*/ 2147483647 h 9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06"/>
              <a:gd name="T79" fmla="*/ 0 h 936"/>
              <a:gd name="T80" fmla="*/ 1206 w 1206"/>
              <a:gd name="T81" fmla="*/ 936 h 9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06" h="936">
                <a:moveTo>
                  <a:pt x="356" y="19"/>
                </a:moveTo>
                <a:lnTo>
                  <a:pt x="0" y="850"/>
                </a:lnTo>
                <a:lnTo>
                  <a:pt x="13" y="866"/>
                </a:lnTo>
                <a:lnTo>
                  <a:pt x="40" y="852"/>
                </a:lnTo>
                <a:lnTo>
                  <a:pt x="380" y="50"/>
                </a:lnTo>
                <a:lnTo>
                  <a:pt x="400" y="41"/>
                </a:lnTo>
                <a:lnTo>
                  <a:pt x="531" y="39"/>
                </a:lnTo>
                <a:lnTo>
                  <a:pt x="700" y="45"/>
                </a:lnTo>
                <a:lnTo>
                  <a:pt x="849" y="54"/>
                </a:lnTo>
                <a:lnTo>
                  <a:pt x="893" y="65"/>
                </a:lnTo>
                <a:lnTo>
                  <a:pt x="919" y="85"/>
                </a:lnTo>
                <a:lnTo>
                  <a:pt x="937" y="113"/>
                </a:lnTo>
                <a:lnTo>
                  <a:pt x="1173" y="929"/>
                </a:lnTo>
                <a:lnTo>
                  <a:pt x="1191" y="936"/>
                </a:lnTo>
                <a:lnTo>
                  <a:pt x="1206" y="920"/>
                </a:lnTo>
                <a:lnTo>
                  <a:pt x="972" y="105"/>
                </a:lnTo>
                <a:lnTo>
                  <a:pt x="948" y="63"/>
                </a:lnTo>
                <a:lnTo>
                  <a:pt x="928" y="45"/>
                </a:lnTo>
                <a:lnTo>
                  <a:pt x="908" y="34"/>
                </a:lnTo>
                <a:lnTo>
                  <a:pt x="882" y="21"/>
                </a:lnTo>
                <a:lnTo>
                  <a:pt x="832" y="19"/>
                </a:lnTo>
                <a:lnTo>
                  <a:pt x="674" y="6"/>
                </a:lnTo>
                <a:lnTo>
                  <a:pt x="502" y="0"/>
                </a:lnTo>
                <a:lnTo>
                  <a:pt x="419" y="4"/>
                </a:lnTo>
                <a:lnTo>
                  <a:pt x="378" y="6"/>
                </a:lnTo>
                <a:lnTo>
                  <a:pt x="356" y="19"/>
                </a:lnTo>
                <a:close/>
              </a:path>
            </a:pathLst>
          </a:custGeom>
          <a:solidFill>
            <a:srgbClr val="5F3F1F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3946525" y="3624263"/>
            <a:ext cx="766763" cy="446087"/>
            <a:chOff x="2486" y="2283"/>
            <a:chExt cx="483" cy="281"/>
          </a:xfrm>
        </p:grpSpPr>
        <p:sp>
          <p:nvSpPr>
            <p:cNvPr id="52307" name="Freeform 31"/>
            <p:cNvSpPr>
              <a:spLocks/>
            </p:cNvSpPr>
            <p:nvPr/>
          </p:nvSpPr>
          <p:spPr bwMode="auto">
            <a:xfrm>
              <a:off x="2782" y="2361"/>
              <a:ext cx="187" cy="203"/>
            </a:xfrm>
            <a:custGeom>
              <a:avLst/>
              <a:gdLst>
                <a:gd name="T0" fmla="*/ 12 w 375"/>
                <a:gd name="T1" fmla="*/ 0 h 406"/>
                <a:gd name="T2" fmla="*/ 7 w 375"/>
                <a:gd name="T3" fmla="*/ 6 h 406"/>
                <a:gd name="T4" fmla="*/ 0 w 375"/>
                <a:gd name="T5" fmla="*/ 6 h 406"/>
                <a:gd name="T6" fmla="*/ 6 w 375"/>
                <a:gd name="T7" fmla="*/ 13 h 406"/>
                <a:gd name="T8" fmla="*/ 0 w 375"/>
                <a:gd name="T9" fmla="*/ 23 h 406"/>
                <a:gd name="T10" fmla="*/ 11 w 375"/>
                <a:gd name="T11" fmla="*/ 17 h 406"/>
                <a:gd name="T12" fmla="*/ 18 w 375"/>
                <a:gd name="T13" fmla="*/ 25 h 406"/>
                <a:gd name="T14" fmla="*/ 16 w 375"/>
                <a:gd name="T15" fmla="*/ 14 h 406"/>
                <a:gd name="T16" fmla="*/ 23 w 375"/>
                <a:gd name="T17" fmla="*/ 7 h 406"/>
                <a:gd name="T18" fmla="*/ 15 w 375"/>
                <a:gd name="T19" fmla="*/ 7 h 406"/>
                <a:gd name="T20" fmla="*/ 12 w 375"/>
                <a:gd name="T21" fmla="*/ 0 h 4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5"/>
                <a:gd name="T34" fmla="*/ 0 h 406"/>
                <a:gd name="T35" fmla="*/ 375 w 375"/>
                <a:gd name="T36" fmla="*/ 406 h 40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5" h="406">
                  <a:moveTo>
                    <a:pt x="202" y="0"/>
                  </a:moveTo>
                  <a:lnTo>
                    <a:pt x="127" y="101"/>
                  </a:lnTo>
                  <a:lnTo>
                    <a:pt x="0" y="90"/>
                  </a:lnTo>
                  <a:lnTo>
                    <a:pt x="101" y="207"/>
                  </a:lnTo>
                  <a:lnTo>
                    <a:pt x="8" y="356"/>
                  </a:lnTo>
                  <a:lnTo>
                    <a:pt x="177" y="263"/>
                  </a:lnTo>
                  <a:lnTo>
                    <a:pt x="294" y="406"/>
                  </a:lnTo>
                  <a:lnTo>
                    <a:pt x="265" y="224"/>
                  </a:lnTo>
                  <a:lnTo>
                    <a:pt x="375" y="116"/>
                  </a:lnTo>
                  <a:lnTo>
                    <a:pt x="241" y="11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308" name="Freeform 32"/>
            <p:cNvSpPr>
              <a:spLocks/>
            </p:cNvSpPr>
            <p:nvPr/>
          </p:nvSpPr>
          <p:spPr bwMode="auto">
            <a:xfrm>
              <a:off x="2486" y="2283"/>
              <a:ext cx="182" cy="202"/>
            </a:xfrm>
            <a:custGeom>
              <a:avLst/>
              <a:gdLst>
                <a:gd name="T0" fmla="*/ 6 w 364"/>
                <a:gd name="T1" fmla="*/ 0 h 405"/>
                <a:gd name="T2" fmla="*/ 5 w 364"/>
                <a:gd name="T3" fmla="*/ 1 h 405"/>
                <a:gd name="T4" fmla="*/ 3 w 364"/>
                <a:gd name="T5" fmla="*/ 2 h 405"/>
                <a:gd name="T6" fmla="*/ 3 w 364"/>
                <a:gd name="T7" fmla="*/ 2 h 405"/>
                <a:gd name="T8" fmla="*/ 2 w 364"/>
                <a:gd name="T9" fmla="*/ 4 h 405"/>
                <a:gd name="T10" fmla="*/ 1 w 364"/>
                <a:gd name="T11" fmla="*/ 5 h 405"/>
                <a:gd name="T12" fmla="*/ 1 w 364"/>
                <a:gd name="T13" fmla="*/ 6 h 405"/>
                <a:gd name="T14" fmla="*/ 1 w 364"/>
                <a:gd name="T15" fmla="*/ 8 h 405"/>
                <a:gd name="T16" fmla="*/ 1 w 364"/>
                <a:gd name="T17" fmla="*/ 9 h 405"/>
                <a:gd name="T18" fmla="*/ 0 w 364"/>
                <a:gd name="T19" fmla="*/ 10 h 405"/>
                <a:gd name="T20" fmla="*/ 0 w 364"/>
                <a:gd name="T21" fmla="*/ 12 h 405"/>
                <a:gd name="T22" fmla="*/ 1 w 364"/>
                <a:gd name="T23" fmla="*/ 14 h 405"/>
                <a:gd name="T24" fmla="*/ 1 w 364"/>
                <a:gd name="T25" fmla="*/ 15 h 405"/>
                <a:gd name="T26" fmla="*/ 1 w 364"/>
                <a:gd name="T27" fmla="*/ 16 h 405"/>
                <a:gd name="T28" fmla="*/ 1 w 364"/>
                <a:gd name="T29" fmla="*/ 17 h 405"/>
                <a:gd name="T30" fmla="*/ 1 w 364"/>
                <a:gd name="T31" fmla="*/ 19 h 405"/>
                <a:gd name="T32" fmla="*/ 3 w 364"/>
                <a:gd name="T33" fmla="*/ 20 h 405"/>
                <a:gd name="T34" fmla="*/ 3 w 364"/>
                <a:gd name="T35" fmla="*/ 21 h 405"/>
                <a:gd name="T36" fmla="*/ 5 w 364"/>
                <a:gd name="T37" fmla="*/ 22 h 405"/>
                <a:gd name="T38" fmla="*/ 6 w 364"/>
                <a:gd name="T39" fmla="*/ 22 h 405"/>
                <a:gd name="T40" fmla="*/ 6 w 364"/>
                <a:gd name="T41" fmla="*/ 23 h 405"/>
                <a:gd name="T42" fmla="*/ 7 w 364"/>
                <a:gd name="T43" fmla="*/ 24 h 405"/>
                <a:gd name="T44" fmla="*/ 9 w 364"/>
                <a:gd name="T45" fmla="*/ 24 h 405"/>
                <a:gd name="T46" fmla="*/ 10 w 364"/>
                <a:gd name="T47" fmla="*/ 24 h 405"/>
                <a:gd name="T48" fmla="*/ 11 w 364"/>
                <a:gd name="T49" fmla="*/ 25 h 405"/>
                <a:gd name="T50" fmla="*/ 11 w 364"/>
                <a:gd name="T51" fmla="*/ 25 h 405"/>
                <a:gd name="T52" fmla="*/ 13 w 364"/>
                <a:gd name="T53" fmla="*/ 25 h 405"/>
                <a:gd name="T54" fmla="*/ 14 w 364"/>
                <a:gd name="T55" fmla="*/ 25 h 405"/>
                <a:gd name="T56" fmla="*/ 15 w 364"/>
                <a:gd name="T57" fmla="*/ 25 h 405"/>
                <a:gd name="T58" fmla="*/ 17 w 364"/>
                <a:gd name="T59" fmla="*/ 24 h 405"/>
                <a:gd name="T60" fmla="*/ 18 w 364"/>
                <a:gd name="T61" fmla="*/ 24 h 405"/>
                <a:gd name="T62" fmla="*/ 19 w 364"/>
                <a:gd name="T63" fmla="*/ 24 h 405"/>
                <a:gd name="T64" fmla="*/ 20 w 364"/>
                <a:gd name="T65" fmla="*/ 23 h 405"/>
                <a:gd name="T66" fmla="*/ 21 w 364"/>
                <a:gd name="T67" fmla="*/ 22 h 405"/>
                <a:gd name="T68" fmla="*/ 22 w 364"/>
                <a:gd name="T69" fmla="*/ 21 h 405"/>
                <a:gd name="T70" fmla="*/ 22 w 364"/>
                <a:gd name="T71" fmla="*/ 20 h 405"/>
                <a:gd name="T72" fmla="*/ 23 w 364"/>
                <a:gd name="T73" fmla="*/ 19 h 405"/>
                <a:gd name="T74" fmla="*/ 23 w 364"/>
                <a:gd name="T75" fmla="*/ 17 h 405"/>
                <a:gd name="T76" fmla="*/ 23 w 364"/>
                <a:gd name="T77" fmla="*/ 16 h 405"/>
                <a:gd name="T78" fmla="*/ 22 w 364"/>
                <a:gd name="T79" fmla="*/ 16 h 405"/>
                <a:gd name="T80" fmla="*/ 20 w 364"/>
                <a:gd name="T81" fmla="*/ 17 h 405"/>
                <a:gd name="T82" fmla="*/ 19 w 364"/>
                <a:gd name="T83" fmla="*/ 17 h 405"/>
                <a:gd name="T84" fmla="*/ 15 w 364"/>
                <a:gd name="T85" fmla="*/ 18 h 405"/>
                <a:gd name="T86" fmla="*/ 13 w 364"/>
                <a:gd name="T87" fmla="*/ 18 h 405"/>
                <a:gd name="T88" fmla="*/ 11 w 364"/>
                <a:gd name="T89" fmla="*/ 17 h 405"/>
                <a:gd name="T90" fmla="*/ 10 w 364"/>
                <a:gd name="T91" fmla="*/ 16 h 405"/>
                <a:gd name="T92" fmla="*/ 7 w 364"/>
                <a:gd name="T93" fmla="*/ 15 h 405"/>
                <a:gd name="T94" fmla="*/ 6 w 364"/>
                <a:gd name="T95" fmla="*/ 13 h 405"/>
                <a:gd name="T96" fmla="*/ 6 w 364"/>
                <a:gd name="T97" fmla="*/ 11 h 405"/>
                <a:gd name="T98" fmla="*/ 6 w 364"/>
                <a:gd name="T99" fmla="*/ 9 h 405"/>
                <a:gd name="T100" fmla="*/ 6 w 364"/>
                <a:gd name="T101" fmla="*/ 7 h 405"/>
                <a:gd name="T102" fmla="*/ 6 w 364"/>
                <a:gd name="T103" fmla="*/ 4 h 405"/>
                <a:gd name="T104" fmla="*/ 6 w 364"/>
                <a:gd name="T105" fmla="*/ 2 h 405"/>
                <a:gd name="T106" fmla="*/ 7 w 364"/>
                <a:gd name="T107" fmla="*/ 0 h 405"/>
                <a:gd name="T108" fmla="*/ 6 w 364"/>
                <a:gd name="T109" fmla="*/ 0 h 40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64"/>
                <a:gd name="T166" fmla="*/ 0 h 405"/>
                <a:gd name="T167" fmla="*/ 364 w 364"/>
                <a:gd name="T168" fmla="*/ 405 h 40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64" h="405">
                  <a:moveTo>
                    <a:pt x="101" y="4"/>
                  </a:moveTo>
                  <a:lnTo>
                    <a:pt x="72" y="21"/>
                  </a:lnTo>
                  <a:lnTo>
                    <a:pt x="61" y="34"/>
                  </a:lnTo>
                  <a:lnTo>
                    <a:pt x="48" y="45"/>
                  </a:lnTo>
                  <a:lnTo>
                    <a:pt x="31" y="70"/>
                  </a:lnTo>
                  <a:lnTo>
                    <a:pt x="22" y="91"/>
                  </a:lnTo>
                  <a:lnTo>
                    <a:pt x="13" y="109"/>
                  </a:lnTo>
                  <a:lnTo>
                    <a:pt x="6" y="142"/>
                  </a:lnTo>
                  <a:lnTo>
                    <a:pt x="2" y="159"/>
                  </a:lnTo>
                  <a:lnTo>
                    <a:pt x="0" y="173"/>
                  </a:lnTo>
                  <a:lnTo>
                    <a:pt x="0" y="199"/>
                  </a:lnTo>
                  <a:lnTo>
                    <a:pt x="2" y="225"/>
                  </a:lnTo>
                  <a:lnTo>
                    <a:pt x="8" y="250"/>
                  </a:lnTo>
                  <a:lnTo>
                    <a:pt x="13" y="269"/>
                  </a:lnTo>
                  <a:lnTo>
                    <a:pt x="20" y="287"/>
                  </a:lnTo>
                  <a:lnTo>
                    <a:pt x="30" y="306"/>
                  </a:lnTo>
                  <a:lnTo>
                    <a:pt x="43" y="324"/>
                  </a:lnTo>
                  <a:lnTo>
                    <a:pt x="54" y="337"/>
                  </a:lnTo>
                  <a:lnTo>
                    <a:pt x="72" y="353"/>
                  </a:lnTo>
                  <a:lnTo>
                    <a:pt x="87" y="364"/>
                  </a:lnTo>
                  <a:lnTo>
                    <a:pt x="101" y="375"/>
                  </a:lnTo>
                  <a:lnTo>
                    <a:pt x="118" y="385"/>
                  </a:lnTo>
                  <a:lnTo>
                    <a:pt x="133" y="394"/>
                  </a:lnTo>
                  <a:lnTo>
                    <a:pt x="151" y="399"/>
                  </a:lnTo>
                  <a:lnTo>
                    <a:pt x="171" y="403"/>
                  </a:lnTo>
                  <a:lnTo>
                    <a:pt x="186" y="405"/>
                  </a:lnTo>
                  <a:lnTo>
                    <a:pt x="213" y="405"/>
                  </a:lnTo>
                  <a:lnTo>
                    <a:pt x="236" y="403"/>
                  </a:lnTo>
                  <a:lnTo>
                    <a:pt x="252" y="401"/>
                  </a:lnTo>
                  <a:lnTo>
                    <a:pt x="267" y="398"/>
                  </a:lnTo>
                  <a:lnTo>
                    <a:pt x="283" y="392"/>
                  </a:lnTo>
                  <a:lnTo>
                    <a:pt x="304" y="385"/>
                  </a:lnTo>
                  <a:lnTo>
                    <a:pt x="318" y="374"/>
                  </a:lnTo>
                  <a:lnTo>
                    <a:pt x="333" y="361"/>
                  </a:lnTo>
                  <a:lnTo>
                    <a:pt x="340" y="348"/>
                  </a:lnTo>
                  <a:lnTo>
                    <a:pt x="348" y="331"/>
                  </a:lnTo>
                  <a:lnTo>
                    <a:pt x="357" y="311"/>
                  </a:lnTo>
                  <a:lnTo>
                    <a:pt x="362" y="282"/>
                  </a:lnTo>
                  <a:lnTo>
                    <a:pt x="364" y="258"/>
                  </a:lnTo>
                  <a:lnTo>
                    <a:pt x="338" y="265"/>
                  </a:lnTo>
                  <a:lnTo>
                    <a:pt x="318" y="278"/>
                  </a:lnTo>
                  <a:lnTo>
                    <a:pt x="289" y="285"/>
                  </a:lnTo>
                  <a:lnTo>
                    <a:pt x="252" y="291"/>
                  </a:lnTo>
                  <a:lnTo>
                    <a:pt x="215" y="293"/>
                  </a:lnTo>
                  <a:lnTo>
                    <a:pt x="186" y="287"/>
                  </a:lnTo>
                  <a:lnTo>
                    <a:pt x="149" y="271"/>
                  </a:lnTo>
                  <a:lnTo>
                    <a:pt x="120" y="249"/>
                  </a:lnTo>
                  <a:lnTo>
                    <a:pt x="101" y="216"/>
                  </a:lnTo>
                  <a:lnTo>
                    <a:pt x="92" y="186"/>
                  </a:lnTo>
                  <a:lnTo>
                    <a:pt x="90" y="149"/>
                  </a:lnTo>
                  <a:lnTo>
                    <a:pt x="90" y="118"/>
                  </a:lnTo>
                  <a:lnTo>
                    <a:pt x="96" y="78"/>
                  </a:lnTo>
                  <a:lnTo>
                    <a:pt x="103" y="35"/>
                  </a:lnTo>
                  <a:lnTo>
                    <a:pt x="125" y="0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0000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3910013" y="3586163"/>
            <a:ext cx="766762" cy="449262"/>
            <a:chOff x="2463" y="2259"/>
            <a:chExt cx="483" cy="283"/>
          </a:xfrm>
        </p:grpSpPr>
        <p:sp>
          <p:nvSpPr>
            <p:cNvPr id="52305" name="Freeform 34"/>
            <p:cNvSpPr>
              <a:spLocks/>
            </p:cNvSpPr>
            <p:nvPr/>
          </p:nvSpPr>
          <p:spPr bwMode="auto">
            <a:xfrm>
              <a:off x="2759" y="2338"/>
              <a:ext cx="187" cy="204"/>
            </a:xfrm>
            <a:custGeom>
              <a:avLst/>
              <a:gdLst>
                <a:gd name="T0" fmla="*/ 12 w 375"/>
                <a:gd name="T1" fmla="*/ 0 h 406"/>
                <a:gd name="T2" fmla="*/ 7 w 375"/>
                <a:gd name="T3" fmla="*/ 7 h 406"/>
                <a:gd name="T4" fmla="*/ 0 w 375"/>
                <a:gd name="T5" fmla="*/ 6 h 406"/>
                <a:gd name="T6" fmla="*/ 6 w 375"/>
                <a:gd name="T7" fmla="*/ 13 h 406"/>
                <a:gd name="T8" fmla="*/ 0 w 375"/>
                <a:gd name="T9" fmla="*/ 23 h 406"/>
                <a:gd name="T10" fmla="*/ 11 w 375"/>
                <a:gd name="T11" fmla="*/ 17 h 406"/>
                <a:gd name="T12" fmla="*/ 18 w 375"/>
                <a:gd name="T13" fmla="*/ 26 h 406"/>
                <a:gd name="T14" fmla="*/ 16 w 375"/>
                <a:gd name="T15" fmla="*/ 15 h 406"/>
                <a:gd name="T16" fmla="*/ 23 w 375"/>
                <a:gd name="T17" fmla="*/ 8 h 406"/>
                <a:gd name="T18" fmla="*/ 15 w 375"/>
                <a:gd name="T19" fmla="*/ 8 h 406"/>
                <a:gd name="T20" fmla="*/ 12 w 375"/>
                <a:gd name="T21" fmla="*/ 0 h 4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5"/>
                <a:gd name="T34" fmla="*/ 0 h 406"/>
                <a:gd name="T35" fmla="*/ 375 w 375"/>
                <a:gd name="T36" fmla="*/ 406 h 40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5" h="406">
                  <a:moveTo>
                    <a:pt x="202" y="0"/>
                  </a:moveTo>
                  <a:lnTo>
                    <a:pt x="127" y="101"/>
                  </a:lnTo>
                  <a:lnTo>
                    <a:pt x="0" y="90"/>
                  </a:lnTo>
                  <a:lnTo>
                    <a:pt x="101" y="206"/>
                  </a:lnTo>
                  <a:lnTo>
                    <a:pt x="8" y="356"/>
                  </a:lnTo>
                  <a:lnTo>
                    <a:pt x="177" y="263"/>
                  </a:lnTo>
                  <a:lnTo>
                    <a:pt x="294" y="406"/>
                  </a:lnTo>
                  <a:lnTo>
                    <a:pt x="265" y="224"/>
                  </a:lnTo>
                  <a:lnTo>
                    <a:pt x="375" y="116"/>
                  </a:lnTo>
                  <a:lnTo>
                    <a:pt x="241" y="11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9F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306" name="Freeform 35"/>
            <p:cNvSpPr>
              <a:spLocks/>
            </p:cNvSpPr>
            <p:nvPr/>
          </p:nvSpPr>
          <p:spPr bwMode="auto">
            <a:xfrm>
              <a:off x="2463" y="2259"/>
              <a:ext cx="182" cy="203"/>
            </a:xfrm>
            <a:custGeom>
              <a:avLst/>
              <a:gdLst>
                <a:gd name="T0" fmla="*/ 6 w 364"/>
                <a:gd name="T1" fmla="*/ 1 h 406"/>
                <a:gd name="T2" fmla="*/ 5 w 364"/>
                <a:gd name="T3" fmla="*/ 2 h 406"/>
                <a:gd name="T4" fmla="*/ 3 w 364"/>
                <a:gd name="T5" fmla="*/ 3 h 406"/>
                <a:gd name="T6" fmla="*/ 3 w 364"/>
                <a:gd name="T7" fmla="*/ 3 h 406"/>
                <a:gd name="T8" fmla="*/ 2 w 364"/>
                <a:gd name="T9" fmla="*/ 5 h 406"/>
                <a:gd name="T10" fmla="*/ 1 w 364"/>
                <a:gd name="T11" fmla="*/ 6 h 406"/>
                <a:gd name="T12" fmla="*/ 1 w 364"/>
                <a:gd name="T13" fmla="*/ 6 h 406"/>
                <a:gd name="T14" fmla="*/ 1 w 364"/>
                <a:gd name="T15" fmla="*/ 10 h 406"/>
                <a:gd name="T16" fmla="*/ 1 w 364"/>
                <a:gd name="T17" fmla="*/ 10 h 406"/>
                <a:gd name="T18" fmla="*/ 0 w 364"/>
                <a:gd name="T19" fmla="*/ 11 h 406"/>
                <a:gd name="T20" fmla="*/ 0 w 364"/>
                <a:gd name="T21" fmla="*/ 13 h 406"/>
                <a:gd name="T22" fmla="*/ 1 w 364"/>
                <a:gd name="T23" fmla="*/ 14 h 406"/>
                <a:gd name="T24" fmla="*/ 1 w 364"/>
                <a:gd name="T25" fmla="*/ 15 h 406"/>
                <a:gd name="T26" fmla="*/ 1 w 364"/>
                <a:gd name="T27" fmla="*/ 17 h 406"/>
                <a:gd name="T28" fmla="*/ 1 w 364"/>
                <a:gd name="T29" fmla="*/ 18 h 406"/>
                <a:gd name="T30" fmla="*/ 1 w 364"/>
                <a:gd name="T31" fmla="*/ 20 h 406"/>
                <a:gd name="T32" fmla="*/ 3 w 364"/>
                <a:gd name="T33" fmla="*/ 21 h 406"/>
                <a:gd name="T34" fmla="*/ 3 w 364"/>
                <a:gd name="T35" fmla="*/ 22 h 406"/>
                <a:gd name="T36" fmla="*/ 5 w 364"/>
                <a:gd name="T37" fmla="*/ 23 h 406"/>
                <a:gd name="T38" fmla="*/ 6 w 364"/>
                <a:gd name="T39" fmla="*/ 23 h 406"/>
                <a:gd name="T40" fmla="*/ 6 w 364"/>
                <a:gd name="T41" fmla="*/ 24 h 406"/>
                <a:gd name="T42" fmla="*/ 7 w 364"/>
                <a:gd name="T43" fmla="*/ 25 h 406"/>
                <a:gd name="T44" fmla="*/ 9 w 364"/>
                <a:gd name="T45" fmla="*/ 25 h 406"/>
                <a:gd name="T46" fmla="*/ 10 w 364"/>
                <a:gd name="T47" fmla="*/ 25 h 406"/>
                <a:gd name="T48" fmla="*/ 11 w 364"/>
                <a:gd name="T49" fmla="*/ 25 h 406"/>
                <a:gd name="T50" fmla="*/ 11 w 364"/>
                <a:gd name="T51" fmla="*/ 25 h 406"/>
                <a:gd name="T52" fmla="*/ 13 w 364"/>
                <a:gd name="T53" fmla="*/ 25 h 406"/>
                <a:gd name="T54" fmla="*/ 14 w 364"/>
                <a:gd name="T55" fmla="*/ 25 h 406"/>
                <a:gd name="T56" fmla="*/ 15 w 364"/>
                <a:gd name="T57" fmla="*/ 25 h 406"/>
                <a:gd name="T58" fmla="*/ 17 w 364"/>
                <a:gd name="T59" fmla="*/ 25 h 406"/>
                <a:gd name="T60" fmla="*/ 18 w 364"/>
                <a:gd name="T61" fmla="*/ 25 h 406"/>
                <a:gd name="T62" fmla="*/ 19 w 364"/>
                <a:gd name="T63" fmla="*/ 24 h 406"/>
                <a:gd name="T64" fmla="*/ 20 w 364"/>
                <a:gd name="T65" fmla="*/ 24 h 406"/>
                <a:gd name="T66" fmla="*/ 21 w 364"/>
                <a:gd name="T67" fmla="*/ 23 h 406"/>
                <a:gd name="T68" fmla="*/ 22 w 364"/>
                <a:gd name="T69" fmla="*/ 22 h 406"/>
                <a:gd name="T70" fmla="*/ 22 w 364"/>
                <a:gd name="T71" fmla="*/ 21 h 406"/>
                <a:gd name="T72" fmla="*/ 23 w 364"/>
                <a:gd name="T73" fmla="*/ 20 h 406"/>
                <a:gd name="T74" fmla="*/ 23 w 364"/>
                <a:gd name="T75" fmla="*/ 18 h 406"/>
                <a:gd name="T76" fmla="*/ 23 w 364"/>
                <a:gd name="T77" fmla="*/ 17 h 406"/>
                <a:gd name="T78" fmla="*/ 22 w 364"/>
                <a:gd name="T79" fmla="*/ 17 h 406"/>
                <a:gd name="T80" fmla="*/ 20 w 364"/>
                <a:gd name="T81" fmla="*/ 18 h 406"/>
                <a:gd name="T82" fmla="*/ 19 w 364"/>
                <a:gd name="T83" fmla="*/ 18 h 406"/>
                <a:gd name="T84" fmla="*/ 15 w 364"/>
                <a:gd name="T85" fmla="*/ 19 h 406"/>
                <a:gd name="T86" fmla="*/ 13 w 364"/>
                <a:gd name="T87" fmla="*/ 19 h 406"/>
                <a:gd name="T88" fmla="*/ 11 w 364"/>
                <a:gd name="T89" fmla="*/ 18 h 406"/>
                <a:gd name="T90" fmla="*/ 10 w 364"/>
                <a:gd name="T91" fmla="*/ 17 h 406"/>
                <a:gd name="T92" fmla="*/ 7 w 364"/>
                <a:gd name="T93" fmla="*/ 15 h 406"/>
                <a:gd name="T94" fmla="*/ 6 w 364"/>
                <a:gd name="T95" fmla="*/ 13 h 406"/>
                <a:gd name="T96" fmla="*/ 6 w 364"/>
                <a:gd name="T97" fmla="*/ 12 h 406"/>
                <a:gd name="T98" fmla="*/ 6 w 364"/>
                <a:gd name="T99" fmla="*/ 10 h 406"/>
                <a:gd name="T100" fmla="*/ 6 w 364"/>
                <a:gd name="T101" fmla="*/ 7 h 406"/>
                <a:gd name="T102" fmla="*/ 6 w 364"/>
                <a:gd name="T103" fmla="*/ 5 h 406"/>
                <a:gd name="T104" fmla="*/ 6 w 364"/>
                <a:gd name="T105" fmla="*/ 3 h 406"/>
                <a:gd name="T106" fmla="*/ 7 w 364"/>
                <a:gd name="T107" fmla="*/ 0 h 406"/>
                <a:gd name="T108" fmla="*/ 6 w 364"/>
                <a:gd name="T109" fmla="*/ 1 h 40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64"/>
                <a:gd name="T166" fmla="*/ 0 h 406"/>
                <a:gd name="T167" fmla="*/ 364 w 364"/>
                <a:gd name="T168" fmla="*/ 406 h 40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64" h="406">
                  <a:moveTo>
                    <a:pt x="101" y="3"/>
                  </a:moveTo>
                  <a:lnTo>
                    <a:pt x="72" y="22"/>
                  </a:lnTo>
                  <a:lnTo>
                    <a:pt x="61" y="33"/>
                  </a:lnTo>
                  <a:lnTo>
                    <a:pt x="48" y="44"/>
                  </a:lnTo>
                  <a:lnTo>
                    <a:pt x="32" y="71"/>
                  </a:lnTo>
                  <a:lnTo>
                    <a:pt x="22" y="90"/>
                  </a:lnTo>
                  <a:lnTo>
                    <a:pt x="13" y="110"/>
                  </a:lnTo>
                  <a:lnTo>
                    <a:pt x="6" y="145"/>
                  </a:lnTo>
                  <a:lnTo>
                    <a:pt x="2" y="160"/>
                  </a:lnTo>
                  <a:lnTo>
                    <a:pt x="0" y="174"/>
                  </a:lnTo>
                  <a:lnTo>
                    <a:pt x="0" y="198"/>
                  </a:lnTo>
                  <a:lnTo>
                    <a:pt x="2" y="224"/>
                  </a:lnTo>
                  <a:lnTo>
                    <a:pt x="8" y="250"/>
                  </a:lnTo>
                  <a:lnTo>
                    <a:pt x="13" y="270"/>
                  </a:lnTo>
                  <a:lnTo>
                    <a:pt x="21" y="288"/>
                  </a:lnTo>
                  <a:lnTo>
                    <a:pt x="30" y="305"/>
                  </a:lnTo>
                  <a:lnTo>
                    <a:pt x="43" y="323"/>
                  </a:lnTo>
                  <a:lnTo>
                    <a:pt x="54" y="338"/>
                  </a:lnTo>
                  <a:lnTo>
                    <a:pt x="72" y="354"/>
                  </a:lnTo>
                  <a:lnTo>
                    <a:pt x="87" y="365"/>
                  </a:lnTo>
                  <a:lnTo>
                    <a:pt x="101" y="377"/>
                  </a:lnTo>
                  <a:lnTo>
                    <a:pt x="118" y="386"/>
                  </a:lnTo>
                  <a:lnTo>
                    <a:pt x="133" y="393"/>
                  </a:lnTo>
                  <a:lnTo>
                    <a:pt x="151" y="399"/>
                  </a:lnTo>
                  <a:lnTo>
                    <a:pt x="171" y="404"/>
                  </a:lnTo>
                  <a:lnTo>
                    <a:pt x="186" y="406"/>
                  </a:lnTo>
                  <a:lnTo>
                    <a:pt x="214" y="406"/>
                  </a:lnTo>
                  <a:lnTo>
                    <a:pt x="236" y="404"/>
                  </a:lnTo>
                  <a:lnTo>
                    <a:pt x="252" y="400"/>
                  </a:lnTo>
                  <a:lnTo>
                    <a:pt x="267" y="397"/>
                  </a:lnTo>
                  <a:lnTo>
                    <a:pt x="283" y="393"/>
                  </a:lnTo>
                  <a:lnTo>
                    <a:pt x="304" y="384"/>
                  </a:lnTo>
                  <a:lnTo>
                    <a:pt x="318" y="375"/>
                  </a:lnTo>
                  <a:lnTo>
                    <a:pt x="333" y="360"/>
                  </a:lnTo>
                  <a:lnTo>
                    <a:pt x="340" y="347"/>
                  </a:lnTo>
                  <a:lnTo>
                    <a:pt x="348" y="332"/>
                  </a:lnTo>
                  <a:lnTo>
                    <a:pt x="357" y="312"/>
                  </a:lnTo>
                  <a:lnTo>
                    <a:pt x="362" y="283"/>
                  </a:lnTo>
                  <a:lnTo>
                    <a:pt x="364" y="259"/>
                  </a:lnTo>
                  <a:lnTo>
                    <a:pt x="339" y="266"/>
                  </a:lnTo>
                  <a:lnTo>
                    <a:pt x="318" y="277"/>
                  </a:lnTo>
                  <a:lnTo>
                    <a:pt x="289" y="286"/>
                  </a:lnTo>
                  <a:lnTo>
                    <a:pt x="254" y="292"/>
                  </a:lnTo>
                  <a:lnTo>
                    <a:pt x="215" y="292"/>
                  </a:lnTo>
                  <a:lnTo>
                    <a:pt x="186" y="288"/>
                  </a:lnTo>
                  <a:lnTo>
                    <a:pt x="149" y="270"/>
                  </a:lnTo>
                  <a:lnTo>
                    <a:pt x="120" y="248"/>
                  </a:lnTo>
                  <a:lnTo>
                    <a:pt x="101" y="217"/>
                  </a:lnTo>
                  <a:lnTo>
                    <a:pt x="92" y="187"/>
                  </a:lnTo>
                  <a:lnTo>
                    <a:pt x="90" y="152"/>
                  </a:lnTo>
                  <a:lnTo>
                    <a:pt x="90" y="119"/>
                  </a:lnTo>
                  <a:lnTo>
                    <a:pt x="96" y="77"/>
                  </a:lnTo>
                  <a:lnTo>
                    <a:pt x="103" y="36"/>
                  </a:lnTo>
                  <a:lnTo>
                    <a:pt x="125" y="0"/>
                  </a:lnTo>
                  <a:lnTo>
                    <a:pt x="101" y="3"/>
                  </a:lnTo>
                  <a:close/>
                </a:path>
              </a:pathLst>
            </a:custGeom>
            <a:solidFill>
              <a:srgbClr val="FF9F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4962525" y="3408363"/>
            <a:ext cx="666750" cy="1055687"/>
            <a:chOff x="3126" y="2147"/>
            <a:chExt cx="420" cy="665"/>
          </a:xfrm>
        </p:grpSpPr>
        <p:sp>
          <p:nvSpPr>
            <p:cNvPr id="52303" name="Freeform 37"/>
            <p:cNvSpPr>
              <a:spLocks/>
            </p:cNvSpPr>
            <p:nvPr/>
          </p:nvSpPr>
          <p:spPr bwMode="auto">
            <a:xfrm>
              <a:off x="3202" y="2147"/>
              <a:ext cx="344" cy="579"/>
            </a:xfrm>
            <a:custGeom>
              <a:avLst/>
              <a:gdLst>
                <a:gd name="T0" fmla="*/ 39 w 690"/>
                <a:gd name="T1" fmla="*/ 70 h 1159"/>
                <a:gd name="T2" fmla="*/ 34 w 690"/>
                <a:gd name="T3" fmla="*/ 71 h 1159"/>
                <a:gd name="T4" fmla="*/ 27 w 690"/>
                <a:gd name="T5" fmla="*/ 72 h 1159"/>
                <a:gd name="T6" fmla="*/ 20 w 690"/>
                <a:gd name="T7" fmla="*/ 72 h 1159"/>
                <a:gd name="T8" fmla="*/ 16 w 690"/>
                <a:gd name="T9" fmla="*/ 71 h 1159"/>
                <a:gd name="T10" fmla="*/ 13 w 690"/>
                <a:gd name="T11" fmla="*/ 70 h 1159"/>
                <a:gd name="T12" fmla="*/ 10 w 690"/>
                <a:gd name="T13" fmla="*/ 60 h 1159"/>
                <a:gd name="T14" fmla="*/ 8 w 690"/>
                <a:gd name="T15" fmla="*/ 47 h 1159"/>
                <a:gd name="T16" fmla="*/ 6 w 690"/>
                <a:gd name="T17" fmla="*/ 34 h 1159"/>
                <a:gd name="T18" fmla="*/ 3 w 690"/>
                <a:gd name="T19" fmla="*/ 19 h 1159"/>
                <a:gd name="T20" fmla="*/ 0 w 690"/>
                <a:gd name="T21" fmla="*/ 13 h 1159"/>
                <a:gd name="T22" fmla="*/ 0 w 690"/>
                <a:gd name="T23" fmla="*/ 9 h 1159"/>
                <a:gd name="T24" fmla="*/ 0 w 690"/>
                <a:gd name="T25" fmla="*/ 8 h 1159"/>
                <a:gd name="T26" fmla="*/ 2 w 690"/>
                <a:gd name="T27" fmla="*/ 6 h 1159"/>
                <a:gd name="T28" fmla="*/ 4 w 690"/>
                <a:gd name="T29" fmla="*/ 5 h 1159"/>
                <a:gd name="T30" fmla="*/ 8 w 690"/>
                <a:gd name="T31" fmla="*/ 4 h 1159"/>
                <a:gd name="T32" fmla="*/ 16 w 690"/>
                <a:gd name="T33" fmla="*/ 4 h 1159"/>
                <a:gd name="T34" fmla="*/ 24 w 690"/>
                <a:gd name="T35" fmla="*/ 2 h 1159"/>
                <a:gd name="T36" fmla="*/ 31 w 690"/>
                <a:gd name="T37" fmla="*/ 1 h 1159"/>
                <a:gd name="T38" fmla="*/ 37 w 690"/>
                <a:gd name="T39" fmla="*/ 0 h 1159"/>
                <a:gd name="T40" fmla="*/ 43 w 690"/>
                <a:gd name="T41" fmla="*/ 17 h 1159"/>
                <a:gd name="T42" fmla="*/ 20 w 690"/>
                <a:gd name="T43" fmla="*/ 17 h 1159"/>
                <a:gd name="T44" fmla="*/ 16 w 690"/>
                <a:gd name="T45" fmla="*/ 16 h 1159"/>
                <a:gd name="T46" fmla="*/ 16 w 690"/>
                <a:gd name="T47" fmla="*/ 18 h 1159"/>
                <a:gd name="T48" fmla="*/ 19 w 690"/>
                <a:gd name="T49" fmla="*/ 31 h 1159"/>
                <a:gd name="T50" fmla="*/ 21 w 690"/>
                <a:gd name="T51" fmla="*/ 39 h 1159"/>
                <a:gd name="T52" fmla="*/ 25 w 690"/>
                <a:gd name="T53" fmla="*/ 46 h 1159"/>
                <a:gd name="T54" fmla="*/ 32 w 690"/>
                <a:gd name="T55" fmla="*/ 56 h 1159"/>
                <a:gd name="T56" fmla="*/ 39 w 690"/>
                <a:gd name="T57" fmla="*/ 70 h 11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90"/>
                <a:gd name="T88" fmla="*/ 0 h 1159"/>
                <a:gd name="T89" fmla="*/ 690 w 690"/>
                <a:gd name="T90" fmla="*/ 1159 h 11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90" h="1159">
                  <a:moveTo>
                    <a:pt x="636" y="1120"/>
                  </a:moveTo>
                  <a:lnTo>
                    <a:pt x="555" y="1146"/>
                  </a:lnTo>
                  <a:lnTo>
                    <a:pt x="445" y="1159"/>
                  </a:lnTo>
                  <a:lnTo>
                    <a:pt x="333" y="1159"/>
                  </a:lnTo>
                  <a:lnTo>
                    <a:pt x="258" y="1137"/>
                  </a:lnTo>
                  <a:lnTo>
                    <a:pt x="217" y="1131"/>
                  </a:lnTo>
                  <a:lnTo>
                    <a:pt x="169" y="960"/>
                  </a:lnTo>
                  <a:lnTo>
                    <a:pt x="140" y="767"/>
                  </a:lnTo>
                  <a:lnTo>
                    <a:pt x="100" y="550"/>
                  </a:lnTo>
                  <a:lnTo>
                    <a:pt x="52" y="311"/>
                  </a:lnTo>
                  <a:lnTo>
                    <a:pt x="6" y="212"/>
                  </a:lnTo>
                  <a:lnTo>
                    <a:pt x="0" y="153"/>
                  </a:lnTo>
                  <a:lnTo>
                    <a:pt x="11" y="129"/>
                  </a:lnTo>
                  <a:lnTo>
                    <a:pt x="46" y="101"/>
                  </a:lnTo>
                  <a:lnTo>
                    <a:pt x="70" y="83"/>
                  </a:lnTo>
                  <a:lnTo>
                    <a:pt x="140" y="65"/>
                  </a:lnTo>
                  <a:lnTo>
                    <a:pt x="269" y="65"/>
                  </a:lnTo>
                  <a:lnTo>
                    <a:pt x="386" y="43"/>
                  </a:lnTo>
                  <a:lnTo>
                    <a:pt x="502" y="19"/>
                  </a:lnTo>
                  <a:lnTo>
                    <a:pt x="601" y="0"/>
                  </a:lnTo>
                  <a:lnTo>
                    <a:pt x="690" y="282"/>
                  </a:lnTo>
                  <a:lnTo>
                    <a:pt x="322" y="276"/>
                  </a:lnTo>
                  <a:lnTo>
                    <a:pt x="269" y="265"/>
                  </a:lnTo>
                  <a:lnTo>
                    <a:pt x="269" y="300"/>
                  </a:lnTo>
                  <a:lnTo>
                    <a:pt x="311" y="504"/>
                  </a:lnTo>
                  <a:lnTo>
                    <a:pt x="346" y="633"/>
                  </a:lnTo>
                  <a:lnTo>
                    <a:pt x="416" y="750"/>
                  </a:lnTo>
                  <a:lnTo>
                    <a:pt x="513" y="903"/>
                  </a:lnTo>
                  <a:lnTo>
                    <a:pt x="636" y="1120"/>
                  </a:lnTo>
                  <a:close/>
                </a:path>
              </a:pathLst>
            </a:custGeom>
            <a:solidFill>
              <a:srgbClr val="3F5F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304" name="Freeform 38"/>
            <p:cNvSpPr>
              <a:spLocks/>
            </p:cNvSpPr>
            <p:nvPr/>
          </p:nvSpPr>
          <p:spPr bwMode="auto">
            <a:xfrm>
              <a:off x="3126" y="2710"/>
              <a:ext cx="409" cy="102"/>
            </a:xfrm>
            <a:custGeom>
              <a:avLst/>
              <a:gdLst>
                <a:gd name="T0" fmla="*/ 24 w 818"/>
                <a:gd name="T1" fmla="*/ 0 h 205"/>
                <a:gd name="T2" fmla="*/ 15 w 818"/>
                <a:gd name="T3" fmla="*/ 1 h 205"/>
                <a:gd name="T4" fmla="*/ 9 w 818"/>
                <a:gd name="T5" fmla="*/ 3 h 205"/>
                <a:gd name="T6" fmla="*/ 5 w 818"/>
                <a:gd name="T7" fmla="*/ 4 h 205"/>
                <a:gd name="T8" fmla="*/ 3 w 818"/>
                <a:gd name="T9" fmla="*/ 6 h 205"/>
                <a:gd name="T10" fmla="*/ 1 w 818"/>
                <a:gd name="T11" fmla="*/ 7 h 205"/>
                <a:gd name="T12" fmla="*/ 0 w 818"/>
                <a:gd name="T13" fmla="*/ 9 h 205"/>
                <a:gd name="T14" fmla="*/ 1 w 818"/>
                <a:gd name="T15" fmla="*/ 11 h 205"/>
                <a:gd name="T16" fmla="*/ 1 w 818"/>
                <a:gd name="T17" fmla="*/ 12 h 205"/>
                <a:gd name="T18" fmla="*/ 3 w 818"/>
                <a:gd name="T19" fmla="*/ 12 h 205"/>
                <a:gd name="T20" fmla="*/ 9 w 818"/>
                <a:gd name="T21" fmla="*/ 12 h 205"/>
                <a:gd name="T22" fmla="*/ 18 w 818"/>
                <a:gd name="T23" fmla="*/ 11 h 205"/>
                <a:gd name="T24" fmla="*/ 27 w 818"/>
                <a:gd name="T25" fmla="*/ 10 h 205"/>
                <a:gd name="T26" fmla="*/ 34 w 818"/>
                <a:gd name="T27" fmla="*/ 9 h 205"/>
                <a:gd name="T28" fmla="*/ 35 w 818"/>
                <a:gd name="T29" fmla="*/ 11 h 205"/>
                <a:gd name="T30" fmla="*/ 41 w 818"/>
                <a:gd name="T31" fmla="*/ 12 h 205"/>
                <a:gd name="T32" fmla="*/ 47 w 818"/>
                <a:gd name="T33" fmla="*/ 12 h 205"/>
                <a:gd name="T34" fmla="*/ 51 w 818"/>
                <a:gd name="T35" fmla="*/ 12 h 205"/>
                <a:gd name="T36" fmla="*/ 51 w 818"/>
                <a:gd name="T37" fmla="*/ 9 h 205"/>
                <a:gd name="T38" fmla="*/ 51 w 818"/>
                <a:gd name="T39" fmla="*/ 5 h 205"/>
                <a:gd name="T40" fmla="*/ 49 w 818"/>
                <a:gd name="T41" fmla="*/ 0 h 205"/>
                <a:gd name="T42" fmla="*/ 26 w 818"/>
                <a:gd name="T43" fmla="*/ 0 h 205"/>
                <a:gd name="T44" fmla="*/ 24 w 818"/>
                <a:gd name="T45" fmla="*/ 0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18"/>
                <a:gd name="T70" fmla="*/ 0 h 205"/>
                <a:gd name="T71" fmla="*/ 818 w 818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18" h="205">
                  <a:moveTo>
                    <a:pt x="373" y="6"/>
                  </a:moveTo>
                  <a:lnTo>
                    <a:pt x="240" y="26"/>
                  </a:lnTo>
                  <a:lnTo>
                    <a:pt x="136" y="52"/>
                  </a:lnTo>
                  <a:lnTo>
                    <a:pt x="80" y="67"/>
                  </a:lnTo>
                  <a:lnTo>
                    <a:pt x="34" y="96"/>
                  </a:lnTo>
                  <a:lnTo>
                    <a:pt x="12" y="120"/>
                  </a:lnTo>
                  <a:lnTo>
                    <a:pt x="0" y="157"/>
                  </a:lnTo>
                  <a:lnTo>
                    <a:pt x="3" y="184"/>
                  </a:lnTo>
                  <a:lnTo>
                    <a:pt x="16" y="195"/>
                  </a:lnTo>
                  <a:lnTo>
                    <a:pt x="45" y="203"/>
                  </a:lnTo>
                  <a:lnTo>
                    <a:pt x="137" y="195"/>
                  </a:lnTo>
                  <a:lnTo>
                    <a:pt x="283" y="182"/>
                  </a:lnTo>
                  <a:lnTo>
                    <a:pt x="439" y="164"/>
                  </a:lnTo>
                  <a:lnTo>
                    <a:pt x="534" y="159"/>
                  </a:lnTo>
                  <a:lnTo>
                    <a:pt x="546" y="188"/>
                  </a:lnTo>
                  <a:lnTo>
                    <a:pt x="648" y="203"/>
                  </a:lnTo>
                  <a:lnTo>
                    <a:pt x="746" y="205"/>
                  </a:lnTo>
                  <a:lnTo>
                    <a:pt x="805" y="199"/>
                  </a:lnTo>
                  <a:lnTo>
                    <a:pt x="818" y="159"/>
                  </a:lnTo>
                  <a:lnTo>
                    <a:pt x="808" y="91"/>
                  </a:lnTo>
                  <a:lnTo>
                    <a:pt x="779" y="0"/>
                  </a:lnTo>
                  <a:lnTo>
                    <a:pt x="408" y="0"/>
                  </a:lnTo>
                  <a:lnTo>
                    <a:pt x="373" y="6"/>
                  </a:lnTo>
                  <a:close/>
                </a:path>
              </a:pathLst>
            </a:custGeom>
            <a:solidFill>
              <a:srgbClr val="7F5F3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4837113" y="3403600"/>
            <a:ext cx="1131887" cy="1139825"/>
            <a:chOff x="3047" y="2144"/>
            <a:chExt cx="713" cy="718"/>
          </a:xfrm>
        </p:grpSpPr>
        <p:sp>
          <p:nvSpPr>
            <p:cNvPr id="52301" name="Freeform 40"/>
            <p:cNvSpPr>
              <a:spLocks/>
            </p:cNvSpPr>
            <p:nvPr/>
          </p:nvSpPr>
          <p:spPr bwMode="auto">
            <a:xfrm>
              <a:off x="3047" y="2744"/>
              <a:ext cx="452" cy="118"/>
            </a:xfrm>
            <a:custGeom>
              <a:avLst/>
              <a:gdLst>
                <a:gd name="T0" fmla="*/ 25 w 905"/>
                <a:gd name="T1" fmla="*/ 0 h 238"/>
                <a:gd name="T2" fmla="*/ 16 w 905"/>
                <a:gd name="T3" fmla="*/ 2 h 238"/>
                <a:gd name="T4" fmla="*/ 9 w 905"/>
                <a:gd name="T5" fmla="*/ 3 h 238"/>
                <a:gd name="T6" fmla="*/ 5 w 905"/>
                <a:gd name="T7" fmla="*/ 5 h 238"/>
                <a:gd name="T8" fmla="*/ 2 w 905"/>
                <a:gd name="T9" fmla="*/ 7 h 238"/>
                <a:gd name="T10" fmla="*/ 0 w 905"/>
                <a:gd name="T11" fmla="*/ 8 h 238"/>
                <a:gd name="T12" fmla="*/ 0 w 905"/>
                <a:gd name="T13" fmla="*/ 11 h 238"/>
                <a:gd name="T14" fmla="*/ 0 w 905"/>
                <a:gd name="T15" fmla="*/ 13 h 238"/>
                <a:gd name="T16" fmla="*/ 1 w 905"/>
                <a:gd name="T17" fmla="*/ 13 h 238"/>
                <a:gd name="T18" fmla="*/ 2 w 905"/>
                <a:gd name="T19" fmla="*/ 14 h 238"/>
                <a:gd name="T20" fmla="*/ 8 w 905"/>
                <a:gd name="T21" fmla="*/ 14 h 238"/>
                <a:gd name="T22" fmla="*/ 19 w 905"/>
                <a:gd name="T23" fmla="*/ 14 h 238"/>
                <a:gd name="T24" fmla="*/ 30 w 905"/>
                <a:gd name="T25" fmla="*/ 12 h 238"/>
                <a:gd name="T26" fmla="*/ 36 w 905"/>
                <a:gd name="T27" fmla="*/ 11 h 238"/>
                <a:gd name="T28" fmla="*/ 37 w 905"/>
                <a:gd name="T29" fmla="*/ 13 h 238"/>
                <a:gd name="T30" fmla="*/ 41 w 905"/>
                <a:gd name="T31" fmla="*/ 13 h 238"/>
                <a:gd name="T32" fmla="*/ 44 w 905"/>
                <a:gd name="T33" fmla="*/ 14 h 238"/>
                <a:gd name="T34" fmla="*/ 51 w 905"/>
                <a:gd name="T35" fmla="*/ 14 h 238"/>
                <a:gd name="T36" fmla="*/ 55 w 905"/>
                <a:gd name="T37" fmla="*/ 14 h 238"/>
                <a:gd name="T38" fmla="*/ 56 w 905"/>
                <a:gd name="T39" fmla="*/ 11 h 238"/>
                <a:gd name="T40" fmla="*/ 55 w 905"/>
                <a:gd name="T41" fmla="*/ 6 h 238"/>
                <a:gd name="T42" fmla="*/ 53 w 905"/>
                <a:gd name="T43" fmla="*/ 0 h 238"/>
                <a:gd name="T44" fmla="*/ 28 w 905"/>
                <a:gd name="T45" fmla="*/ 0 h 238"/>
                <a:gd name="T46" fmla="*/ 25 w 905"/>
                <a:gd name="T47" fmla="*/ 0 h 23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05"/>
                <a:gd name="T73" fmla="*/ 0 h 238"/>
                <a:gd name="T74" fmla="*/ 905 w 905"/>
                <a:gd name="T75" fmla="*/ 238 h 23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05" h="238">
                  <a:moveTo>
                    <a:pt x="412" y="10"/>
                  </a:moveTo>
                  <a:lnTo>
                    <a:pt x="265" y="34"/>
                  </a:lnTo>
                  <a:lnTo>
                    <a:pt x="148" y="63"/>
                  </a:lnTo>
                  <a:lnTo>
                    <a:pt x="87" y="80"/>
                  </a:lnTo>
                  <a:lnTo>
                    <a:pt x="37" y="113"/>
                  </a:lnTo>
                  <a:lnTo>
                    <a:pt x="15" y="138"/>
                  </a:lnTo>
                  <a:lnTo>
                    <a:pt x="0" y="179"/>
                  </a:lnTo>
                  <a:lnTo>
                    <a:pt x="2" y="212"/>
                  </a:lnTo>
                  <a:lnTo>
                    <a:pt x="17" y="223"/>
                  </a:lnTo>
                  <a:lnTo>
                    <a:pt x="45" y="232"/>
                  </a:lnTo>
                  <a:lnTo>
                    <a:pt x="138" y="238"/>
                  </a:lnTo>
                  <a:lnTo>
                    <a:pt x="318" y="227"/>
                  </a:lnTo>
                  <a:lnTo>
                    <a:pt x="488" y="206"/>
                  </a:lnTo>
                  <a:lnTo>
                    <a:pt x="591" y="183"/>
                  </a:lnTo>
                  <a:lnTo>
                    <a:pt x="602" y="214"/>
                  </a:lnTo>
                  <a:lnTo>
                    <a:pt x="660" y="223"/>
                  </a:lnTo>
                  <a:lnTo>
                    <a:pt x="716" y="228"/>
                  </a:lnTo>
                  <a:lnTo>
                    <a:pt x="826" y="232"/>
                  </a:lnTo>
                  <a:lnTo>
                    <a:pt x="890" y="227"/>
                  </a:lnTo>
                  <a:lnTo>
                    <a:pt x="905" y="183"/>
                  </a:lnTo>
                  <a:lnTo>
                    <a:pt x="892" y="105"/>
                  </a:lnTo>
                  <a:lnTo>
                    <a:pt x="861" y="0"/>
                  </a:lnTo>
                  <a:lnTo>
                    <a:pt x="449" y="0"/>
                  </a:lnTo>
                  <a:lnTo>
                    <a:pt x="412" y="10"/>
                  </a:lnTo>
                  <a:close/>
                </a:path>
              </a:pathLst>
            </a:custGeom>
            <a:solidFill>
              <a:srgbClr val="7F5F3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302" name="Freeform 41"/>
            <p:cNvSpPr>
              <a:spLocks/>
            </p:cNvSpPr>
            <p:nvPr/>
          </p:nvSpPr>
          <p:spPr bwMode="auto">
            <a:xfrm>
              <a:off x="3180" y="2144"/>
              <a:ext cx="580" cy="635"/>
            </a:xfrm>
            <a:custGeom>
              <a:avLst/>
              <a:gdLst>
                <a:gd name="T0" fmla="*/ 69 w 1160"/>
                <a:gd name="T1" fmla="*/ 5 h 1268"/>
                <a:gd name="T2" fmla="*/ 72 w 1160"/>
                <a:gd name="T3" fmla="*/ 11 h 1268"/>
                <a:gd name="T4" fmla="*/ 73 w 1160"/>
                <a:gd name="T5" fmla="*/ 14 h 1268"/>
                <a:gd name="T6" fmla="*/ 73 w 1160"/>
                <a:gd name="T7" fmla="*/ 17 h 1268"/>
                <a:gd name="T8" fmla="*/ 72 w 1160"/>
                <a:gd name="T9" fmla="*/ 21 h 1268"/>
                <a:gd name="T10" fmla="*/ 70 w 1160"/>
                <a:gd name="T11" fmla="*/ 23 h 1268"/>
                <a:gd name="T12" fmla="*/ 68 w 1160"/>
                <a:gd name="T13" fmla="*/ 25 h 1268"/>
                <a:gd name="T14" fmla="*/ 64 w 1160"/>
                <a:gd name="T15" fmla="*/ 25 h 1268"/>
                <a:gd name="T16" fmla="*/ 57 w 1160"/>
                <a:gd name="T17" fmla="*/ 25 h 1268"/>
                <a:gd name="T18" fmla="*/ 50 w 1160"/>
                <a:gd name="T19" fmla="*/ 25 h 1268"/>
                <a:gd name="T20" fmla="*/ 44 w 1160"/>
                <a:gd name="T21" fmla="*/ 24 h 1268"/>
                <a:gd name="T22" fmla="*/ 40 w 1160"/>
                <a:gd name="T23" fmla="*/ 24 h 1268"/>
                <a:gd name="T24" fmla="*/ 34 w 1160"/>
                <a:gd name="T25" fmla="*/ 22 h 1268"/>
                <a:gd name="T26" fmla="*/ 28 w 1160"/>
                <a:gd name="T27" fmla="*/ 20 h 1268"/>
                <a:gd name="T28" fmla="*/ 22 w 1160"/>
                <a:gd name="T29" fmla="*/ 18 h 1268"/>
                <a:gd name="T30" fmla="*/ 18 w 1160"/>
                <a:gd name="T31" fmla="*/ 16 h 1268"/>
                <a:gd name="T32" fmla="*/ 19 w 1160"/>
                <a:gd name="T33" fmla="*/ 20 h 1268"/>
                <a:gd name="T34" fmla="*/ 21 w 1160"/>
                <a:gd name="T35" fmla="*/ 25 h 1268"/>
                <a:gd name="T36" fmla="*/ 22 w 1160"/>
                <a:gd name="T37" fmla="*/ 33 h 1268"/>
                <a:gd name="T38" fmla="*/ 22 w 1160"/>
                <a:gd name="T39" fmla="*/ 40 h 1268"/>
                <a:gd name="T40" fmla="*/ 25 w 1160"/>
                <a:gd name="T41" fmla="*/ 48 h 1268"/>
                <a:gd name="T42" fmla="*/ 29 w 1160"/>
                <a:gd name="T43" fmla="*/ 59 h 1268"/>
                <a:gd name="T44" fmla="*/ 33 w 1160"/>
                <a:gd name="T45" fmla="*/ 67 h 1268"/>
                <a:gd name="T46" fmla="*/ 36 w 1160"/>
                <a:gd name="T47" fmla="*/ 76 h 1268"/>
                <a:gd name="T48" fmla="*/ 33 w 1160"/>
                <a:gd name="T49" fmla="*/ 79 h 1268"/>
                <a:gd name="T50" fmla="*/ 21 w 1160"/>
                <a:gd name="T51" fmla="*/ 80 h 1268"/>
                <a:gd name="T52" fmla="*/ 14 w 1160"/>
                <a:gd name="T53" fmla="*/ 79 h 1268"/>
                <a:gd name="T54" fmla="*/ 10 w 1160"/>
                <a:gd name="T55" fmla="*/ 78 h 1268"/>
                <a:gd name="T56" fmla="*/ 9 w 1160"/>
                <a:gd name="T57" fmla="*/ 77 h 1268"/>
                <a:gd name="T58" fmla="*/ 9 w 1160"/>
                <a:gd name="T59" fmla="*/ 69 h 1268"/>
                <a:gd name="T60" fmla="*/ 9 w 1160"/>
                <a:gd name="T61" fmla="*/ 57 h 1268"/>
                <a:gd name="T62" fmla="*/ 7 w 1160"/>
                <a:gd name="T63" fmla="*/ 41 h 1268"/>
                <a:gd name="T64" fmla="*/ 7 w 1160"/>
                <a:gd name="T65" fmla="*/ 31 h 1268"/>
                <a:gd name="T66" fmla="*/ 5 w 1160"/>
                <a:gd name="T67" fmla="*/ 24 h 1268"/>
                <a:gd name="T68" fmla="*/ 5 w 1160"/>
                <a:gd name="T69" fmla="*/ 22 h 1268"/>
                <a:gd name="T70" fmla="*/ 1 w 1160"/>
                <a:gd name="T71" fmla="*/ 20 h 1268"/>
                <a:gd name="T72" fmla="*/ 1 w 1160"/>
                <a:gd name="T73" fmla="*/ 17 h 1268"/>
                <a:gd name="T74" fmla="*/ 0 w 1160"/>
                <a:gd name="T75" fmla="*/ 11 h 1268"/>
                <a:gd name="T76" fmla="*/ 1 w 1160"/>
                <a:gd name="T77" fmla="*/ 7 h 1268"/>
                <a:gd name="T78" fmla="*/ 1 w 1160"/>
                <a:gd name="T79" fmla="*/ 5 h 1268"/>
                <a:gd name="T80" fmla="*/ 10 w 1160"/>
                <a:gd name="T81" fmla="*/ 4 h 1268"/>
                <a:gd name="T82" fmla="*/ 28 w 1160"/>
                <a:gd name="T83" fmla="*/ 2 h 1268"/>
                <a:gd name="T84" fmla="*/ 36 w 1160"/>
                <a:gd name="T85" fmla="*/ 0 h 1268"/>
                <a:gd name="T86" fmla="*/ 48 w 1160"/>
                <a:gd name="T87" fmla="*/ 2 h 1268"/>
                <a:gd name="T88" fmla="*/ 58 w 1160"/>
                <a:gd name="T89" fmla="*/ 2 h 1268"/>
                <a:gd name="T90" fmla="*/ 69 w 1160"/>
                <a:gd name="T91" fmla="*/ 5 h 12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160"/>
                <a:gd name="T139" fmla="*/ 0 h 1268"/>
                <a:gd name="T140" fmla="*/ 1160 w 1160"/>
                <a:gd name="T141" fmla="*/ 1268 h 12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160" h="1268">
                  <a:moveTo>
                    <a:pt x="1101" y="77"/>
                  </a:moveTo>
                  <a:lnTo>
                    <a:pt x="1147" y="176"/>
                  </a:lnTo>
                  <a:lnTo>
                    <a:pt x="1153" y="211"/>
                  </a:lnTo>
                  <a:lnTo>
                    <a:pt x="1160" y="265"/>
                  </a:lnTo>
                  <a:lnTo>
                    <a:pt x="1147" y="329"/>
                  </a:lnTo>
                  <a:lnTo>
                    <a:pt x="1112" y="364"/>
                  </a:lnTo>
                  <a:lnTo>
                    <a:pt x="1077" y="388"/>
                  </a:lnTo>
                  <a:lnTo>
                    <a:pt x="1024" y="391"/>
                  </a:lnTo>
                  <a:lnTo>
                    <a:pt x="919" y="391"/>
                  </a:lnTo>
                  <a:lnTo>
                    <a:pt x="813" y="397"/>
                  </a:lnTo>
                  <a:lnTo>
                    <a:pt x="713" y="380"/>
                  </a:lnTo>
                  <a:lnTo>
                    <a:pt x="654" y="369"/>
                  </a:lnTo>
                  <a:lnTo>
                    <a:pt x="539" y="345"/>
                  </a:lnTo>
                  <a:lnTo>
                    <a:pt x="452" y="316"/>
                  </a:lnTo>
                  <a:lnTo>
                    <a:pt x="364" y="287"/>
                  </a:lnTo>
                  <a:lnTo>
                    <a:pt x="281" y="241"/>
                  </a:lnTo>
                  <a:lnTo>
                    <a:pt x="305" y="305"/>
                  </a:lnTo>
                  <a:lnTo>
                    <a:pt x="340" y="397"/>
                  </a:lnTo>
                  <a:lnTo>
                    <a:pt x="353" y="526"/>
                  </a:lnTo>
                  <a:lnTo>
                    <a:pt x="364" y="625"/>
                  </a:lnTo>
                  <a:lnTo>
                    <a:pt x="404" y="761"/>
                  </a:lnTo>
                  <a:lnTo>
                    <a:pt x="463" y="930"/>
                  </a:lnTo>
                  <a:lnTo>
                    <a:pt x="517" y="1066"/>
                  </a:lnTo>
                  <a:lnTo>
                    <a:pt x="585" y="1204"/>
                  </a:lnTo>
                  <a:lnTo>
                    <a:pt x="517" y="1257"/>
                  </a:lnTo>
                  <a:lnTo>
                    <a:pt x="347" y="1268"/>
                  </a:lnTo>
                  <a:lnTo>
                    <a:pt x="224" y="1257"/>
                  </a:lnTo>
                  <a:lnTo>
                    <a:pt x="165" y="1239"/>
                  </a:lnTo>
                  <a:lnTo>
                    <a:pt x="136" y="1222"/>
                  </a:lnTo>
                  <a:lnTo>
                    <a:pt x="153" y="1088"/>
                  </a:lnTo>
                  <a:lnTo>
                    <a:pt x="142" y="908"/>
                  </a:lnTo>
                  <a:lnTo>
                    <a:pt x="123" y="649"/>
                  </a:lnTo>
                  <a:lnTo>
                    <a:pt x="112" y="485"/>
                  </a:lnTo>
                  <a:lnTo>
                    <a:pt x="88" y="369"/>
                  </a:lnTo>
                  <a:lnTo>
                    <a:pt x="77" y="345"/>
                  </a:lnTo>
                  <a:lnTo>
                    <a:pt x="29" y="316"/>
                  </a:lnTo>
                  <a:lnTo>
                    <a:pt x="7" y="257"/>
                  </a:lnTo>
                  <a:lnTo>
                    <a:pt x="0" y="176"/>
                  </a:lnTo>
                  <a:lnTo>
                    <a:pt x="7" y="112"/>
                  </a:lnTo>
                  <a:lnTo>
                    <a:pt x="29" y="70"/>
                  </a:lnTo>
                  <a:lnTo>
                    <a:pt x="165" y="53"/>
                  </a:lnTo>
                  <a:lnTo>
                    <a:pt x="452" y="29"/>
                  </a:lnTo>
                  <a:lnTo>
                    <a:pt x="574" y="0"/>
                  </a:lnTo>
                  <a:lnTo>
                    <a:pt x="772" y="18"/>
                  </a:lnTo>
                  <a:lnTo>
                    <a:pt x="936" y="29"/>
                  </a:lnTo>
                  <a:lnTo>
                    <a:pt x="1101" y="77"/>
                  </a:lnTo>
                  <a:close/>
                </a:path>
              </a:pathLst>
            </a:custGeom>
            <a:solidFill>
              <a:srgbClr val="3F5F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2242" name="Freeform 42"/>
          <p:cNvSpPr>
            <a:spLocks/>
          </p:cNvSpPr>
          <p:nvPr/>
        </p:nvSpPr>
        <p:spPr bwMode="auto">
          <a:xfrm>
            <a:off x="5392738" y="3832225"/>
            <a:ext cx="957262" cy="742950"/>
          </a:xfrm>
          <a:custGeom>
            <a:avLst/>
            <a:gdLst>
              <a:gd name="T0" fmla="*/ 2147483647 w 1206"/>
              <a:gd name="T1" fmla="*/ 2147483647 h 936"/>
              <a:gd name="T2" fmla="*/ 2147483647 w 1206"/>
              <a:gd name="T3" fmla="*/ 2147483647 h 936"/>
              <a:gd name="T4" fmla="*/ 2147483647 w 1206"/>
              <a:gd name="T5" fmla="*/ 2147483647 h 936"/>
              <a:gd name="T6" fmla="*/ 2147483647 w 1206"/>
              <a:gd name="T7" fmla="*/ 2147483647 h 936"/>
              <a:gd name="T8" fmla="*/ 2147483647 w 1206"/>
              <a:gd name="T9" fmla="*/ 2147483647 h 936"/>
              <a:gd name="T10" fmla="*/ 2147483647 w 1206"/>
              <a:gd name="T11" fmla="*/ 2147483647 h 936"/>
              <a:gd name="T12" fmla="*/ 2147483647 w 1206"/>
              <a:gd name="T13" fmla="*/ 2147483647 h 936"/>
              <a:gd name="T14" fmla="*/ 2147483647 w 1206"/>
              <a:gd name="T15" fmla="*/ 2147483647 h 936"/>
              <a:gd name="T16" fmla="*/ 2147483647 w 1206"/>
              <a:gd name="T17" fmla="*/ 2147483647 h 936"/>
              <a:gd name="T18" fmla="*/ 2147483647 w 1206"/>
              <a:gd name="T19" fmla="*/ 2147483647 h 936"/>
              <a:gd name="T20" fmla="*/ 2147483647 w 1206"/>
              <a:gd name="T21" fmla="*/ 2147483647 h 936"/>
              <a:gd name="T22" fmla="*/ 2147483647 w 1206"/>
              <a:gd name="T23" fmla="*/ 2147483647 h 936"/>
              <a:gd name="T24" fmla="*/ 2147483647 w 1206"/>
              <a:gd name="T25" fmla="*/ 2147483647 h 936"/>
              <a:gd name="T26" fmla="*/ 2147483647 w 1206"/>
              <a:gd name="T27" fmla="*/ 2147483647 h 936"/>
              <a:gd name="T28" fmla="*/ 0 w 1206"/>
              <a:gd name="T29" fmla="*/ 2147483647 h 936"/>
              <a:gd name="T30" fmla="*/ 2147483647 w 1206"/>
              <a:gd name="T31" fmla="*/ 2147483647 h 936"/>
              <a:gd name="T32" fmla="*/ 2147483647 w 1206"/>
              <a:gd name="T33" fmla="*/ 2147483647 h 936"/>
              <a:gd name="T34" fmla="*/ 2147483647 w 1206"/>
              <a:gd name="T35" fmla="*/ 2147483647 h 936"/>
              <a:gd name="T36" fmla="*/ 2147483647 w 1206"/>
              <a:gd name="T37" fmla="*/ 2147483647 h 936"/>
              <a:gd name="T38" fmla="*/ 2147483647 w 1206"/>
              <a:gd name="T39" fmla="*/ 2147483647 h 936"/>
              <a:gd name="T40" fmla="*/ 2147483647 w 1206"/>
              <a:gd name="T41" fmla="*/ 2147483647 h 936"/>
              <a:gd name="T42" fmla="*/ 2147483647 w 1206"/>
              <a:gd name="T43" fmla="*/ 2147483647 h 936"/>
              <a:gd name="T44" fmla="*/ 2147483647 w 1206"/>
              <a:gd name="T45" fmla="*/ 0 h 936"/>
              <a:gd name="T46" fmla="*/ 2147483647 w 1206"/>
              <a:gd name="T47" fmla="*/ 2147483647 h 936"/>
              <a:gd name="T48" fmla="*/ 2147483647 w 1206"/>
              <a:gd name="T49" fmla="*/ 2147483647 h 936"/>
              <a:gd name="T50" fmla="*/ 2147483647 w 1206"/>
              <a:gd name="T51" fmla="*/ 2147483647 h 9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206"/>
              <a:gd name="T79" fmla="*/ 0 h 936"/>
              <a:gd name="T80" fmla="*/ 1206 w 1206"/>
              <a:gd name="T81" fmla="*/ 936 h 9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206" h="936">
                <a:moveTo>
                  <a:pt x="849" y="17"/>
                </a:moveTo>
                <a:lnTo>
                  <a:pt x="1206" y="848"/>
                </a:lnTo>
                <a:lnTo>
                  <a:pt x="1193" y="866"/>
                </a:lnTo>
                <a:lnTo>
                  <a:pt x="1165" y="852"/>
                </a:lnTo>
                <a:lnTo>
                  <a:pt x="825" y="50"/>
                </a:lnTo>
                <a:lnTo>
                  <a:pt x="805" y="41"/>
                </a:lnTo>
                <a:lnTo>
                  <a:pt x="674" y="37"/>
                </a:lnTo>
                <a:lnTo>
                  <a:pt x="505" y="43"/>
                </a:lnTo>
                <a:lnTo>
                  <a:pt x="356" y="52"/>
                </a:lnTo>
                <a:lnTo>
                  <a:pt x="312" y="65"/>
                </a:lnTo>
                <a:lnTo>
                  <a:pt x="285" y="85"/>
                </a:lnTo>
                <a:lnTo>
                  <a:pt x="268" y="111"/>
                </a:lnTo>
                <a:lnTo>
                  <a:pt x="33" y="927"/>
                </a:lnTo>
                <a:lnTo>
                  <a:pt x="15" y="936"/>
                </a:lnTo>
                <a:lnTo>
                  <a:pt x="0" y="918"/>
                </a:lnTo>
                <a:lnTo>
                  <a:pt x="233" y="105"/>
                </a:lnTo>
                <a:lnTo>
                  <a:pt x="257" y="61"/>
                </a:lnTo>
                <a:lnTo>
                  <a:pt x="277" y="43"/>
                </a:lnTo>
                <a:lnTo>
                  <a:pt x="298" y="32"/>
                </a:lnTo>
                <a:lnTo>
                  <a:pt x="323" y="21"/>
                </a:lnTo>
                <a:lnTo>
                  <a:pt x="373" y="17"/>
                </a:lnTo>
                <a:lnTo>
                  <a:pt x="531" y="6"/>
                </a:lnTo>
                <a:lnTo>
                  <a:pt x="704" y="0"/>
                </a:lnTo>
                <a:lnTo>
                  <a:pt x="787" y="2"/>
                </a:lnTo>
                <a:lnTo>
                  <a:pt x="827" y="6"/>
                </a:lnTo>
                <a:lnTo>
                  <a:pt x="849" y="17"/>
                </a:lnTo>
                <a:close/>
              </a:path>
            </a:pathLst>
          </a:custGeom>
          <a:solidFill>
            <a:srgbClr val="5F3F1F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4078288" y="2649538"/>
            <a:ext cx="773112" cy="762000"/>
            <a:chOff x="2569" y="1669"/>
            <a:chExt cx="487" cy="480"/>
          </a:xfrm>
        </p:grpSpPr>
        <p:grpSp>
          <p:nvGrpSpPr>
            <p:cNvPr id="14" name="Group 44"/>
            <p:cNvGrpSpPr>
              <a:grpSpLocks/>
            </p:cNvGrpSpPr>
            <p:nvPr/>
          </p:nvGrpSpPr>
          <p:grpSpPr bwMode="auto">
            <a:xfrm>
              <a:off x="2569" y="1669"/>
              <a:ext cx="487" cy="480"/>
              <a:chOff x="2569" y="1669"/>
              <a:chExt cx="487" cy="480"/>
            </a:xfrm>
          </p:grpSpPr>
          <p:sp>
            <p:nvSpPr>
              <p:cNvPr id="52298" name="Oval 45"/>
              <p:cNvSpPr>
                <a:spLocks noChangeArrowheads="1"/>
              </p:cNvSpPr>
              <p:nvPr/>
            </p:nvSpPr>
            <p:spPr bwMode="auto">
              <a:xfrm>
                <a:off x="2569" y="1669"/>
                <a:ext cx="487" cy="480"/>
              </a:xfrm>
              <a:prstGeom prst="ellipse">
                <a:avLst/>
              </a:prstGeom>
              <a:solidFill>
                <a:srgbClr val="9F9FBF"/>
              </a:solidFill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299" name="Oval 46"/>
              <p:cNvSpPr>
                <a:spLocks noChangeArrowheads="1"/>
              </p:cNvSpPr>
              <p:nvPr/>
            </p:nvSpPr>
            <p:spPr bwMode="auto">
              <a:xfrm>
                <a:off x="2600" y="1674"/>
                <a:ext cx="436" cy="425"/>
              </a:xfrm>
              <a:prstGeom prst="ellipse">
                <a:avLst/>
              </a:prstGeom>
              <a:solidFill>
                <a:srgbClr val="BFBFD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300" name="Oval 47"/>
              <p:cNvSpPr>
                <a:spLocks noChangeArrowheads="1"/>
              </p:cNvSpPr>
              <p:nvPr/>
            </p:nvSpPr>
            <p:spPr bwMode="auto">
              <a:xfrm>
                <a:off x="2678" y="1698"/>
                <a:ext cx="338" cy="324"/>
              </a:xfrm>
              <a:prstGeom prst="ellipse">
                <a:avLst/>
              </a:prstGeom>
              <a:solidFill>
                <a:srgbClr val="DFD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2297" name="Oval 48"/>
            <p:cNvSpPr>
              <a:spLocks noChangeArrowheads="1"/>
            </p:cNvSpPr>
            <p:nvPr/>
          </p:nvSpPr>
          <p:spPr bwMode="auto">
            <a:xfrm>
              <a:off x="2847" y="1745"/>
              <a:ext cx="87" cy="86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3544888" y="2901950"/>
            <a:ext cx="1085850" cy="542925"/>
            <a:chOff x="2233" y="1828"/>
            <a:chExt cx="684" cy="342"/>
          </a:xfrm>
        </p:grpSpPr>
        <p:sp>
          <p:nvSpPr>
            <p:cNvPr id="52293" name="Freeform 50"/>
            <p:cNvSpPr>
              <a:spLocks/>
            </p:cNvSpPr>
            <p:nvPr/>
          </p:nvSpPr>
          <p:spPr bwMode="auto">
            <a:xfrm>
              <a:off x="2394" y="1828"/>
              <a:ext cx="523" cy="322"/>
            </a:xfrm>
            <a:custGeom>
              <a:avLst/>
              <a:gdLst>
                <a:gd name="T0" fmla="*/ 2 w 1046"/>
                <a:gd name="T1" fmla="*/ 39 h 644"/>
                <a:gd name="T2" fmla="*/ 3 w 1046"/>
                <a:gd name="T3" fmla="*/ 40 h 644"/>
                <a:gd name="T4" fmla="*/ 5 w 1046"/>
                <a:gd name="T5" fmla="*/ 40 h 644"/>
                <a:gd name="T6" fmla="*/ 37 w 1046"/>
                <a:gd name="T7" fmla="*/ 22 h 644"/>
                <a:gd name="T8" fmla="*/ 40 w 1046"/>
                <a:gd name="T9" fmla="*/ 22 h 644"/>
                <a:gd name="T10" fmla="*/ 45 w 1046"/>
                <a:gd name="T11" fmla="*/ 22 h 644"/>
                <a:gd name="T12" fmla="*/ 52 w 1046"/>
                <a:gd name="T13" fmla="*/ 20 h 644"/>
                <a:gd name="T14" fmla="*/ 62 w 1046"/>
                <a:gd name="T15" fmla="*/ 20 h 644"/>
                <a:gd name="T16" fmla="*/ 63 w 1046"/>
                <a:gd name="T17" fmla="*/ 18 h 644"/>
                <a:gd name="T18" fmla="*/ 52 w 1046"/>
                <a:gd name="T19" fmla="*/ 18 h 644"/>
                <a:gd name="T20" fmla="*/ 63 w 1046"/>
                <a:gd name="T21" fmla="*/ 16 h 644"/>
                <a:gd name="T22" fmla="*/ 65 w 1046"/>
                <a:gd name="T23" fmla="*/ 14 h 644"/>
                <a:gd name="T24" fmla="*/ 59 w 1046"/>
                <a:gd name="T25" fmla="*/ 13 h 644"/>
                <a:gd name="T26" fmla="*/ 52 w 1046"/>
                <a:gd name="T27" fmla="*/ 13 h 644"/>
                <a:gd name="T28" fmla="*/ 65 w 1046"/>
                <a:gd name="T29" fmla="*/ 11 h 644"/>
                <a:gd name="T30" fmla="*/ 65 w 1046"/>
                <a:gd name="T31" fmla="*/ 10 h 644"/>
                <a:gd name="T32" fmla="*/ 61 w 1046"/>
                <a:gd name="T33" fmla="*/ 9 h 644"/>
                <a:gd name="T34" fmla="*/ 51 w 1046"/>
                <a:gd name="T35" fmla="*/ 11 h 644"/>
                <a:gd name="T36" fmla="*/ 61 w 1046"/>
                <a:gd name="T37" fmla="*/ 6 h 644"/>
                <a:gd name="T38" fmla="*/ 62 w 1046"/>
                <a:gd name="T39" fmla="*/ 5 h 644"/>
                <a:gd name="T40" fmla="*/ 59 w 1046"/>
                <a:gd name="T41" fmla="*/ 3 h 644"/>
                <a:gd name="T42" fmla="*/ 48 w 1046"/>
                <a:gd name="T43" fmla="*/ 9 h 644"/>
                <a:gd name="T44" fmla="*/ 45 w 1046"/>
                <a:gd name="T45" fmla="*/ 10 h 644"/>
                <a:gd name="T46" fmla="*/ 47 w 1046"/>
                <a:gd name="T47" fmla="*/ 6 h 644"/>
                <a:gd name="T48" fmla="*/ 46 w 1046"/>
                <a:gd name="T49" fmla="*/ 1 h 644"/>
                <a:gd name="T50" fmla="*/ 42 w 1046"/>
                <a:gd name="T51" fmla="*/ 1 h 644"/>
                <a:gd name="T52" fmla="*/ 40 w 1046"/>
                <a:gd name="T53" fmla="*/ 7 h 644"/>
                <a:gd name="T54" fmla="*/ 37 w 1046"/>
                <a:gd name="T55" fmla="*/ 11 h 644"/>
                <a:gd name="T56" fmla="*/ 35 w 1046"/>
                <a:gd name="T57" fmla="*/ 15 h 644"/>
                <a:gd name="T58" fmla="*/ 35 w 1046"/>
                <a:gd name="T59" fmla="*/ 19 h 644"/>
                <a:gd name="T60" fmla="*/ 5 w 1046"/>
                <a:gd name="T61" fmla="*/ 36 h 644"/>
                <a:gd name="T62" fmla="*/ 4 w 1046"/>
                <a:gd name="T63" fmla="*/ 30 h 64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46"/>
                <a:gd name="T97" fmla="*/ 0 h 644"/>
                <a:gd name="T98" fmla="*/ 1046 w 1046"/>
                <a:gd name="T99" fmla="*/ 644 h 64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46" h="644">
                  <a:moveTo>
                    <a:pt x="0" y="530"/>
                  </a:moveTo>
                  <a:lnTo>
                    <a:pt x="37" y="618"/>
                  </a:lnTo>
                  <a:lnTo>
                    <a:pt x="45" y="633"/>
                  </a:lnTo>
                  <a:lnTo>
                    <a:pt x="52" y="638"/>
                  </a:lnTo>
                  <a:lnTo>
                    <a:pt x="63" y="644"/>
                  </a:lnTo>
                  <a:lnTo>
                    <a:pt x="81" y="644"/>
                  </a:lnTo>
                  <a:lnTo>
                    <a:pt x="102" y="636"/>
                  </a:lnTo>
                  <a:lnTo>
                    <a:pt x="596" y="353"/>
                  </a:lnTo>
                  <a:lnTo>
                    <a:pt x="625" y="344"/>
                  </a:lnTo>
                  <a:lnTo>
                    <a:pt x="644" y="359"/>
                  </a:lnTo>
                  <a:lnTo>
                    <a:pt x="677" y="372"/>
                  </a:lnTo>
                  <a:lnTo>
                    <a:pt x="730" y="363"/>
                  </a:lnTo>
                  <a:lnTo>
                    <a:pt x="791" y="344"/>
                  </a:lnTo>
                  <a:lnTo>
                    <a:pt x="833" y="329"/>
                  </a:lnTo>
                  <a:lnTo>
                    <a:pt x="966" y="317"/>
                  </a:lnTo>
                  <a:lnTo>
                    <a:pt x="1004" y="311"/>
                  </a:lnTo>
                  <a:lnTo>
                    <a:pt x="1017" y="298"/>
                  </a:lnTo>
                  <a:lnTo>
                    <a:pt x="1008" y="280"/>
                  </a:lnTo>
                  <a:lnTo>
                    <a:pt x="966" y="274"/>
                  </a:lnTo>
                  <a:lnTo>
                    <a:pt x="842" y="284"/>
                  </a:lnTo>
                  <a:lnTo>
                    <a:pt x="839" y="271"/>
                  </a:lnTo>
                  <a:lnTo>
                    <a:pt x="1013" y="256"/>
                  </a:lnTo>
                  <a:lnTo>
                    <a:pt x="1041" y="245"/>
                  </a:lnTo>
                  <a:lnTo>
                    <a:pt x="1041" y="232"/>
                  </a:lnTo>
                  <a:lnTo>
                    <a:pt x="1023" y="217"/>
                  </a:lnTo>
                  <a:lnTo>
                    <a:pt x="954" y="219"/>
                  </a:lnTo>
                  <a:lnTo>
                    <a:pt x="839" y="232"/>
                  </a:lnTo>
                  <a:lnTo>
                    <a:pt x="839" y="219"/>
                  </a:lnTo>
                  <a:lnTo>
                    <a:pt x="1028" y="186"/>
                  </a:lnTo>
                  <a:lnTo>
                    <a:pt x="1041" y="181"/>
                  </a:lnTo>
                  <a:lnTo>
                    <a:pt x="1046" y="168"/>
                  </a:lnTo>
                  <a:lnTo>
                    <a:pt x="1037" y="153"/>
                  </a:lnTo>
                  <a:lnTo>
                    <a:pt x="1021" y="147"/>
                  </a:lnTo>
                  <a:lnTo>
                    <a:pt x="975" y="144"/>
                  </a:lnTo>
                  <a:lnTo>
                    <a:pt x="879" y="164"/>
                  </a:lnTo>
                  <a:lnTo>
                    <a:pt x="820" y="182"/>
                  </a:lnTo>
                  <a:lnTo>
                    <a:pt x="818" y="173"/>
                  </a:lnTo>
                  <a:lnTo>
                    <a:pt x="984" y="109"/>
                  </a:lnTo>
                  <a:lnTo>
                    <a:pt x="993" y="89"/>
                  </a:lnTo>
                  <a:lnTo>
                    <a:pt x="993" y="68"/>
                  </a:lnTo>
                  <a:lnTo>
                    <a:pt x="984" y="52"/>
                  </a:lnTo>
                  <a:lnTo>
                    <a:pt x="954" y="52"/>
                  </a:lnTo>
                  <a:lnTo>
                    <a:pt x="920" y="61"/>
                  </a:lnTo>
                  <a:lnTo>
                    <a:pt x="772" y="129"/>
                  </a:lnTo>
                  <a:lnTo>
                    <a:pt x="743" y="144"/>
                  </a:lnTo>
                  <a:lnTo>
                    <a:pt x="727" y="149"/>
                  </a:lnTo>
                  <a:lnTo>
                    <a:pt x="727" y="135"/>
                  </a:lnTo>
                  <a:lnTo>
                    <a:pt x="752" y="102"/>
                  </a:lnTo>
                  <a:lnTo>
                    <a:pt x="760" y="57"/>
                  </a:lnTo>
                  <a:lnTo>
                    <a:pt x="749" y="21"/>
                  </a:lnTo>
                  <a:lnTo>
                    <a:pt x="716" y="0"/>
                  </a:lnTo>
                  <a:lnTo>
                    <a:pt x="671" y="6"/>
                  </a:lnTo>
                  <a:lnTo>
                    <a:pt x="651" y="57"/>
                  </a:lnTo>
                  <a:lnTo>
                    <a:pt x="646" y="111"/>
                  </a:lnTo>
                  <a:lnTo>
                    <a:pt x="622" y="157"/>
                  </a:lnTo>
                  <a:lnTo>
                    <a:pt x="596" y="181"/>
                  </a:lnTo>
                  <a:lnTo>
                    <a:pt x="578" y="210"/>
                  </a:lnTo>
                  <a:lnTo>
                    <a:pt x="565" y="249"/>
                  </a:lnTo>
                  <a:lnTo>
                    <a:pt x="561" y="289"/>
                  </a:lnTo>
                  <a:lnTo>
                    <a:pt x="565" y="302"/>
                  </a:lnTo>
                  <a:lnTo>
                    <a:pt x="96" y="570"/>
                  </a:lnTo>
                  <a:lnTo>
                    <a:pt x="85" y="561"/>
                  </a:lnTo>
                  <a:lnTo>
                    <a:pt x="76" y="534"/>
                  </a:lnTo>
                  <a:lnTo>
                    <a:pt x="68" y="491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FF9F9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294" name="Freeform 51"/>
            <p:cNvSpPr>
              <a:spLocks/>
            </p:cNvSpPr>
            <p:nvPr/>
          </p:nvSpPr>
          <p:spPr bwMode="auto">
            <a:xfrm>
              <a:off x="2233" y="1834"/>
              <a:ext cx="218" cy="336"/>
            </a:xfrm>
            <a:custGeom>
              <a:avLst/>
              <a:gdLst>
                <a:gd name="T0" fmla="*/ 26 w 435"/>
                <a:gd name="T1" fmla="*/ 33 h 673"/>
                <a:gd name="T2" fmla="*/ 27 w 435"/>
                <a:gd name="T3" fmla="*/ 30 h 673"/>
                <a:gd name="T4" fmla="*/ 27 w 435"/>
                <a:gd name="T5" fmla="*/ 29 h 673"/>
                <a:gd name="T6" fmla="*/ 27 w 435"/>
                <a:gd name="T7" fmla="*/ 28 h 673"/>
                <a:gd name="T8" fmla="*/ 28 w 435"/>
                <a:gd name="T9" fmla="*/ 27 h 673"/>
                <a:gd name="T10" fmla="*/ 27 w 435"/>
                <a:gd name="T11" fmla="*/ 26 h 673"/>
                <a:gd name="T12" fmla="*/ 26 w 435"/>
                <a:gd name="T13" fmla="*/ 24 h 673"/>
                <a:gd name="T14" fmla="*/ 25 w 435"/>
                <a:gd name="T15" fmla="*/ 24 h 673"/>
                <a:gd name="T16" fmla="*/ 23 w 435"/>
                <a:gd name="T17" fmla="*/ 23 h 673"/>
                <a:gd name="T18" fmla="*/ 22 w 435"/>
                <a:gd name="T19" fmla="*/ 20 h 673"/>
                <a:gd name="T20" fmla="*/ 19 w 435"/>
                <a:gd name="T21" fmla="*/ 16 h 673"/>
                <a:gd name="T22" fmla="*/ 18 w 435"/>
                <a:gd name="T23" fmla="*/ 13 h 673"/>
                <a:gd name="T24" fmla="*/ 16 w 435"/>
                <a:gd name="T25" fmla="*/ 10 h 673"/>
                <a:gd name="T26" fmla="*/ 15 w 435"/>
                <a:gd name="T27" fmla="*/ 7 h 673"/>
                <a:gd name="T28" fmla="*/ 14 w 435"/>
                <a:gd name="T29" fmla="*/ 4 h 673"/>
                <a:gd name="T30" fmla="*/ 12 w 435"/>
                <a:gd name="T31" fmla="*/ 3 h 673"/>
                <a:gd name="T32" fmla="*/ 11 w 435"/>
                <a:gd name="T33" fmla="*/ 2 h 673"/>
                <a:gd name="T34" fmla="*/ 10 w 435"/>
                <a:gd name="T35" fmla="*/ 0 h 673"/>
                <a:gd name="T36" fmla="*/ 8 w 435"/>
                <a:gd name="T37" fmla="*/ 0 h 673"/>
                <a:gd name="T38" fmla="*/ 6 w 435"/>
                <a:gd name="T39" fmla="*/ 0 h 673"/>
                <a:gd name="T40" fmla="*/ 4 w 435"/>
                <a:gd name="T41" fmla="*/ 0 h 673"/>
                <a:gd name="T42" fmla="*/ 3 w 435"/>
                <a:gd name="T43" fmla="*/ 0 h 673"/>
                <a:gd name="T44" fmla="*/ 3 w 435"/>
                <a:gd name="T45" fmla="*/ 1 h 673"/>
                <a:gd name="T46" fmla="*/ 1 w 435"/>
                <a:gd name="T47" fmla="*/ 3 h 673"/>
                <a:gd name="T48" fmla="*/ 0 w 435"/>
                <a:gd name="T49" fmla="*/ 5 h 673"/>
                <a:gd name="T50" fmla="*/ 0 w 435"/>
                <a:gd name="T51" fmla="*/ 7 h 673"/>
                <a:gd name="T52" fmla="*/ 0 w 435"/>
                <a:gd name="T53" fmla="*/ 10 h 673"/>
                <a:gd name="T54" fmla="*/ 1 w 435"/>
                <a:gd name="T55" fmla="*/ 13 h 673"/>
                <a:gd name="T56" fmla="*/ 3 w 435"/>
                <a:gd name="T57" fmla="*/ 17 h 673"/>
                <a:gd name="T58" fmla="*/ 5 w 435"/>
                <a:gd name="T59" fmla="*/ 22 h 673"/>
                <a:gd name="T60" fmla="*/ 7 w 435"/>
                <a:gd name="T61" fmla="*/ 27 h 673"/>
                <a:gd name="T62" fmla="*/ 8 w 435"/>
                <a:gd name="T63" fmla="*/ 29 h 673"/>
                <a:gd name="T64" fmla="*/ 11 w 435"/>
                <a:gd name="T65" fmla="*/ 34 h 673"/>
                <a:gd name="T66" fmla="*/ 13 w 435"/>
                <a:gd name="T67" fmla="*/ 37 h 673"/>
                <a:gd name="T68" fmla="*/ 16 w 435"/>
                <a:gd name="T69" fmla="*/ 40 h 673"/>
                <a:gd name="T70" fmla="*/ 17 w 435"/>
                <a:gd name="T71" fmla="*/ 42 h 673"/>
                <a:gd name="T72" fmla="*/ 18 w 435"/>
                <a:gd name="T73" fmla="*/ 40 h 673"/>
                <a:gd name="T74" fmla="*/ 19 w 435"/>
                <a:gd name="T75" fmla="*/ 36 h 673"/>
                <a:gd name="T76" fmla="*/ 20 w 435"/>
                <a:gd name="T77" fmla="*/ 34 h 673"/>
                <a:gd name="T78" fmla="*/ 21 w 435"/>
                <a:gd name="T79" fmla="*/ 32 h 673"/>
                <a:gd name="T80" fmla="*/ 25 w 435"/>
                <a:gd name="T81" fmla="*/ 30 h 673"/>
                <a:gd name="T82" fmla="*/ 25 w 435"/>
                <a:gd name="T83" fmla="*/ 30 h 673"/>
                <a:gd name="T84" fmla="*/ 26 w 435"/>
                <a:gd name="T85" fmla="*/ 33 h 67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35"/>
                <a:gd name="T130" fmla="*/ 0 h 673"/>
                <a:gd name="T131" fmla="*/ 435 w 435"/>
                <a:gd name="T132" fmla="*/ 673 h 67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35" h="673">
                  <a:moveTo>
                    <a:pt x="408" y="541"/>
                  </a:moveTo>
                  <a:lnTo>
                    <a:pt x="421" y="491"/>
                  </a:lnTo>
                  <a:lnTo>
                    <a:pt x="428" y="467"/>
                  </a:lnTo>
                  <a:lnTo>
                    <a:pt x="432" y="456"/>
                  </a:lnTo>
                  <a:lnTo>
                    <a:pt x="435" y="438"/>
                  </a:lnTo>
                  <a:lnTo>
                    <a:pt x="426" y="418"/>
                  </a:lnTo>
                  <a:lnTo>
                    <a:pt x="411" y="399"/>
                  </a:lnTo>
                  <a:lnTo>
                    <a:pt x="388" y="385"/>
                  </a:lnTo>
                  <a:lnTo>
                    <a:pt x="364" y="368"/>
                  </a:lnTo>
                  <a:lnTo>
                    <a:pt x="338" y="335"/>
                  </a:lnTo>
                  <a:lnTo>
                    <a:pt x="299" y="269"/>
                  </a:lnTo>
                  <a:lnTo>
                    <a:pt x="277" y="223"/>
                  </a:lnTo>
                  <a:lnTo>
                    <a:pt x="250" y="168"/>
                  </a:lnTo>
                  <a:lnTo>
                    <a:pt x="229" y="114"/>
                  </a:lnTo>
                  <a:lnTo>
                    <a:pt x="213" y="79"/>
                  </a:lnTo>
                  <a:lnTo>
                    <a:pt x="191" y="56"/>
                  </a:lnTo>
                  <a:lnTo>
                    <a:pt x="171" y="32"/>
                  </a:lnTo>
                  <a:lnTo>
                    <a:pt x="145" y="11"/>
                  </a:lnTo>
                  <a:lnTo>
                    <a:pt x="123" y="2"/>
                  </a:lnTo>
                  <a:lnTo>
                    <a:pt x="92" y="0"/>
                  </a:lnTo>
                  <a:lnTo>
                    <a:pt x="64" y="0"/>
                  </a:lnTo>
                  <a:lnTo>
                    <a:pt x="44" y="11"/>
                  </a:lnTo>
                  <a:lnTo>
                    <a:pt x="35" y="26"/>
                  </a:lnTo>
                  <a:lnTo>
                    <a:pt x="14" y="50"/>
                  </a:lnTo>
                  <a:lnTo>
                    <a:pt x="0" y="91"/>
                  </a:lnTo>
                  <a:lnTo>
                    <a:pt x="0" y="125"/>
                  </a:lnTo>
                  <a:lnTo>
                    <a:pt x="0" y="170"/>
                  </a:lnTo>
                  <a:lnTo>
                    <a:pt x="9" y="214"/>
                  </a:lnTo>
                  <a:lnTo>
                    <a:pt x="33" y="274"/>
                  </a:lnTo>
                  <a:lnTo>
                    <a:pt x="68" y="359"/>
                  </a:lnTo>
                  <a:lnTo>
                    <a:pt x="97" y="436"/>
                  </a:lnTo>
                  <a:lnTo>
                    <a:pt x="123" y="471"/>
                  </a:lnTo>
                  <a:lnTo>
                    <a:pt x="169" y="545"/>
                  </a:lnTo>
                  <a:lnTo>
                    <a:pt x="206" y="605"/>
                  </a:lnTo>
                  <a:lnTo>
                    <a:pt x="248" y="653"/>
                  </a:lnTo>
                  <a:lnTo>
                    <a:pt x="268" y="673"/>
                  </a:lnTo>
                  <a:lnTo>
                    <a:pt x="279" y="640"/>
                  </a:lnTo>
                  <a:lnTo>
                    <a:pt x="294" y="581"/>
                  </a:lnTo>
                  <a:lnTo>
                    <a:pt x="309" y="546"/>
                  </a:lnTo>
                  <a:lnTo>
                    <a:pt x="332" y="517"/>
                  </a:lnTo>
                  <a:lnTo>
                    <a:pt x="388" y="486"/>
                  </a:lnTo>
                  <a:lnTo>
                    <a:pt x="393" y="482"/>
                  </a:lnTo>
                  <a:lnTo>
                    <a:pt x="408" y="541"/>
                  </a:lnTo>
                  <a:close/>
                </a:path>
              </a:pathLst>
            </a:custGeom>
            <a:solidFill>
              <a:srgbClr val="9F3FD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295" name="Freeform 52"/>
            <p:cNvSpPr>
              <a:spLocks/>
            </p:cNvSpPr>
            <p:nvPr/>
          </p:nvSpPr>
          <p:spPr bwMode="auto">
            <a:xfrm>
              <a:off x="2367" y="2098"/>
              <a:ext cx="48" cy="71"/>
            </a:xfrm>
            <a:custGeom>
              <a:avLst/>
              <a:gdLst>
                <a:gd name="T0" fmla="*/ 3 w 96"/>
                <a:gd name="T1" fmla="*/ 0 h 143"/>
                <a:gd name="T2" fmla="*/ 3 w 96"/>
                <a:gd name="T3" fmla="*/ 1 h 143"/>
                <a:gd name="T4" fmla="*/ 2 w 96"/>
                <a:gd name="T5" fmla="*/ 3 h 143"/>
                <a:gd name="T6" fmla="*/ 1 w 96"/>
                <a:gd name="T7" fmla="*/ 7 h 143"/>
                <a:gd name="T8" fmla="*/ 0 w 96"/>
                <a:gd name="T9" fmla="*/ 8 h 143"/>
                <a:gd name="T10" fmla="*/ 0 w 96"/>
                <a:gd name="T11" fmla="*/ 8 h 143"/>
                <a:gd name="T12" fmla="*/ 2 w 96"/>
                <a:gd name="T13" fmla="*/ 8 h 143"/>
                <a:gd name="T14" fmla="*/ 5 w 96"/>
                <a:gd name="T15" fmla="*/ 7 h 143"/>
                <a:gd name="T16" fmla="*/ 6 w 96"/>
                <a:gd name="T17" fmla="*/ 5 h 143"/>
                <a:gd name="T18" fmla="*/ 6 w 96"/>
                <a:gd name="T19" fmla="*/ 5 h 143"/>
                <a:gd name="T20" fmla="*/ 6 w 96"/>
                <a:gd name="T21" fmla="*/ 3 h 143"/>
                <a:gd name="T22" fmla="*/ 3 w 96"/>
                <a:gd name="T23" fmla="*/ 0 h 1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6"/>
                <a:gd name="T37" fmla="*/ 0 h 143"/>
                <a:gd name="T38" fmla="*/ 96 w 96"/>
                <a:gd name="T39" fmla="*/ 143 h 1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6" h="143">
                  <a:moveTo>
                    <a:pt x="59" y="0"/>
                  </a:moveTo>
                  <a:lnTo>
                    <a:pt x="39" y="26"/>
                  </a:lnTo>
                  <a:lnTo>
                    <a:pt x="26" y="59"/>
                  </a:lnTo>
                  <a:lnTo>
                    <a:pt x="11" y="114"/>
                  </a:lnTo>
                  <a:lnTo>
                    <a:pt x="0" y="142"/>
                  </a:lnTo>
                  <a:lnTo>
                    <a:pt x="0" y="143"/>
                  </a:lnTo>
                  <a:lnTo>
                    <a:pt x="30" y="138"/>
                  </a:lnTo>
                  <a:lnTo>
                    <a:pt x="70" y="112"/>
                  </a:lnTo>
                  <a:lnTo>
                    <a:pt x="88" y="94"/>
                  </a:lnTo>
                  <a:lnTo>
                    <a:pt x="96" y="83"/>
                  </a:lnTo>
                  <a:lnTo>
                    <a:pt x="81" y="4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7F00D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6" name="Group 53"/>
          <p:cNvGrpSpPr>
            <a:grpSpLocks/>
          </p:cNvGrpSpPr>
          <p:nvPr/>
        </p:nvGrpSpPr>
        <p:grpSpPr bwMode="auto">
          <a:xfrm>
            <a:off x="4989513" y="2689225"/>
            <a:ext cx="1039812" cy="920750"/>
            <a:chOff x="3143" y="1694"/>
            <a:chExt cx="655" cy="580"/>
          </a:xfrm>
        </p:grpSpPr>
        <p:sp>
          <p:nvSpPr>
            <p:cNvPr id="52286" name="Freeform 54"/>
            <p:cNvSpPr>
              <a:spLocks/>
            </p:cNvSpPr>
            <p:nvPr/>
          </p:nvSpPr>
          <p:spPr bwMode="auto">
            <a:xfrm>
              <a:off x="3143" y="1792"/>
              <a:ext cx="354" cy="350"/>
            </a:xfrm>
            <a:custGeom>
              <a:avLst/>
              <a:gdLst>
                <a:gd name="T0" fmla="*/ 0 w 707"/>
                <a:gd name="T1" fmla="*/ 7 h 698"/>
                <a:gd name="T2" fmla="*/ 15 w 707"/>
                <a:gd name="T3" fmla="*/ 0 h 698"/>
                <a:gd name="T4" fmla="*/ 20 w 707"/>
                <a:gd name="T5" fmla="*/ 18 h 698"/>
                <a:gd name="T6" fmla="*/ 24 w 707"/>
                <a:gd name="T7" fmla="*/ 28 h 698"/>
                <a:gd name="T8" fmla="*/ 31 w 707"/>
                <a:gd name="T9" fmla="*/ 20 h 698"/>
                <a:gd name="T10" fmla="*/ 34 w 707"/>
                <a:gd name="T11" fmla="*/ 16 h 698"/>
                <a:gd name="T12" fmla="*/ 38 w 707"/>
                <a:gd name="T13" fmla="*/ 13 h 698"/>
                <a:gd name="T14" fmla="*/ 40 w 707"/>
                <a:gd name="T15" fmla="*/ 13 h 698"/>
                <a:gd name="T16" fmla="*/ 42 w 707"/>
                <a:gd name="T17" fmla="*/ 13 h 698"/>
                <a:gd name="T18" fmla="*/ 44 w 707"/>
                <a:gd name="T19" fmla="*/ 15 h 698"/>
                <a:gd name="T20" fmla="*/ 45 w 707"/>
                <a:gd name="T21" fmla="*/ 17 h 698"/>
                <a:gd name="T22" fmla="*/ 44 w 707"/>
                <a:gd name="T23" fmla="*/ 24 h 698"/>
                <a:gd name="T24" fmla="*/ 25 w 707"/>
                <a:gd name="T25" fmla="*/ 44 h 698"/>
                <a:gd name="T26" fmla="*/ 23 w 707"/>
                <a:gd name="T27" fmla="*/ 44 h 698"/>
                <a:gd name="T28" fmla="*/ 19 w 707"/>
                <a:gd name="T29" fmla="*/ 42 h 698"/>
                <a:gd name="T30" fmla="*/ 16 w 707"/>
                <a:gd name="T31" fmla="*/ 39 h 698"/>
                <a:gd name="T32" fmla="*/ 8 w 707"/>
                <a:gd name="T33" fmla="*/ 27 h 698"/>
                <a:gd name="T34" fmla="*/ 0 w 707"/>
                <a:gd name="T35" fmla="*/ 7 h 69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07"/>
                <a:gd name="T55" fmla="*/ 0 h 698"/>
                <a:gd name="T56" fmla="*/ 707 w 707"/>
                <a:gd name="T57" fmla="*/ 698 h 69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07" h="698">
                  <a:moveTo>
                    <a:pt x="0" y="106"/>
                  </a:moveTo>
                  <a:lnTo>
                    <a:pt x="235" y="0"/>
                  </a:lnTo>
                  <a:lnTo>
                    <a:pt x="319" y="285"/>
                  </a:lnTo>
                  <a:lnTo>
                    <a:pt x="380" y="435"/>
                  </a:lnTo>
                  <a:lnTo>
                    <a:pt x="483" y="316"/>
                  </a:lnTo>
                  <a:lnTo>
                    <a:pt x="542" y="241"/>
                  </a:lnTo>
                  <a:lnTo>
                    <a:pt x="595" y="206"/>
                  </a:lnTo>
                  <a:lnTo>
                    <a:pt x="628" y="195"/>
                  </a:lnTo>
                  <a:lnTo>
                    <a:pt x="663" y="200"/>
                  </a:lnTo>
                  <a:lnTo>
                    <a:pt x="698" y="229"/>
                  </a:lnTo>
                  <a:lnTo>
                    <a:pt x="707" y="261"/>
                  </a:lnTo>
                  <a:lnTo>
                    <a:pt x="700" y="377"/>
                  </a:lnTo>
                  <a:lnTo>
                    <a:pt x="399" y="696"/>
                  </a:lnTo>
                  <a:lnTo>
                    <a:pt x="356" y="698"/>
                  </a:lnTo>
                  <a:lnTo>
                    <a:pt x="301" y="667"/>
                  </a:lnTo>
                  <a:lnTo>
                    <a:pt x="255" y="619"/>
                  </a:lnTo>
                  <a:lnTo>
                    <a:pt x="128" y="421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F5F00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7" name="Group 55"/>
            <p:cNvGrpSpPr>
              <a:grpSpLocks/>
            </p:cNvGrpSpPr>
            <p:nvPr/>
          </p:nvGrpSpPr>
          <p:grpSpPr bwMode="auto">
            <a:xfrm>
              <a:off x="3328" y="1694"/>
              <a:ext cx="470" cy="580"/>
              <a:chOff x="3328" y="1694"/>
              <a:chExt cx="470" cy="580"/>
            </a:xfrm>
          </p:grpSpPr>
          <p:sp>
            <p:nvSpPr>
              <p:cNvPr id="52288" name="Freeform 56"/>
              <p:cNvSpPr>
                <a:spLocks/>
              </p:cNvSpPr>
              <p:nvPr/>
            </p:nvSpPr>
            <p:spPr bwMode="auto">
              <a:xfrm>
                <a:off x="3328" y="1777"/>
                <a:ext cx="67" cy="374"/>
              </a:xfrm>
              <a:custGeom>
                <a:avLst/>
                <a:gdLst>
                  <a:gd name="T0" fmla="*/ 4 w 134"/>
                  <a:gd name="T1" fmla="*/ 0 h 749"/>
                  <a:gd name="T2" fmla="*/ 1 w 134"/>
                  <a:gd name="T3" fmla="*/ 1 h 749"/>
                  <a:gd name="T4" fmla="*/ 1 w 134"/>
                  <a:gd name="T5" fmla="*/ 6 h 749"/>
                  <a:gd name="T6" fmla="*/ 3 w 134"/>
                  <a:gd name="T7" fmla="*/ 7 h 749"/>
                  <a:gd name="T8" fmla="*/ 1 w 134"/>
                  <a:gd name="T9" fmla="*/ 10 h 749"/>
                  <a:gd name="T10" fmla="*/ 0 w 134"/>
                  <a:gd name="T11" fmla="*/ 14 h 749"/>
                  <a:gd name="T12" fmla="*/ 0 w 134"/>
                  <a:gd name="T13" fmla="*/ 25 h 749"/>
                  <a:gd name="T14" fmla="*/ 1 w 134"/>
                  <a:gd name="T15" fmla="*/ 36 h 749"/>
                  <a:gd name="T16" fmla="*/ 4 w 134"/>
                  <a:gd name="T17" fmla="*/ 44 h 749"/>
                  <a:gd name="T18" fmla="*/ 6 w 134"/>
                  <a:gd name="T19" fmla="*/ 46 h 749"/>
                  <a:gd name="T20" fmla="*/ 8 w 134"/>
                  <a:gd name="T21" fmla="*/ 42 h 749"/>
                  <a:gd name="T22" fmla="*/ 6 w 134"/>
                  <a:gd name="T23" fmla="*/ 28 h 749"/>
                  <a:gd name="T24" fmla="*/ 6 w 134"/>
                  <a:gd name="T25" fmla="*/ 8 h 749"/>
                  <a:gd name="T26" fmla="*/ 4 w 134"/>
                  <a:gd name="T27" fmla="*/ 0 h 7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749"/>
                  <a:gd name="T44" fmla="*/ 134 w 134"/>
                  <a:gd name="T45" fmla="*/ 749 h 74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749">
                    <a:moveTo>
                      <a:pt x="64" y="0"/>
                    </a:moveTo>
                    <a:lnTo>
                      <a:pt x="24" y="22"/>
                    </a:lnTo>
                    <a:lnTo>
                      <a:pt x="24" y="100"/>
                    </a:lnTo>
                    <a:lnTo>
                      <a:pt x="59" y="124"/>
                    </a:lnTo>
                    <a:lnTo>
                      <a:pt x="24" y="175"/>
                    </a:lnTo>
                    <a:lnTo>
                      <a:pt x="0" y="239"/>
                    </a:lnTo>
                    <a:lnTo>
                      <a:pt x="0" y="403"/>
                    </a:lnTo>
                    <a:lnTo>
                      <a:pt x="24" y="578"/>
                    </a:lnTo>
                    <a:lnTo>
                      <a:pt x="64" y="719"/>
                    </a:lnTo>
                    <a:lnTo>
                      <a:pt x="110" y="749"/>
                    </a:lnTo>
                    <a:lnTo>
                      <a:pt x="134" y="679"/>
                    </a:lnTo>
                    <a:lnTo>
                      <a:pt x="105" y="449"/>
                    </a:lnTo>
                    <a:lnTo>
                      <a:pt x="99" y="140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FF0000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289" name="Freeform 57"/>
              <p:cNvSpPr>
                <a:spLocks/>
              </p:cNvSpPr>
              <p:nvPr/>
            </p:nvSpPr>
            <p:spPr bwMode="auto">
              <a:xfrm>
                <a:off x="3357" y="1694"/>
                <a:ext cx="110" cy="147"/>
              </a:xfrm>
              <a:custGeom>
                <a:avLst/>
                <a:gdLst>
                  <a:gd name="T0" fmla="*/ 13 w 221"/>
                  <a:gd name="T1" fmla="*/ 4 h 294"/>
                  <a:gd name="T2" fmla="*/ 9 w 221"/>
                  <a:gd name="T3" fmla="*/ 0 h 294"/>
                  <a:gd name="T4" fmla="*/ 0 w 221"/>
                  <a:gd name="T5" fmla="*/ 7 h 294"/>
                  <a:gd name="T6" fmla="*/ 0 w 221"/>
                  <a:gd name="T7" fmla="*/ 10 h 294"/>
                  <a:gd name="T8" fmla="*/ 1 w 221"/>
                  <a:gd name="T9" fmla="*/ 18 h 294"/>
                  <a:gd name="T10" fmla="*/ 13 w 221"/>
                  <a:gd name="T11" fmla="*/ 4 h 2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1"/>
                  <a:gd name="T19" fmla="*/ 0 h 294"/>
                  <a:gd name="T20" fmla="*/ 221 w 221"/>
                  <a:gd name="T21" fmla="*/ 294 h 29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1" h="294">
                    <a:moveTo>
                      <a:pt x="221" y="64"/>
                    </a:moveTo>
                    <a:lnTo>
                      <a:pt x="145" y="0"/>
                    </a:lnTo>
                    <a:lnTo>
                      <a:pt x="11" y="118"/>
                    </a:lnTo>
                    <a:lnTo>
                      <a:pt x="0" y="171"/>
                    </a:lnTo>
                    <a:lnTo>
                      <a:pt x="29" y="294"/>
                    </a:lnTo>
                    <a:lnTo>
                      <a:pt x="221" y="64"/>
                    </a:lnTo>
                    <a:close/>
                  </a:path>
                </a:pathLst>
              </a:custGeom>
              <a:solidFill>
                <a:srgbClr val="FFFFB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18" name="Group 58"/>
              <p:cNvGrpSpPr>
                <a:grpSpLocks/>
              </p:cNvGrpSpPr>
              <p:nvPr/>
            </p:nvGrpSpPr>
            <p:grpSpPr bwMode="auto">
              <a:xfrm>
                <a:off x="3357" y="1723"/>
                <a:ext cx="441" cy="551"/>
                <a:chOff x="3357" y="1723"/>
                <a:chExt cx="441" cy="551"/>
              </a:xfrm>
            </p:grpSpPr>
            <p:sp>
              <p:nvSpPr>
                <p:cNvPr id="52291" name="Freeform 59"/>
                <p:cNvSpPr>
                  <a:spLocks/>
                </p:cNvSpPr>
                <p:nvPr/>
              </p:nvSpPr>
              <p:spPr bwMode="auto">
                <a:xfrm>
                  <a:off x="3357" y="1723"/>
                  <a:ext cx="441" cy="551"/>
                </a:xfrm>
                <a:custGeom>
                  <a:avLst/>
                  <a:gdLst>
                    <a:gd name="T0" fmla="*/ 12 w 882"/>
                    <a:gd name="T1" fmla="*/ 1 h 1101"/>
                    <a:gd name="T2" fmla="*/ 15 w 882"/>
                    <a:gd name="T3" fmla="*/ 0 h 1101"/>
                    <a:gd name="T4" fmla="*/ 19 w 882"/>
                    <a:gd name="T5" fmla="*/ 1 h 1101"/>
                    <a:gd name="T6" fmla="*/ 21 w 882"/>
                    <a:gd name="T7" fmla="*/ 3 h 1101"/>
                    <a:gd name="T8" fmla="*/ 23 w 882"/>
                    <a:gd name="T9" fmla="*/ 7 h 1101"/>
                    <a:gd name="T10" fmla="*/ 26 w 882"/>
                    <a:gd name="T11" fmla="*/ 16 h 1101"/>
                    <a:gd name="T12" fmla="*/ 30 w 882"/>
                    <a:gd name="T13" fmla="*/ 27 h 1101"/>
                    <a:gd name="T14" fmla="*/ 37 w 882"/>
                    <a:gd name="T15" fmla="*/ 41 h 1101"/>
                    <a:gd name="T16" fmla="*/ 44 w 882"/>
                    <a:gd name="T17" fmla="*/ 49 h 1101"/>
                    <a:gd name="T18" fmla="*/ 50 w 882"/>
                    <a:gd name="T19" fmla="*/ 56 h 1101"/>
                    <a:gd name="T20" fmla="*/ 53 w 882"/>
                    <a:gd name="T21" fmla="*/ 60 h 1101"/>
                    <a:gd name="T22" fmla="*/ 55 w 882"/>
                    <a:gd name="T23" fmla="*/ 63 h 1101"/>
                    <a:gd name="T24" fmla="*/ 51 w 882"/>
                    <a:gd name="T25" fmla="*/ 67 h 1101"/>
                    <a:gd name="T26" fmla="*/ 48 w 882"/>
                    <a:gd name="T27" fmla="*/ 69 h 1101"/>
                    <a:gd name="T28" fmla="*/ 45 w 882"/>
                    <a:gd name="T29" fmla="*/ 65 h 1101"/>
                    <a:gd name="T30" fmla="*/ 44 w 882"/>
                    <a:gd name="T31" fmla="*/ 69 h 1101"/>
                    <a:gd name="T32" fmla="*/ 36 w 882"/>
                    <a:gd name="T33" fmla="*/ 69 h 1101"/>
                    <a:gd name="T34" fmla="*/ 28 w 882"/>
                    <a:gd name="T35" fmla="*/ 69 h 1101"/>
                    <a:gd name="T36" fmla="*/ 19 w 882"/>
                    <a:gd name="T37" fmla="*/ 69 h 1101"/>
                    <a:gd name="T38" fmla="*/ 7 w 882"/>
                    <a:gd name="T39" fmla="*/ 66 h 1101"/>
                    <a:gd name="T40" fmla="*/ 2 w 882"/>
                    <a:gd name="T41" fmla="*/ 63 h 1101"/>
                    <a:gd name="T42" fmla="*/ 2 w 882"/>
                    <a:gd name="T43" fmla="*/ 60 h 1101"/>
                    <a:gd name="T44" fmla="*/ 6 w 882"/>
                    <a:gd name="T45" fmla="*/ 54 h 1101"/>
                    <a:gd name="T46" fmla="*/ 6 w 882"/>
                    <a:gd name="T47" fmla="*/ 48 h 1101"/>
                    <a:gd name="T48" fmla="*/ 5 w 882"/>
                    <a:gd name="T49" fmla="*/ 41 h 1101"/>
                    <a:gd name="T50" fmla="*/ 1 w 882"/>
                    <a:gd name="T51" fmla="*/ 31 h 1101"/>
                    <a:gd name="T52" fmla="*/ 0 w 882"/>
                    <a:gd name="T53" fmla="*/ 25 h 1101"/>
                    <a:gd name="T54" fmla="*/ 1 w 882"/>
                    <a:gd name="T55" fmla="*/ 21 h 1101"/>
                    <a:gd name="T56" fmla="*/ 2 w 882"/>
                    <a:gd name="T57" fmla="*/ 17 h 1101"/>
                    <a:gd name="T58" fmla="*/ 4 w 882"/>
                    <a:gd name="T59" fmla="*/ 12 h 1101"/>
                    <a:gd name="T60" fmla="*/ 7 w 882"/>
                    <a:gd name="T61" fmla="*/ 7 h 1101"/>
                    <a:gd name="T62" fmla="*/ 10 w 882"/>
                    <a:gd name="T63" fmla="*/ 4 h 1101"/>
                    <a:gd name="T64" fmla="*/ 12 w 882"/>
                    <a:gd name="T65" fmla="*/ 1 h 110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82"/>
                    <a:gd name="T100" fmla="*/ 0 h 1101"/>
                    <a:gd name="T101" fmla="*/ 882 w 882"/>
                    <a:gd name="T102" fmla="*/ 1101 h 110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82" h="1101">
                      <a:moveTo>
                        <a:pt x="191" y="13"/>
                      </a:moveTo>
                      <a:lnTo>
                        <a:pt x="244" y="0"/>
                      </a:lnTo>
                      <a:lnTo>
                        <a:pt x="290" y="13"/>
                      </a:lnTo>
                      <a:lnTo>
                        <a:pt x="325" y="42"/>
                      </a:lnTo>
                      <a:lnTo>
                        <a:pt x="366" y="112"/>
                      </a:lnTo>
                      <a:lnTo>
                        <a:pt x="408" y="252"/>
                      </a:lnTo>
                      <a:lnTo>
                        <a:pt x="483" y="428"/>
                      </a:lnTo>
                      <a:lnTo>
                        <a:pt x="590" y="649"/>
                      </a:lnTo>
                      <a:lnTo>
                        <a:pt x="689" y="772"/>
                      </a:lnTo>
                      <a:lnTo>
                        <a:pt x="800" y="895"/>
                      </a:lnTo>
                      <a:lnTo>
                        <a:pt x="842" y="954"/>
                      </a:lnTo>
                      <a:lnTo>
                        <a:pt x="882" y="1007"/>
                      </a:lnTo>
                      <a:lnTo>
                        <a:pt x="807" y="1066"/>
                      </a:lnTo>
                      <a:lnTo>
                        <a:pt x="765" y="1096"/>
                      </a:lnTo>
                      <a:lnTo>
                        <a:pt x="706" y="1031"/>
                      </a:lnTo>
                      <a:lnTo>
                        <a:pt x="700" y="1101"/>
                      </a:lnTo>
                      <a:lnTo>
                        <a:pt x="572" y="1096"/>
                      </a:lnTo>
                      <a:lnTo>
                        <a:pt x="460" y="1101"/>
                      </a:lnTo>
                      <a:lnTo>
                        <a:pt x="301" y="1090"/>
                      </a:lnTo>
                      <a:lnTo>
                        <a:pt x="105" y="1053"/>
                      </a:lnTo>
                      <a:lnTo>
                        <a:pt x="29" y="996"/>
                      </a:lnTo>
                      <a:lnTo>
                        <a:pt x="22" y="954"/>
                      </a:lnTo>
                      <a:lnTo>
                        <a:pt x="81" y="855"/>
                      </a:lnTo>
                      <a:lnTo>
                        <a:pt x="94" y="766"/>
                      </a:lnTo>
                      <a:lnTo>
                        <a:pt x="70" y="649"/>
                      </a:lnTo>
                      <a:lnTo>
                        <a:pt x="11" y="491"/>
                      </a:lnTo>
                      <a:lnTo>
                        <a:pt x="0" y="393"/>
                      </a:lnTo>
                      <a:lnTo>
                        <a:pt x="5" y="323"/>
                      </a:lnTo>
                      <a:lnTo>
                        <a:pt x="29" y="259"/>
                      </a:lnTo>
                      <a:lnTo>
                        <a:pt x="64" y="182"/>
                      </a:lnTo>
                      <a:lnTo>
                        <a:pt x="110" y="101"/>
                      </a:lnTo>
                      <a:lnTo>
                        <a:pt x="145" y="53"/>
                      </a:lnTo>
                      <a:lnTo>
                        <a:pt x="191" y="13"/>
                      </a:lnTo>
                      <a:close/>
                    </a:path>
                  </a:pathLst>
                </a:custGeom>
                <a:solidFill>
                  <a:srgbClr val="3F5F00"/>
                </a:solidFill>
                <a:ln w="1111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52292" name="Freeform 60"/>
                <p:cNvSpPr>
                  <a:spLocks/>
                </p:cNvSpPr>
                <p:nvPr/>
              </p:nvSpPr>
              <p:spPr bwMode="auto">
                <a:xfrm>
                  <a:off x="3395" y="1726"/>
                  <a:ext cx="88" cy="284"/>
                </a:xfrm>
                <a:custGeom>
                  <a:avLst/>
                  <a:gdLst>
                    <a:gd name="T0" fmla="*/ 11 w 177"/>
                    <a:gd name="T1" fmla="*/ 0 h 568"/>
                    <a:gd name="T2" fmla="*/ 10 w 177"/>
                    <a:gd name="T3" fmla="*/ 4 h 568"/>
                    <a:gd name="T4" fmla="*/ 7 w 177"/>
                    <a:gd name="T5" fmla="*/ 12 h 568"/>
                    <a:gd name="T6" fmla="*/ 3 w 177"/>
                    <a:gd name="T7" fmla="*/ 9 h 568"/>
                    <a:gd name="T8" fmla="*/ 5 w 177"/>
                    <a:gd name="T9" fmla="*/ 14 h 568"/>
                    <a:gd name="T10" fmla="*/ 0 w 177"/>
                    <a:gd name="T11" fmla="*/ 36 h 56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7"/>
                    <a:gd name="T19" fmla="*/ 0 h 568"/>
                    <a:gd name="T20" fmla="*/ 177 w 177"/>
                    <a:gd name="T21" fmla="*/ 568 h 56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7" h="568">
                      <a:moveTo>
                        <a:pt x="177" y="0"/>
                      </a:moveTo>
                      <a:lnTo>
                        <a:pt x="162" y="78"/>
                      </a:lnTo>
                      <a:lnTo>
                        <a:pt x="122" y="195"/>
                      </a:lnTo>
                      <a:lnTo>
                        <a:pt x="59" y="136"/>
                      </a:lnTo>
                      <a:lnTo>
                        <a:pt x="89" y="225"/>
                      </a:lnTo>
                      <a:lnTo>
                        <a:pt x="0" y="568"/>
                      </a:lnTo>
                    </a:path>
                  </a:pathLst>
                </a:custGeom>
                <a:noFill/>
                <a:ln w="11113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</p:grpSp>
      <p:grpSp>
        <p:nvGrpSpPr>
          <p:cNvPr id="19" name="Group 61"/>
          <p:cNvGrpSpPr>
            <a:grpSpLocks/>
          </p:cNvGrpSpPr>
          <p:nvPr/>
        </p:nvGrpSpPr>
        <p:grpSpPr bwMode="auto">
          <a:xfrm>
            <a:off x="4621213" y="3240088"/>
            <a:ext cx="401637" cy="247650"/>
            <a:chOff x="2911" y="2041"/>
            <a:chExt cx="253" cy="156"/>
          </a:xfrm>
        </p:grpSpPr>
        <p:sp>
          <p:nvSpPr>
            <p:cNvPr id="52281" name="Freeform 62"/>
            <p:cNvSpPr>
              <a:spLocks/>
            </p:cNvSpPr>
            <p:nvPr/>
          </p:nvSpPr>
          <p:spPr bwMode="auto">
            <a:xfrm>
              <a:off x="2911" y="2041"/>
              <a:ext cx="253" cy="156"/>
            </a:xfrm>
            <a:custGeom>
              <a:avLst/>
              <a:gdLst>
                <a:gd name="T0" fmla="*/ 24 w 506"/>
                <a:gd name="T1" fmla="*/ 1 h 311"/>
                <a:gd name="T2" fmla="*/ 7 w 506"/>
                <a:gd name="T3" fmla="*/ 3 h 311"/>
                <a:gd name="T4" fmla="*/ 2 w 506"/>
                <a:gd name="T5" fmla="*/ 3 h 311"/>
                <a:gd name="T6" fmla="*/ 1 w 506"/>
                <a:gd name="T7" fmla="*/ 4 h 311"/>
                <a:gd name="T8" fmla="*/ 0 w 506"/>
                <a:gd name="T9" fmla="*/ 4 h 311"/>
                <a:gd name="T10" fmla="*/ 1 w 506"/>
                <a:gd name="T11" fmla="*/ 6 h 311"/>
                <a:gd name="T12" fmla="*/ 2 w 506"/>
                <a:gd name="T13" fmla="*/ 8 h 311"/>
                <a:gd name="T14" fmla="*/ 3 w 506"/>
                <a:gd name="T15" fmla="*/ 10 h 311"/>
                <a:gd name="T16" fmla="*/ 3 w 506"/>
                <a:gd name="T17" fmla="*/ 13 h 311"/>
                <a:gd name="T18" fmla="*/ 8 w 506"/>
                <a:gd name="T19" fmla="*/ 16 h 311"/>
                <a:gd name="T20" fmla="*/ 8 w 506"/>
                <a:gd name="T21" fmla="*/ 16 h 311"/>
                <a:gd name="T22" fmla="*/ 10 w 506"/>
                <a:gd name="T23" fmla="*/ 16 h 311"/>
                <a:gd name="T24" fmla="*/ 12 w 506"/>
                <a:gd name="T25" fmla="*/ 17 h 311"/>
                <a:gd name="T26" fmla="*/ 14 w 506"/>
                <a:gd name="T27" fmla="*/ 18 h 311"/>
                <a:gd name="T28" fmla="*/ 16 w 506"/>
                <a:gd name="T29" fmla="*/ 20 h 311"/>
                <a:gd name="T30" fmla="*/ 17 w 506"/>
                <a:gd name="T31" fmla="*/ 20 h 311"/>
                <a:gd name="T32" fmla="*/ 19 w 506"/>
                <a:gd name="T33" fmla="*/ 19 h 311"/>
                <a:gd name="T34" fmla="*/ 19 w 506"/>
                <a:gd name="T35" fmla="*/ 17 h 311"/>
                <a:gd name="T36" fmla="*/ 18 w 506"/>
                <a:gd name="T37" fmla="*/ 16 h 311"/>
                <a:gd name="T38" fmla="*/ 16 w 506"/>
                <a:gd name="T39" fmla="*/ 15 h 311"/>
                <a:gd name="T40" fmla="*/ 14 w 506"/>
                <a:gd name="T41" fmla="*/ 14 h 311"/>
                <a:gd name="T42" fmla="*/ 16 w 506"/>
                <a:gd name="T43" fmla="*/ 12 h 311"/>
                <a:gd name="T44" fmla="*/ 18 w 506"/>
                <a:gd name="T45" fmla="*/ 11 h 311"/>
                <a:gd name="T46" fmla="*/ 19 w 506"/>
                <a:gd name="T47" fmla="*/ 12 h 311"/>
                <a:gd name="T48" fmla="*/ 20 w 506"/>
                <a:gd name="T49" fmla="*/ 12 h 311"/>
                <a:gd name="T50" fmla="*/ 22 w 506"/>
                <a:gd name="T51" fmla="*/ 12 h 311"/>
                <a:gd name="T52" fmla="*/ 23 w 506"/>
                <a:gd name="T53" fmla="*/ 11 h 311"/>
                <a:gd name="T54" fmla="*/ 26 w 506"/>
                <a:gd name="T55" fmla="*/ 10 h 311"/>
                <a:gd name="T56" fmla="*/ 26 w 506"/>
                <a:gd name="T57" fmla="*/ 10 h 311"/>
                <a:gd name="T58" fmla="*/ 27 w 506"/>
                <a:gd name="T59" fmla="*/ 8 h 311"/>
                <a:gd name="T60" fmla="*/ 28 w 506"/>
                <a:gd name="T61" fmla="*/ 7 h 311"/>
                <a:gd name="T62" fmla="*/ 30 w 506"/>
                <a:gd name="T63" fmla="*/ 7 h 311"/>
                <a:gd name="T64" fmla="*/ 32 w 506"/>
                <a:gd name="T65" fmla="*/ 7 h 311"/>
                <a:gd name="T66" fmla="*/ 30 w 506"/>
                <a:gd name="T67" fmla="*/ 0 h 311"/>
                <a:gd name="T68" fmla="*/ 24 w 506"/>
                <a:gd name="T69" fmla="*/ 1 h 31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06"/>
                <a:gd name="T106" fmla="*/ 0 h 311"/>
                <a:gd name="T107" fmla="*/ 506 w 506"/>
                <a:gd name="T108" fmla="*/ 311 h 31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06" h="311">
                  <a:moveTo>
                    <a:pt x="372" y="2"/>
                  </a:moveTo>
                  <a:lnTo>
                    <a:pt x="100" y="37"/>
                  </a:lnTo>
                  <a:lnTo>
                    <a:pt x="28" y="46"/>
                  </a:lnTo>
                  <a:lnTo>
                    <a:pt x="10" y="51"/>
                  </a:lnTo>
                  <a:lnTo>
                    <a:pt x="0" y="61"/>
                  </a:lnTo>
                  <a:lnTo>
                    <a:pt x="2" y="84"/>
                  </a:lnTo>
                  <a:lnTo>
                    <a:pt x="24" y="118"/>
                  </a:lnTo>
                  <a:lnTo>
                    <a:pt x="43" y="149"/>
                  </a:lnTo>
                  <a:lnTo>
                    <a:pt x="41" y="195"/>
                  </a:lnTo>
                  <a:lnTo>
                    <a:pt x="113" y="244"/>
                  </a:lnTo>
                  <a:lnTo>
                    <a:pt x="127" y="254"/>
                  </a:lnTo>
                  <a:lnTo>
                    <a:pt x="146" y="252"/>
                  </a:lnTo>
                  <a:lnTo>
                    <a:pt x="181" y="266"/>
                  </a:lnTo>
                  <a:lnTo>
                    <a:pt x="217" y="287"/>
                  </a:lnTo>
                  <a:lnTo>
                    <a:pt x="250" y="311"/>
                  </a:lnTo>
                  <a:lnTo>
                    <a:pt x="272" y="309"/>
                  </a:lnTo>
                  <a:lnTo>
                    <a:pt x="300" y="292"/>
                  </a:lnTo>
                  <a:lnTo>
                    <a:pt x="300" y="268"/>
                  </a:lnTo>
                  <a:lnTo>
                    <a:pt x="280" y="248"/>
                  </a:lnTo>
                  <a:lnTo>
                    <a:pt x="243" y="230"/>
                  </a:lnTo>
                  <a:lnTo>
                    <a:pt x="221" y="222"/>
                  </a:lnTo>
                  <a:lnTo>
                    <a:pt x="252" y="186"/>
                  </a:lnTo>
                  <a:lnTo>
                    <a:pt x="283" y="169"/>
                  </a:lnTo>
                  <a:lnTo>
                    <a:pt x="289" y="178"/>
                  </a:lnTo>
                  <a:lnTo>
                    <a:pt x="313" y="184"/>
                  </a:lnTo>
                  <a:lnTo>
                    <a:pt x="346" y="184"/>
                  </a:lnTo>
                  <a:lnTo>
                    <a:pt x="368" y="175"/>
                  </a:lnTo>
                  <a:lnTo>
                    <a:pt x="403" y="158"/>
                  </a:lnTo>
                  <a:lnTo>
                    <a:pt x="416" y="145"/>
                  </a:lnTo>
                  <a:lnTo>
                    <a:pt x="427" y="123"/>
                  </a:lnTo>
                  <a:lnTo>
                    <a:pt x="445" y="105"/>
                  </a:lnTo>
                  <a:lnTo>
                    <a:pt x="473" y="99"/>
                  </a:lnTo>
                  <a:lnTo>
                    <a:pt x="506" y="99"/>
                  </a:lnTo>
                  <a:lnTo>
                    <a:pt x="475" y="0"/>
                  </a:lnTo>
                  <a:lnTo>
                    <a:pt x="372" y="2"/>
                  </a:lnTo>
                  <a:close/>
                </a:path>
              </a:pathLst>
            </a:custGeom>
            <a:solidFill>
              <a:srgbClr val="FFBFB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20" name="Group 63"/>
            <p:cNvGrpSpPr>
              <a:grpSpLocks/>
            </p:cNvGrpSpPr>
            <p:nvPr/>
          </p:nvGrpSpPr>
          <p:grpSpPr bwMode="auto">
            <a:xfrm>
              <a:off x="2931" y="2075"/>
              <a:ext cx="89" cy="94"/>
              <a:chOff x="2931" y="2075"/>
              <a:chExt cx="89" cy="94"/>
            </a:xfrm>
          </p:grpSpPr>
          <p:sp>
            <p:nvSpPr>
              <p:cNvPr id="52283" name="Freeform 64"/>
              <p:cNvSpPr>
                <a:spLocks/>
              </p:cNvSpPr>
              <p:nvPr/>
            </p:nvSpPr>
            <p:spPr bwMode="auto">
              <a:xfrm>
                <a:off x="2931" y="2075"/>
                <a:ext cx="73" cy="43"/>
              </a:xfrm>
              <a:custGeom>
                <a:avLst/>
                <a:gdLst>
                  <a:gd name="T0" fmla="*/ 10 w 145"/>
                  <a:gd name="T1" fmla="*/ 1 h 85"/>
                  <a:gd name="T2" fmla="*/ 5 w 145"/>
                  <a:gd name="T3" fmla="*/ 0 h 85"/>
                  <a:gd name="T4" fmla="*/ 1 w 145"/>
                  <a:gd name="T5" fmla="*/ 3 h 85"/>
                  <a:gd name="T6" fmla="*/ 0 w 145"/>
                  <a:gd name="T7" fmla="*/ 5 h 85"/>
                  <a:gd name="T8" fmla="*/ 1 w 145"/>
                  <a:gd name="T9" fmla="*/ 6 h 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5"/>
                  <a:gd name="T16" fmla="*/ 0 h 85"/>
                  <a:gd name="T17" fmla="*/ 145 w 145"/>
                  <a:gd name="T18" fmla="*/ 85 h 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5" h="85">
                    <a:moveTo>
                      <a:pt x="145" y="5"/>
                    </a:moveTo>
                    <a:lnTo>
                      <a:pt x="73" y="0"/>
                    </a:lnTo>
                    <a:lnTo>
                      <a:pt x="7" y="37"/>
                    </a:lnTo>
                    <a:lnTo>
                      <a:pt x="0" y="70"/>
                    </a:lnTo>
                    <a:lnTo>
                      <a:pt x="3" y="8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284" name="Freeform 65"/>
              <p:cNvSpPr>
                <a:spLocks/>
              </p:cNvSpPr>
              <p:nvPr/>
            </p:nvSpPr>
            <p:spPr bwMode="auto">
              <a:xfrm>
                <a:off x="2975" y="2100"/>
                <a:ext cx="45" cy="69"/>
              </a:xfrm>
              <a:custGeom>
                <a:avLst/>
                <a:gdLst>
                  <a:gd name="T0" fmla="*/ 6 w 90"/>
                  <a:gd name="T1" fmla="*/ 0 h 137"/>
                  <a:gd name="T2" fmla="*/ 1 w 90"/>
                  <a:gd name="T3" fmla="*/ 6 h 137"/>
                  <a:gd name="T4" fmla="*/ 0 w 90"/>
                  <a:gd name="T5" fmla="*/ 7 h 137"/>
                  <a:gd name="T6" fmla="*/ 1 w 90"/>
                  <a:gd name="T7" fmla="*/ 8 h 137"/>
                  <a:gd name="T8" fmla="*/ 1 w 90"/>
                  <a:gd name="T9" fmla="*/ 9 h 137"/>
                  <a:gd name="T10" fmla="*/ 1 w 90"/>
                  <a:gd name="T11" fmla="*/ 9 h 1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0"/>
                  <a:gd name="T19" fmla="*/ 0 h 137"/>
                  <a:gd name="T20" fmla="*/ 90 w 90"/>
                  <a:gd name="T21" fmla="*/ 137 h 13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0" h="137">
                    <a:moveTo>
                      <a:pt x="90" y="0"/>
                    </a:moveTo>
                    <a:lnTo>
                      <a:pt x="9" y="84"/>
                    </a:lnTo>
                    <a:lnTo>
                      <a:pt x="0" y="101"/>
                    </a:lnTo>
                    <a:lnTo>
                      <a:pt x="9" y="119"/>
                    </a:lnTo>
                    <a:lnTo>
                      <a:pt x="17" y="134"/>
                    </a:lnTo>
                    <a:lnTo>
                      <a:pt x="22" y="137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285" name="Freeform 66"/>
              <p:cNvSpPr>
                <a:spLocks/>
              </p:cNvSpPr>
              <p:nvPr/>
            </p:nvSpPr>
            <p:spPr bwMode="auto">
              <a:xfrm>
                <a:off x="2953" y="2090"/>
                <a:ext cx="58" cy="78"/>
              </a:xfrm>
              <a:custGeom>
                <a:avLst/>
                <a:gdLst>
                  <a:gd name="T0" fmla="*/ 7 w 118"/>
                  <a:gd name="T1" fmla="*/ 0 h 157"/>
                  <a:gd name="T2" fmla="*/ 3 w 118"/>
                  <a:gd name="T3" fmla="*/ 0 h 157"/>
                  <a:gd name="T4" fmla="*/ 0 w 118"/>
                  <a:gd name="T5" fmla="*/ 2 h 157"/>
                  <a:gd name="T6" fmla="*/ 0 w 118"/>
                  <a:gd name="T7" fmla="*/ 4 h 157"/>
                  <a:gd name="T8" fmla="*/ 2 w 118"/>
                  <a:gd name="T9" fmla="*/ 9 h 157"/>
                  <a:gd name="T10" fmla="*/ 3 w 118"/>
                  <a:gd name="T11" fmla="*/ 9 h 15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8"/>
                  <a:gd name="T19" fmla="*/ 0 h 157"/>
                  <a:gd name="T20" fmla="*/ 118 w 118"/>
                  <a:gd name="T21" fmla="*/ 157 h 15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8" h="157">
                    <a:moveTo>
                      <a:pt x="118" y="0"/>
                    </a:moveTo>
                    <a:lnTo>
                      <a:pt x="63" y="13"/>
                    </a:lnTo>
                    <a:lnTo>
                      <a:pt x="9" y="46"/>
                    </a:lnTo>
                    <a:lnTo>
                      <a:pt x="0" y="79"/>
                    </a:lnTo>
                    <a:lnTo>
                      <a:pt x="44" y="149"/>
                    </a:lnTo>
                    <a:lnTo>
                      <a:pt x="61" y="157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52247" name="Freeform 67"/>
          <p:cNvSpPr>
            <a:spLocks/>
          </p:cNvSpPr>
          <p:nvPr/>
        </p:nvSpPr>
        <p:spPr bwMode="auto">
          <a:xfrm>
            <a:off x="4913313" y="3222625"/>
            <a:ext cx="117475" cy="123825"/>
          </a:xfrm>
          <a:custGeom>
            <a:avLst/>
            <a:gdLst>
              <a:gd name="T0" fmla="*/ 0 w 149"/>
              <a:gd name="T1" fmla="*/ 2147483647 h 156"/>
              <a:gd name="T2" fmla="*/ 2147483647 w 149"/>
              <a:gd name="T3" fmla="*/ 2147483647 h 156"/>
              <a:gd name="T4" fmla="*/ 2147483647 w 149"/>
              <a:gd name="T5" fmla="*/ 2147483647 h 156"/>
              <a:gd name="T6" fmla="*/ 2147483647 w 149"/>
              <a:gd name="T7" fmla="*/ 0 h 156"/>
              <a:gd name="T8" fmla="*/ 0 w 149"/>
              <a:gd name="T9" fmla="*/ 2147483647 h 1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9"/>
              <a:gd name="T16" fmla="*/ 0 h 156"/>
              <a:gd name="T17" fmla="*/ 149 w 149"/>
              <a:gd name="T18" fmla="*/ 156 h 1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9" h="156">
                <a:moveTo>
                  <a:pt x="0" y="2"/>
                </a:moveTo>
                <a:lnTo>
                  <a:pt x="66" y="156"/>
                </a:lnTo>
                <a:lnTo>
                  <a:pt x="149" y="153"/>
                </a:lnTo>
                <a:lnTo>
                  <a:pt x="103" y="0"/>
                </a:lnTo>
                <a:lnTo>
                  <a:pt x="0" y="2"/>
                </a:lnTo>
                <a:close/>
              </a:path>
            </a:pathLst>
          </a:custGeom>
          <a:solidFill>
            <a:srgbClr val="FFFF9F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2248" name="Freeform 68"/>
          <p:cNvSpPr>
            <a:spLocks/>
          </p:cNvSpPr>
          <p:nvPr/>
        </p:nvSpPr>
        <p:spPr bwMode="auto">
          <a:xfrm>
            <a:off x="4953000" y="2914650"/>
            <a:ext cx="636588" cy="468313"/>
          </a:xfrm>
          <a:custGeom>
            <a:avLst/>
            <a:gdLst>
              <a:gd name="T0" fmla="*/ 2147483647 w 801"/>
              <a:gd name="T1" fmla="*/ 2147483647 h 588"/>
              <a:gd name="T2" fmla="*/ 2147483647 w 801"/>
              <a:gd name="T3" fmla="*/ 2147483647 h 588"/>
              <a:gd name="T4" fmla="*/ 2147483647 w 801"/>
              <a:gd name="T5" fmla="*/ 2147483647 h 588"/>
              <a:gd name="T6" fmla="*/ 2147483647 w 801"/>
              <a:gd name="T7" fmla="*/ 2147483647 h 588"/>
              <a:gd name="T8" fmla="*/ 2147483647 w 801"/>
              <a:gd name="T9" fmla="*/ 2147483647 h 588"/>
              <a:gd name="T10" fmla="*/ 2147483647 w 801"/>
              <a:gd name="T11" fmla="*/ 2147483647 h 588"/>
              <a:gd name="T12" fmla="*/ 2147483647 w 801"/>
              <a:gd name="T13" fmla="*/ 2147483647 h 588"/>
              <a:gd name="T14" fmla="*/ 2147483647 w 801"/>
              <a:gd name="T15" fmla="*/ 2147483647 h 588"/>
              <a:gd name="T16" fmla="*/ 2147483647 w 801"/>
              <a:gd name="T17" fmla="*/ 2147483647 h 588"/>
              <a:gd name="T18" fmla="*/ 2147483647 w 801"/>
              <a:gd name="T19" fmla="*/ 2147483647 h 588"/>
              <a:gd name="T20" fmla="*/ 2147483647 w 801"/>
              <a:gd name="T21" fmla="*/ 2147483647 h 588"/>
              <a:gd name="T22" fmla="*/ 2147483647 w 801"/>
              <a:gd name="T23" fmla="*/ 2147483647 h 588"/>
              <a:gd name="T24" fmla="*/ 2147483647 w 801"/>
              <a:gd name="T25" fmla="*/ 2147483647 h 588"/>
              <a:gd name="T26" fmla="*/ 2147483647 w 801"/>
              <a:gd name="T27" fmla="*/ 2147483647 h 588"/>
              <a:gd name="T28" fmla="*/ 2147483647 w 801"/>
              <a:gd name="T29" fmla="*/ 0 h 588"/>
              <a:gd name="T30" fmla="*/ 2147483647 w 801"/>
              <a:gd name="T31" fmla="*/ 2147483647 h 588"/>
              <a:gd name="T32" fmla="*/ 2147483647 w 801"/>
              <a:gd name="T33" fmla="*/ 2147483647 h 588"/>
              <a:gd name="T34" fmla="*/ 2147483647 w 801"/>
              <a:gd name="T35" fmla="*/ 2147483647 h 588"/>
              <a:gd name="T36" fmla="*/ 2147483647 w 801"/>
              <a:gd name="T37" fmla="*/ 2147483647 h 588"/>
              <a:gd name="T38" fmla="*/ 2147483647 w 801"/>
              <a:gd name="T39" fmla="*/ 2147483647 h 588"/>
              <a:gd name="T40" fmla="*/ 2147483647 w 801"/>
              <a:gd name="T41" fmla="*/ 2147483647 h 588"/>
              <a:gd name="T42" fmla="*/ 2147483647 w 801"/>
              <a:gd name="T43" fmla="*/ 2147483647 h 588"/>
              <a:gd name="T44" fmla="*/ 2147483647 w 801"/>
              <a:gd name="T45" fmla="*/ 2147483647 h 588"/>
              <a:gd name="T46" fmla="*/ 2147483647 w 801"/>
              <a:gd name="T47" fmla="*/ 2147483647 h 588"/>
              <a:gd name="T48" fmla="*/ 2147483647 w 801"/>
              <a:gd name="T49" fmla="*/ 2147483647 h 588"/>
              <a:gd name="T50" fmla="*/ 2147483647 w 801"/>
              <a:gd name="T51" fmla="*/ 2147483647 h 588"/>
              <a:gd name="T52" fmla="*/ 0 w 801"/>
              <a:gd name="T53" fmla="*/ 2147483647 h 588"/>
              <a:gd name="T54" fmla="*/ 2147483647 w 801"/>
              <a:gd name="T55" fmla="*/ 2147483647 h 5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801"/>
              <a:gd name="T85" fmla="*/ 0 h 588"/>
              <a:gd name="T86" fmla="*/ 801 w 801"/>
              <a:gd name="T87" fmla="*/ 588 h 58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801" h="588">
                <a:moveTo>
                  <a:pt x="5" y="388"/>
                </a:moveTo>
                <a:lnTo>
                  <a:pt x="16" y="441"/>
                </a:lnTo>
                <a:lnTo>
                  <a:pt x="36" y="502"/>
                </a:lnTo>
                <a:lnTo>
                  <a:pt x="49" y="550"/>
                </a:lnTo>
                <a:lnTo>
                  <a:pt x="183" y="553"/>
                </a:lnTo>
                <a:lnTo>
                  <a:pt x="292" y="561"/>
                </a:lnTo>
                <a:lnTo>
                  <a:pt x="406" y="579"/>
                </a:lnTo>
                <a:lnTo>
                  <a:pt x="468" y="588"/>
                </a:lnTo>
                <a:lnTo>
                  <a:pt x="562" y="511"/>
                </a:lnTo>
                <a:lnTo>
                  <a:pt x="680" y="355"/>
                </a:lnTo>
                <a:lnTo>
                  <a:pt x="753" y="235"/>
                </a:lnTo>
                <a:lnTo>
                  <a:pt x="792" y="149"/>
                </a:lnTo>
                <a:lnTo>
                  <a:pt x="801" y="68"/>
                </a:lnTo>
                <a:lnTo>
                  <a:pt x="775" y="26"/>
                </a:lnTo>
                <a:lnTo>
                  <a:pt x="720" y="0"/>
                </a:lnTo>
                <a:lnTo>
                  <a:pt x="658" y="15"/>
                </a:lnTo>
                <a:lnTo>
                  <a:pt x="599" y="66"/>
                </a:lnTo>
                <a:lnTo>
                  <a:pt x="540" y="143"/>
                </a:lnTo>
                <a:lnTo>
                  <a:pt x="485" y="208"/>
                </a:lnTo>
                <a:lnTo>
                  <a:pt x="432" y="279"/>
                </a:lnTo>
                <a:lnTo>
                  <a:pt x="410" y="324"/>
                </a:lnTo>
                <a:lnTo>
                  <a:pt x="415" y="349"/>
                </a:lnTo>
                <a:lnTo>
                  <a:pt x="402" y="364"/>
                </a:lnTo>
                <a:lnTo>
                  <a:pt x="388" y="373"/>
                </a:lnTo>
                <a:lnTo>
                  <a:pt x="336" y="377"/>
                </a:lnTo>
                <a:lnTo>
                  <a:pt x="169" y="357"/>
                </a:lnTo>
                <a:lnTo>
                  <a:pt x="0" y="344"/>
                </a:lnTo>
                <a:lnTo>
                  <a:pt x="5" y="388"/>
                </a:lnTo>
                <a:close/>
              </a:path>
            </a:pathLst>
          </a:custGeom>
          <a:solidFill>
            <a:srgbClr val="3F5F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1" name="Group 69"/>
          <p:cNvGrpSpPr>
            <a:grpSpLocks/>
          </p:cNvGrpSpPr>
          <p:nvPr/>
        </p:nvGrpSpPr>
        <p:grpSpPr bwMode="auto">
          <a:xfrm>
            <a:off x="4865688" y="2563813"/>
            <a:ext cx="293687" cy="312737"/>
            <a:chOff x="3065" y="1615"/>
            <a:chExt cx="185" cy="197"/>
          </a:xfrm>
        </p:grpSpPr>
        <p:sp>
          <p:nvSpPr>
            <p:cNvPr id="52278" name="Freeform 70"/>
            <p:cNvSpPr>
              <a:spLocks/>
            </p:cNvSpPr>
            <p:nvPr/>
          </p:nvSpPr>
          <p:spPr bwMode="auto">
            <a:xfrm>
              <a:off x="3065" y="1615"/>
              <a:ext cx="185" cy="197"/>
            </a:xfrm>
            <a:custGeom>
              <a:avLst/>
              <a:gdLst>
                <a:gd name="T0" fmla="*/ 10 w 372"/>
                <a:gd name="T1" fmla="*/ 24 h 393"/>
                <a:gd name="T2" fmla="*/ 10 w 372"/>
                <a:gd name="T3" fmla="*/ 23 h 393"/>
                <a:gd name="T4" fmla="*/ 8 w 372"/>
                <a:gd name="T5" fmla="*/ 22 h 393"/>
                <a:gd name="T6" fmla="*/ 5 w 372"/>
                <a:gd name="T7" fmla="*/ 21 h 393"/>
                <a:gd name="T8" fmla="*/ 2 w 372"/>
                <a:gd name="T9" fmla="*/ 15 h 393"/>
                <a:gd name="T10" fmla="*/ 0 w 372"/>
                <a:gd name="T11" fmla="*/ 9 h 393"/>
                <a:gd name="T12" fmla="*/ 0 w 372"/>
                <a:gd name="T13" fmla="*/ 6 h 393"/>
                <a:gd name="T14" fmla="*/ 4 w 372"/>
                <a:gd name="T15" fmla="*/ 1 h 393"/>
                <a:gd name="T16" fmla="*/ 8 w 372"/>
                <a:gd name="T17" fmla="*/ 1 h 393"/>
                <a:gd name="T18" fmla="*/ 9 w 372"/>
                <a:gd name="T19" fmla="*/ 2 h 393"/>
                <a:gd name="T20" fmla="*/ 12 w 372"/>
                <a:gd name="T21" fmla="*/ 0 h 393"/>
                <a:gd name="T22" fmla="*/ 13 w 372"/>
                <a:gd name="T23" fmla="*/ 1 h 393"/>
                <a:gd name="T24" fmla="*/ 14 w 372"/>
                <a:gd name="T25" fmla="*/ 1 h 393"/>
                <a:gd name="T26" fmla="*/ 14 w 372"/>
                <a:gd name="T27" fmla="*/ 2 h 393"/>
                <a:gd name="T28" fmla="*/ 13 w 372"/>
                <a:gd name="T29" fmla="*/ 4 h 393"/>
                <a:gd name="T30" fmla="*/ 8 w 372"/>
                <a:gd name="T31" fmla="*/ 6 h 393"/>
                <a:gd name="T32" fmla="*/ 7 w 372"/>
                <a:gd name="T33" fmla="*/ 10 h 393"/>
                <a:gd name="T34" fmla="*/ 9 w 372"/>
                <a:gd name="T35" fmla="*/ 7 h 393"/>
                <a:gd name="T36" fmla="*/ 14 w 372"/>
                <a:gd name="T37" fmla="*/ 6 h 393"/>
                <a:gd name="T38" fmla="*/ 15 w 372"/>
                <a:gd name="T39" fmla="*/ 6 h 393"/>
                <a:gd name="T40" fmla="*/ 15 w 372"/>
                <a:gd name="T41" fmla="*/ 6 h 393"/>
                <a:gd name="T42" fmla="*/ 16 w 372"/>
                <a:gd name="T43" fmla="*/ 8 h 393"/>
                <a:gd name="T44" fmla="*/ 15 w 372"/>
                <a:gd name="T45" fmla="*/ 9 h 393"/>
                <a:gd name="T46" fmla="*/ 11 w 372"/>
                <a:gd name="T47" fmla="*/ 11 h 393"/>
                <a:gd name="T48" fmla="*/ 11 w 372"/>
                <a:gd name="T49" fmla="*/ 13 h 393"/>
                <a:gd name="T50" fmla="*/ 14 w 372"/>
                <a:gd name="T51" fmla="*/ 16 h 393"/>
                <a:gd name="T52" fmla="*/ 15 w 372"/>
                <a:gd name="T53" fmla="*/ 16 h 393"/>
                <a:gd name="T54" fmla="*/ 16 w 372"/>
                <a:gd name="T55" fmla="*/ 16 h 393"/>
                <a:gd name="T56" fmla="*/ 18 w 372"/>
                <a:gd name="T57" fmla="*/ 15 h 393"/>
                <a:gd name="T58" fmla="*/ 19 w 372"/>
                <a:gd name="T59" fmla="*/ 13 h 393"/>
                <a:gd name="T60" fmla="*/ 20 w 372"/>
                <a:gd name="T61" fmla="*/ 13 h 393"/>
                <a:gd name="T62" fmla="*/ 21 w 372"/>
                <a:gd name="T63" fmla="*/ 13 h 393"/>
                <a:gd name="T64" fmla="*/ 22 w 372"/>
                <a:gd name="T65" fmla="*/ 13 h 393"/>
                <a:gd name="T66" fmla="*/ 23 w 372"/>
                <a:gd name="T67" fmla="*/ 15 h 393"/>
                <a:gd name="T68" fmla="*/ 23 w 372"/>
                <a:gd name="T69" fmla="*/ 16 h 393"/>
                <a:gd name="T70" fmla="*/ 22 w 372"/>
                <a:gd name="T71" fmla="*/ 16 h 393"/>
                <a:gd name="T72" fmla="*/ 20 w 372"/>
                <a:gd name="T73" fmla="*/ 17 h 393"/>
                <a:gd name="T74" fmla="*/ 18 w 372"/>
                <a:gd name="T75" fmla="*/ 18 h 393"/>
                <a:gd name="T76" fmla="*/ 17 w 372"/>
                <a:gd name="T77" fmla="*/ 19 h 393"/>
                <a:gd name="T78" fmla="*/ 18 w 372"/>
                <a:gd name="T79" fmla="*/ 22 h 393"/>
                <a:gd name="T80" fmla="*/ 11 w 372"/>
                <a:gd name="T81" fmla="*/ 25 h 393"/>
                <a:gd name="T82" fmla="*/ 10 w 372"/>
                <a:gd name="T83" fmla="*/ 24 h 39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72"/>
                <a:gd name="T127" fmla="*/ 0 h 393"/>
                <a:gd name="T128" fmla="*/ 372 w 372"/>
                <a:gd name="T129" fmla="*/ 393 h 39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72" h="393">
                  <a:moveTo>
                    <a:pt x="169" y="371"/>
                  </a:moveTo>
                  <a:lnTo>
                    <a:pt x="160" y="355"/>
                  </a:lnTo>
                  <a:lnTo>
                    <a:pt x="129" y="342"/>
                  </a:lnTo>
                  <a:lnTo>
                    <a:pt x="92" y="325"/>
                  </a:lnTo>
                  <a:lnTo>
                    <a:pt x="43" y="226"/>
                  </a:lnTo>
                  <a:lnTo>
                    <a:pt x="0" y="134"/>
                  </a:lnTo>
                  <a:lnTo>
                    <a:pt x="0" y="88"/>
                  </a:lnTo>
                  <a:lnTo>
                    <a:pt x="74" y="13"/>
                  </a:lnTo>
                  <a:lnTo>
                    <a:pt x="129" y="9"/>
                  </a:lnTo>
                  <a:lnTo>
                    <a:pt x="144" y="20"/>
                  </a:lnTo>
                  <a:lnTo>
                    <a:pt x="193" y="0"/>
                  </a:lnTo>
                  <a:lnTo>
                    <a:pt x="214" y="2"/>
                  </a:lnTo>
                  <a:lnTo>
                    <a:pt x="228" y="15"/>
                  </a:lnTo>
                  <a:lnTo>
                    <a:pt x="234" y="31"/>
                  </a:lnTo>
                  <a:lnTo>
                    <a:pt x="223" y="50"/>
                  </a:lnTo>
                  <a:lnTo>
                    <a:pt x="135" y="94"/>
                  </a:lnTo>
                  <a:lnTo>
                    <a:pt x="114" y="158"/>
                  </a:lnTo>
                  <a:lnTo>
                    <a:pt x="147" y="110"/>
                  </a:lnTo>
                  <a:lnTo>
                    <a:pt x="232" y="84"/>
                  </a:lnTo>
                  <a:lnTo>
                    <a:pt x="243" y="84"/>
                  </a:lnTo>
                  <a:lnTo>
                    <a:pt x="256" y="95"/>
                  </a:lnTo>
                  <a:lnTo>
                    <a:pt x="263" y="121"/>
                  </a:lnTo>
                  <a:lnTo>
                    <a:pt x="252" y="138"/>
                  </a:lnTo>
                  <a:lnTo>
                    <a:pt x="184" y="165"/>
                  </a:lnTo>
                  <a:lnTo>
                    <a:pt x="182" y="193"/>
                  </a:lnTo>
                  <a:lnTo>
                    <a:pt x="226" y="248"/>
                  </a:lnTo>
                  <a:lnTo>
                    <a:pt x="247" y="246"/>
                  </a:lnTo>
                  <a:lnTo>
                    <a:pt x="267" y="243"/>
                  </a:lnTo>
                  <a:lnTo>
                    <a:pt x="293" y="226"/>
                  </a:lnTo>
                  <a:lnTo>
                    <a:pt x="306" y="208"/>
                  </a:lnTo>
                  <a:lnTo>
                    <a:pt x="328" y="197"/>
                  </a:lnTo>
                  <a:lnTo>
                    <a:pt x="348" y="198"/>
                  </a:lnTo>
                  <a:lnTo>
                    <a:pt x="363" y="206"/>
                  </a:lnTo>
                  <a:lnTo>
                    <a:pt x="370" y="226"/>
                  </a:lnTo>
                  <a:lnTo>
                    <a:pt x="372" y="243"/>
                  </a:lnTo>
                  <a:lnTo>
                    <a:pt x="363" y="255"/>
                  </a:lnTo>
                  <a:lnTo>
                    <a:pt x="331" y="270"/>
                  </a:lnTo>
                  <a:lnTo>
                    <a:pt x="293" y="283"/>
                  </a:lnTo>
                  <a:lnTo>
                    <a:pt x="276" y="296"/>
                  </a:lnTo>
                  <a:lnTo>
                    <a:pt x="304" y="349"/>
                  </a:lnTo>
                  <a:lnTo>
                    <a:pt x="182" y="393"/>
                  </a:lnTo>
                  <a:lnTo>
                    <a:pt x="169" y="371"/>
                  </a:lnTo>
                  <a:close/>
                </a:path>
              </a:pathLst>
            </a:custGeom>
            <a:solidFill>
              <a:srgbClr val="FFBFBF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279" name="Freeform 71"/>
            <p:cNvSpPr>
              <a:spLocks/>
            </p:cNvSpPr>
            <p:nvPr/>
          </p:nvSpPr>
          <p:spPr bwMode="auto">
            <a:xfrm>
              <a:off x="3224" y="1725"/>
              <a:ext cx="8" cy="17"/>
            </a:xfrm>
            <a:custGeom>
              <a:avLst/>
              <a:gdLst>
                <a:gd name="T0" fmla="*/ 0 w 17"/>
                <a:gd name="T1" fmla="*/ 0 h 34"/>
                <a:gd name="T2" fmla="*/ 0 w 17"/>
                <a:gd name="T3" fmla="*/ 1 h 34"/>
                <a:gd name="T4" fmla="*/ 0 w 17"/>
                <a:gd name="T5" fmla="*/ 1 h 34"/>
                <a:gd name="T6" fmla="*/ 1 w 17"/>
                <a:gd name="T7" fmla="*/ 2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34"/>
                <a:gd name="T14" fmla="*/ 17 w 17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34">
                  <a:moveTo>
                    <a:pt x="0" y="0"/>
                  </a:moveTo>
                  <a:lnTo>
                    <a:pt x="2" y="17"/>
                  </a:lnTo>
                  <a:lnTo>
                    <a:pt x="10" y="26"/>
                  </a:lnTo>
                  <a:lnTo>
                    <a:pt x="17" y="34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280" name="Freeform 72"/>
            <p:cNvSpPr>
              <a:spLocks/>
            </p:cNvSpPr>
            <p:nvPr/>
          </p:nvSpPr>
          <p:spPr bwMode="auto">
            <a:xfrm>
              <a:off x="3094" y="1627"/>
              <a:ext cx="41" cy="50"/>
            </a:xfrm>
            <a:custGeom>
              <a:avLst/>
              <a:gdLst>
                <a:gd name="T0" fmla="*/ 5 w 83"/>
                <a:gd name="T1" fmla="*/ 0 h 99"/>
                <a:gd name="T2" fmla="*/ 2 w 83"/>
                <a:gd name="T3" fmla="*/ 2 h 99"/>
                <a:gd name="T4" fmla="*/ 1 w 83"/>
                <a:gd name="T5" fmla="*/ 3 h 99"/>
                <a:gd name="T6" fmla="*/ 0 w 83"/>
                <a:gd name="T7" fmla="*/ 4 h 99"/>
                <a:gd name="T8" fmla="*/ 0 w 83"/>
                <a:gd name="T9" fmla="*/ 6 h 99"/>
                <a:gd name="T10" fmla="*/ 0 w 83"/>
                <a:gd name="T11" fmla="*/ 7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99"/>
                <a:gd name="T20" fmla="*/ 83 w 83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99">
                  <a:moveTo>
                    <a:pt x="83" y="0"/>
                  </a:moveTo>
                  <a:lnTo>
                    <a:pt x="33" y="20"/>
                  </a:lnTo>
                  <a:lnTo>
                    <a:pt x="19" y="38"/>
                  </a:lnTo>
                  <a:lnTo>
                    <a:pt x="9" y="64"/>
                  </a:lnTo>
                  <a:lnTo>
                    <a:pt x="0" y="94"/>
                  </a:lnTo>
                  <a:lnTo>
                    <a:pt x="0" y="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2250" name="Freeform 73"/>
          <p:cNvSpPr>
            <a:spLocks/>
          </p:cNvSpPr>
          <p:nvPr/>
        </p:nvSpPr>
        <p:spPr bwMode="auto">
          <a:xfrm>
            <a:off x="4984750" y="2801938"/>
            <a:ext cx="173038" cy="117475"/>
          </a:xfrm>
          <a:custGeom>
            <a:avLst/>
            <a:gdLst>
              <a:gd name="T0" fmla="*/ 2147483647 w 219"/>
              <a:gd name="T1" fmla="*/ 2147483647 h 148"/>
              <a:gd name="T2" fmla="*/ 0 w 219"/>
              <a:gd name="T3" fmla="*/ 2147483647 h 148"/>
              <a:gd name="T4" fmla="*/ 2147483647 w 219"/>
              <a:gd name="T5" fmla="*/ 0 h 148"/>
              <a:gd name="T6" fmla="*/ 2147483647 w 219"/>
              <a:gd name="T7" fmla="*/ 2147483647 h 148"/>
              <a:gd name="T8" fmla="*/ 2147483647 w 219"/>
              <a:gd name="T9" fmla="*/ 2147483647 h 1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9"/>
              <a:gd name="T16" fmla="*/ 0 h 148"/>
              <a:gd name="T17" fmla="*/ 219 w 219"/>
              <a:gd name="T18" fmla="*/ 148 h 1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9" h="148">
                <a:moveTo>
                  <a:pt x="31" y="148"/>
                </a:moveTo>
                <a:lnTo>
                  <a:pt x="0" y="73"/>
                </a:lnTo>
                <a:lnTo>
                  <a:pt x="184" y="0"/>
                </a:lnTo>
                <a:lnTo>
                  <a:pt x="219" y="64"/>
                </a:lnTo>
                <a:lnTo>
                  <a:pt x="31" y="148"/>
                </a:lnTo>
                <a:close/>
              </a:path>
            </a:pathLst>
          </a:custGeom>
          <a:solidFill>
            <a:srgbClr val="FFFFBF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grpSp>
        <p:nvGrpSpPr>
          <p:cNvPr id="22" name="Group 74"/>
          <p:cNvGrpSpPr>
            <a:grpSpLocks/>
          </p:cNvGrpSpPr>
          <p:nvPr/>
        </p:nvGrpSpPr>
        <p:grpSpPr bwMode="auto">
          <a:xfrm>
            <a:off x="2965450" y="1927225"/>
            <a:ext cx="1216025" cy="1682750"/>
            <a:chOff x="1868" y="1214"/>
            <a:chExt cx="766" cy="1060"/>
          </a:xfrm>
        </p:grpSpPr>
        <p:grpSp>
          <p:nvGrpSpPr>
            <p:cNvPr id="23" name="Group 75"/>
            <p:cNvGrpSpPr>
              <a:grpSpLocks/>
            </p:cNvGrpSpPr>
            <p:nvPr/>
          </p:nvGrpSpPr>
          <p:grpSpPr bwMode="auto">
            <a:xfrm>
              <a:off x="2205" y="1281"/>
              <a:ext cx="429" cy="528"/>
              <a:chOff x="2205" y="1281"/>
              <a:chExt cx="429" cy="528"/>
            </a:xfrm>
          </p:grpSpPr>
          <p:sp>
            <p:nvSpPr>
              <p:cNvPr id="52264" name="Freeform 76"/>
              <p:cNvSpPr>
                <a:spLocks/>
              </p:cNvSpPr>
              <p:nvPr/>
            </p:nvSpPr>
            <p:spPr bwMode="auto">
              <a:xfrm>
                <a:off x="2245" y="1665"/>
                <a:ext cx="93" cy="144"/>
              </a:xfrm>
              <a:custGeom>
                <a:avLst/>
                <a:gdLst>
                  <a:gd name="T0" fmla="*/ 5 w 185"/>
                  <a:gd name="T1" fmla="*/ 0 h 289"/>
                  <a:gd name="T2" fmla="*/ 4 w 185"/>
                  <a:gd name="T3" fmla="*/ 6 h 289"/>
                  <a:gd name="T4" fmla="*/ 2 w 185"/>
                  <a:gd name="T5" fmla="*/ 12 h 289"/>
                  <a:gd name="T6" fmla="*/ 0 w 185"/>
                  <a:gd name="T7" fmla="*/ 15 h 289"/>
                  <a:gd name="T8" fmla="*/ 6 w 185"/>
                  <a:gd name="T9" fmla="*/ 18 h 289"/>
                  <a:gd name="T10" fmla="*/ 10 w 185"/>
                  <a:gd name="T11" fmla="*/ 11 h 289"/>
                  <a:gd name="T12" fmla="*/ 11 w 185"/>
                  <a:gd name="T13" fmla="*/ 6 h 289"/>
                  <a:gd name="T14" fmla="*/ 12 w 185"/>
                  <a:gd name="T15" fmla="*/ 0 h 289"/>
                  <a:gd name="T16" fmla="*/ 5 w 185"/>
                  <a:gd name="T17" fmla="*/ 0 h 2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5"/>
                  <a:gd name="T28" fmla="*/ 0 h 289"/>
                  <a:gd name="T29" fmla="*/ 185 w 185"/>
                  <a:gd name="T30" fmla="*/ 289 h 28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5" h="289">
                    <a:moveTo>
                      <a:pt x="71" y="0"/>
                    </a:moveTo>
                    <a:lnTo>
                      <a:pt x="62" y="101"/>
                    </a:lnTo>
                    <a:lnTo>
                      <a:pt x="31" y="195"/>
                    </a:lnTo>
                    <a:lnTo>
                      <a:pt x="0" y="243"/>
                    </a:lnTo>
                    <a:lnTo>
                      <a:pt x="93" y="289"/>
                    </a:lnTo>
                    <a:lnTo>
                      <a:pt x="147" y="180"/>
                    </a:lnTo>
                    <a:lnTo>
                      <a:pt x="163" y="109"/>
                    </a:lnTo>
                    <a:lnTo>
                      <a:pt x="185" y="15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FF9F9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grpSp>
            <p:nvGrpSpPr>
              <p:cNvPr id="24" name="Group 77"/>
              <p:cNvGrpSpPr>
                <a:grpSpLocks/>
              </p:cNvGrpSpPr>
              <p:nvPr/>
            </p:nvGrpSpPr>
            <p:grpSpPr bwMode="auto">
              <a:xfrm>
                <a:off x="2205" y="1281"/>
                <a:ext cx="429" cy="498"/>
                <a:chOff x="2205" y="1281"/>
                <a:chExt cx="429" cy="498"/>
              </a:xfrm>
            </p:grpSpPr>
            <p:grpSp>
              <p:nvGrpSpPr>
                <p:cNvPr id="25" name="Group 78"/>
                <p:cNvGrpSpPr>
                  <a:grpSpLocks/>
                </p:cNvGrpSpPr>
                <p:nvPr/>
              </p:nvGrpSpPr>
              <p:grpSpPr bwMode="auto">
                <a:xfrm>
                  <a:off x="2397" y="1608"/>
                  <a:ext cx="56" cy="70"/>
                  <a:chOff x="2397" y="1608"/>
                  <a:chExt cx="56" cy="70"/>
                </a:xfrm>
              </p:grpSpPr>
              <p:sp>
                <p:nvSpPr>
                  <p:cNvPr id="52276" name="Freeform 79"/>
                  <p:cNvSpPr>
                    <a:spLocks/>
                  </p:cNvSpPr>
                  <p:nvPr/>
                </p:nvSpPr>
                <p:spPr bwMode="auto">
                  <a:xfrm>
                    <a:off x="2397" y="1608"/>
                    <a:ext cx="56" cy="32"/>
                  </a:xfrm>
                  <a:custGeom>
                    <a:avLst/>
                    <a:gdLst>
                      <a:gd name="T0" fmla="*/ 7 w 112"/>
                      <a:gd name="T1" fmla="*/ 1 h 63"/>
                      <a:gd name="T2" fmla="*/ 7 w 112"/>
                      <a:gd name="T3" fmla="*/ 4 h 63"/>
                      <a:gd name="T4" fmla="*/ 0 w 112"/>
                      <a:gd name="T5" fmla="*/ 3 h 63"/>
                      <a:gd name="T6" fmla="*/ 2 w 112"/>
                      <a:gd name="T7" fmla="*/ 0 h 63"/>
                      <a:gd name="T8" fmla="*/ 7 w 112"/>
                      <a:gd name="T9" fmla="*/ 1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2"/>
                      <a:gd name="T16" fmla="*/ 0 h 63"/>
                      <a:gd name="T17" fmla="*/ 112 w 112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2" h="63">
                        <a:moveTo>
                          <a:pt x="112" y="7"/>
                        </a:moveTo>
                        <a:lnTo>
                          <a:pt x="106" y="63"/>
                        </a:lnTo>
                        <a:lnTo>
                          <a:pt x="0" y="48"/>
                        </a:lnTo>
                        <a:lnTo>
                          <a:pt x="18" y="0"/>
                        </a:lnTo>
                        <a:lnTo>
                          <a:pt x="112" y="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111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52277" name="Freeform 80"/>
                  <p:cNvSpPr>
                    <a:spLocks/>
                  </p:cNvSpPr>
                  <p:nvPr/>
                </p:nvSpPr>
                <p:spPr bwMode="auto">
                  <a:xfrm>
                    <a:off x="2397" y="1637"/>
                    <a:ext cx="40" cy="41"/>
                  </a:xfrm>
                  <a:custGeom>
                    <a:avLst/>
                    <a:gdLst>
                      <a:gd name="T0" fmla="*/ 5 w 79"/>
                      <a:gd name="T1" fmla="*/ 0 h 83"/>
                      <a:gd name="T2" fmla="*/ 5 w 79"/>
                      <a:gd name="T3" fmla="*/ 1 h 83"/>
                      <a:gd name="T4" fmla="*/ 5 w 79"/>
                      <a:gd name="T5" fmla="*/ 2 h 83"/>
                      <a:gd name="T6" fmla="*/ 5 w 79"/>
                      <a:gd name="T7" fmla="*/ 3 h 83"/>
                      <a:gd name="T8" fmla="*/ 5 w 79"/>
                      <a:gd name="T9" fmla="*/ 5 h 83"/>
                      <a:gd name="T10" fmla="*/ 1 w 79"/>
                      <a:gd name="T11" fmla="*/ 2 h 83"/>
                      <a:gd name="T12" fmla="*/ 0 w 79"/>
                      <a:gd name="T13" fmla="*/ 0 h 83"/>
                      <a:gd name="T14" fmla="*/ 5 w 79"/>
                      <a:gd name="T15" fmla="*/ 0 h 83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9"/>
                      <a:gd name="T25" fmla="*/ 0 h 83"/>
                      <a:gd name="T26" fmla="*/ 79 w 79"/>
                      <a:gd name="T27" fmla="*/ 83 h 83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9" h="83">
                        <a:moveTo>
                          <a:pt x="79" y="4"/>
                        </a:moveTo>
                        <a:lnTo>
                          <a:pt x="73" y="28"/>
                        </a:lnTo>
                        <a:lnTo>
                          <a:pt x="73" y="40"/>
                        </a:lnTo>
                        <a:lnTo>
                          <a:pt x="73" y="53"/>
                        </a:lnTo>
                        <a:lnTo>
                          <a:pt x="79" y="83"/>
                        </a:lnTo>
                        <a:lnTo>
                          <a:pt x="3" y="46"/>
                        </a:lnTo>
                        <a:lnTo>
                          <a:pt x="0" y="0"/>
                        </a:lnTo>
                        <a:lnTo>
                          <a:pt x="79" y="4"/>
                        </a:lnTo>
                        <a:close/>
                      </a:path>
                    </a:pathLst>
                  </a:custGeom>
                  <a:solidFill>
                    <a:srgbClr val="3F1F00"/>
                  </a:solidFill>
                  <a:ln w="1111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grpSp>
              <p:nvGrpSpPr>
                <p:cNvPr id="26" name="Group 81"/>
                <p:cNvGrpSpPr>
                  <a:grpSpLocks/>
                </p:cNvGrpSpPr>
                <p:nvPr/>
              </p:nvGrpSpPr>
              <p:grpSpPr bwMode="auto">
                <a:xfrm>
                  <a:off x="2205" y="1281"/>
                  <a:ext cx="429" cy="498"/>
                  <a:chOff x="2205" y="1281"/>
                  <a:chExt cx="429" cy="498"/>
                </a:xfrm>
              </p:grpSpPr>
              <p:sp>
                <p:nvSpPr>
                  <p:cNvPr id="52273" name="Freeform 82"/>
                  <p:cNvSpPr>
                    <a:spLocks/>
                  </p:cNvSpPr>
                  <p:nvPr/>
                </p:nvSpPr>
                <p:spPr bwMode="auto">
                  <a:xfrm>
                    <a:off x="2205" y="1281"/>
                    <a:ext cx="429" cy="498"/>
                  </a:xfrm>
                  <a:custGeom>
                    <a:avLst/>
                    <a:gdLst>
                      <a:gd name="T0" fmla="*/ 37 w 856"/>
                      <a:gd name="T1" fmla="*/ 5 h 994"/>
                      <a:gd name="T2" fmla="*/ 41 w 856"/>
                      <a:gd name="T3" fmla="*/ 9 h 994"/>
                      <a:gd name="T4" fmla="*/ 45 w 856"/>
                      <a:gd name="T5" fmla="*/ 14 h 994"/>
                      <a:gd name="T6" fmla="*/ 45 w 856"/>
                      <a:gd name="T7" fmla="*/ 20 h 994"/>
                      <a:gd name="T8" fmla="*/ 45 w 856"/>
                      <a:gd name="T9" fmla="*/ 23 h 994"/>
                      <a:gd name="T10" fmla="*/ 48 w 856"/>
                      <a:gd name="T11" fmla="*/ 28 h 994"/>
                      <a:gd name="T12" fmla="*/ 52 w 856"/>
                      <a:gd name="T13" fmla="*/ 33 h 994"/>
                      <a:gd name="T14" fmla="*/ 54 w 856"/>
                      <a:gd name="T15" fmla="*/ 37 h 994"/>
                      <a:gd name="T16" fmla="*/ 53 w 856"/>
                      <a:gd name="T17" fmla="*/ 42 h 994"/>
                      <a:gd name="T18" fmla="*/ 52 w 856"/>
                      <a:gd name="T19" fmla="*/ 44 h 994"/>
                      <a:gd name="T20" fmla="*/ 49 w 856"/>
                      <a:gd name="T21" fmla="*/ 45 h 994"/>
                      <a:gd name="T22" fmla="*/ 44 w 856"/>
                      <a:gd name="T23" fmla="*/ 42 h 994"/>
                      <a:gd name="T24" fmla="*/ 41 w 856"/>
                      <a:gd name="T25" fmla="*/ 38 h 994"/>
                      <a:gd name="T26" fmla="*/ 39 w 856"/>
                      <a:gd name="T27" fmla="*/ 45 h 994"/>
                      <a:gd name="T28" fmla="*/ 35 w 856"/>
                      <a:gd name="T29" fmla="*/ 42 h 994"/>
                      <a:gd name="T30" fmla="*/ 28 w 856"/>
                      <a:gd name="T31" fmla="*/ 42 h 994"/>
                      <a:gd name="T32" fmla="*/ 25 w 856"/>
                      <a:gd name="T33" fmla="*/ 45 h 994"/>
                      <a:gd name="T34" fmla="*/ 26 w 856"/>
                      <a:gd name="T35" fmla="*/ 47 h 994"/>
                      <a:gd name="T36" fmla="*/ 32 w 856"/>
                      <a:gd name="T37" fmla="*/ 49 h 994"/>
                      <a:gd name="T38" fmla="*/ 37 w 856"/>
                      <a:gd name="T39" fmla="*/ 50 h 994"/>
                      <a:gd name="T40" fmla="*/ 36 w 856"/>
                      <a:gd name="T41" fmla="*/ 56 h 994"/>
                      <a:gd name="T42" fmla="*/ 35 w 856"/>
                      <a:gd name="T43" fmla="*/ 61 h 994"/>
                      <a:gd name="T44" fmla="*/ 33 w 856"/>
                      <a:gd name="T45" fmla="*/ 63 h 994"/>
                      <a:gd name="T46" fmla="*/ 29 w 856"/>
                      <a:gd name="T47" fmla="*/ 61 h 994"/>
                      <a:gd name="T48" fmla="*/ 17 w 856"/>
                      <a:gd name="T49" fmla="*/ 54 h 994"/>
                      <a:gd name="T50" fmla="*/ 12 w 856"/>
                      <a:gd name="T51" fmla="*/ 49 h 994"/>
                      <a:gd name="T52" fmla="*/ 11 w 856"/>
                      <a:gd name="T53" fmla="*/ 47 h 994"/>
                      <a:gd name="T54" fmla="*/ 7 w 856"/>
                      <a:gd name="T55" fmla="*/ 47 h 994"/>
                      <a:gd name="T56" fmla="*/ 5 w 856"/>
                      <a:gd name="T57" fmla="*/ 45 h 994"/>
                      <a:gd name="T58" fmla="*/ 4 w 856"/>
                      <a:gd name="T59" fmla="*/ 40 h 994"/>
                      <a:gd name="T60" fmla="*/ 2 w 856"/>
                      <a:gd name="T61" fmla="*/ 34 h 994"/>
                      <a:gd name="T62" fmla="*/ 0 w 856"/>
                      <a:gd name="T63" fmla="*/ 24 h 994"/>
                      <a:gd name="T64" fmla="*/ 3 w 856"/>
                      <a:gd name="T65" fmla="*/ 11 h 994"/>
                      <a:gd name="T66" fmla="*/ 7 w 856"/>
                      <a:gd name="T67" fmla="*/ 6 h 994"/>
                      <a:gd name="T68" fmla="*/ 14 w 856"/>
                      <a:gd name="T69" fmla="*/ 2 h 994"/>
                      <a:gd name="T70" fmla="*/ 21 w 856"/>
                      <a:gd name="T71" fmla="*/ 0 h 994"/>
                      <a:gd name="T72" fmla="*/ 27 w 856"/>
                      <a:gd name="T73" fmla="*/ 1 h 994"/>
                      <a:gd name="T74" fmla="*/ 33 w 856"/>
                      <a:gd name="T75" fmla="*/ 3 h 994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w 856"/>
                      <a:gd name="T115" fmla="*/ 0 h 994"/>
                      <a:gd name="T116" fmla="*/ 856 w 856"/>
                      <a:gd name="T117" fmla="*/ 994 h 994"/>
                    </a:gdLst>
                    <a:ahLst/>
                    <a:cxnLst>
                      <a:cxn ang="T76">
                        <a:pos x="T0" y="T1"/>
                      </a:cxn>
                      <a:cxn ang="T77">
                        <a:pos x="T2" y="T3"/>
                      </a:cxn>
                      <a:cxn ang="T78">
                        <a:pos x="T4" y="T5"/>
                      </a:cxn>
                      <a:cxn ang="T79">
                        <a:pos x="T6" y="T7"/>
                      </a:cxn>
                      <a:cxn ang="T80">
                        <a:pos x="T8" y="T9"/>
                      </a:cxn>
                      <a:cxn ang="T81">
                        <a:pos x="T10" y="T11"/>
                      </a:cxn>
                      <a:cxn ang="T82">
                        <a:pos x="T12" y="T13"/>
                      </a:cxn>
                      <a:cxn ang="T83">
                        <a:pos x="T14" y="T15"/>
                      </a:cxn>
                      <a:cxn ang="T84">
                        <a:pos x="T16" y="T17"/>
                      </a:cxn>
                      <a:cxn ang="T85">
                        <a:pos x="T18" y="T19"/>
                      </a:cxn>
                      <a:cxn ang="T86">
                        <a:pos x="T20" y="T21"/>
                      </a:cxn>
                      <a:cxn ang="T87">
                        <a:pos x="T22" y="T23"/>
                      </a:cxn>
                      <a:cxn ang="T88">
                        <a:pos x="T24" y="T25"/>
                      </a:cxn>
                      <a:cxn ang="T89">
                        <a:pos x="T26" y="T27"/>
                      </a:cxn>
                      <a:cxn ang="T90">
                        <a:pos x="T28" y="T29"/>
                      </a:cxn>
                      <a:cxn ang="T91">
                        <a:pos x="T30" y="T31"/>
                      </a:cxn>
                      <a:cxn ang="T92">
                        <a:pos x="T32" y="T33"/>
                      </a:cxn>
                      <a:cxn ang="T93">
                        <a:pos x="T34" y="T35"/>
                      </a:cxn>
                      <a:cxn ang="T94">
                        <a:pos x="T36" y="T37"/>
                      </a:cxn>
                      <a:cxn ang="T95">
                        <a:pos x="T38" y="T39"/>
                      </a:cxn>
                      <a:cxn ang="T96">
                        <a:pos x="T40" y="T41"/>
                      </a:cxn>
                      <a:cxn ang="T97">
                        <a:pos x="T42" y="T43"/>
                      </a:cxn>
                      <a:cxn ang="T98">
                        <a:pos x="T44" y="T45"/>
                      </a:cxn>
                      <a:cxn ang="T99">
                        <a:pos x="T46" y="T47"/>
                      </a:cxn>
                      <a:cxn ang="T100">
                        <a:pos x="T48" y="T49"/>
                      </a:cxn>
                      <a:cxn ang="T101">
                        <a:pos x="T50" y="T51"/>
                      </a:cxn>
                      <a:cxn ang="T102">
                        <a:pos x="T52" y="T53"/>
                      </a:cxn>
                      <a:cxn ang="T103">
                        <a:pos x="T54" y="T55"/>
                      </a:cxn>
                      <a:cxn ang="T104">
                        <a:pos x="T56" y="T57"/>
                      </a:cxn>
                      <a:cxn ang="T105">
                        <a:pos x="T58" y="T59"/>
                      </a:cxn>
                      <a:cxn ang="T106">
                        <a:pos x="T60" y="T61"/>
                      </a:cxn>
                      <a:cxn ang="T107">
                        <a:pos x="T62" y="T63"/>
                      </a:cxn>
                      <a:cxn ang="T108">
                        <a:pos x="T64" y="T65"/>
                      </a:cxn>
                      <a:cxn ang="T109">
                        <a:pos x="T66" y="T67"/>
                      </a:cxn>
                      <a:cxn ang="T110">
                        <a:pos x="T68" y="T69"/>
                      </a:cxn>
                      <a:cxn ang="T111">
                        <a:pos x="T70" y="T71"/>
                      </a:cxn>
                      <a:cxn ang="T112">
                        <a:pos x="T72" y="T73"/>
                      </a:cxn>
                      <a:cxn ang="T113">
                        <a:pos x="T74" y="T75"/>
                      </a:cxn>
                    </a:cxnLst>
                    <a:rect l="T114" t="T115" r="T116" b="T117"/>
                    <a:pathLst>
                      <a:path w="856" h="994">
                        <a:moveTo>
                          <a:pt x="520" y="45"/>
                        </a:moveTo>
                        <a:lnTo>
                          <a:pt x="584" y="80"/>
                        </a:lnTo>
                        <a:lnTo>
                          <a:pt x="621" y="110"/>
                        </a:lnTo>
                        <a:lnTo>
                          <a:pt x="648" y="134"/>
                        </a:lnTo>
                        <a:lnTo>
                          <a:pt x="685" y="178"/>
                        </a:lnTo>
                        <a:lnTo>
                          <a:pt x="707" y="216"/>
                        </a:lnTo>
                        <a:lnTo>
                          <a:pt x="715" y="253"/>
                        </a:lnTo>
                        <a:lnTo>
                          <a:pt x="713" y="307"/>
                        </a:lnTo>
                        <a:lnTo>
                          <a:pt x="704" y="336"/>
                        </a:lnTo>
                        <a:lnTo>
                          <a:pt x="709" y="360"/>
                        </a:lnTo>
                        <a:lnTo>
                          <a:pt x="728" y="391"/>
                        </a:lnTo>
                        <a:lnTo>
                          <a:pt x="762" y="433"/>
                        </a:lnTo>
                        <a:lnTo>
                          <a:pt x="792" y="474"/>
                        </a:lnTo>
                        <a:lnTo>
                          <a:pt x="818" y="518"/>
                        </a:lnTo>
                        <a:lnTo>
                          <a:pt x="841" y="558"/>
                        </a:lnTo>
                        <a:lnTo>
                          <a:pt x="851" y="588"/>
                        </a:lnTo>
                        <a:lnTo>
                          <a:pt x="856" y="619"/>
                        </a:lnTo>
                        <a:lnTo>
                          <a:pt x="847" y="660"/>
                        </a:lnTo>
                        <a:lnTo>
                          <a:pt x="838" y="680"/>
                        </a:lnTo>
                        <a:lnTo>
                          <a:pt x="827" y="694"/>
                        </a:lnTo>
                        <a:lnTo>
                          <a:pt x="807" y="709"/>
                        </a:lnTo>
                        <a:lnTo>
                          <a:pt x="777" y="707"/>
                        </a:lnTo>
                        <a:lnTo>
                          <a:pt x="739" y="689"/>
                        </a:lnTo>
                        <a:lnTo>
                          <a:pt x="693" y="663"/>
                        </a:lnTo>
                        <a:lnTo>
                          <a:pt x="645" y="636"/>
                        </a:lnTo>
                        <a:lnTo>
                          <a:pt x="648" y="593"/>
                        </a:lnTo>
                        <a:lnTo>
                          <a:pt x="639" y="700"/>
                        </a:lnTo>
                        <a:lnTo>
                          <a:pt x="615" y="709"/>
                        </a:lnTo>
                        <a:lnTo>
                          <a:pt x="591" y="685"/>
                        </a:lnTo>
                        <a:lnTo>
                          <a:pt x="546" y="663"/>
                        </a:lnTo>
                        <a:lnTo>
                          <a:pt x="501" y="656"/>
                        </a:lnTo>
                        <a:lnTo>
                          <a:pt x="443" y="665"/>
                        </a:lnTo>
                        <a:lnTo>
                          <a:pt x="408" y="680"/>
                        </a:lnTo>
                        <a:lnTo>
                          <a:pt x="393" y="707"/>
                        </a:lnTo>
                        <a:lnTo>
                          <a:pt x="393" y="729"/>
                        </a:lnTo>
                        <a:lnTo>
                          <a:pt x="402" y="744"/>
                        </a:lnTo>
                        <a:lnTo>
                          <a:pt x="448" y="768"/>
                        </a:lnTo>
                        <a:lnTo>
                          <a:pt x="496" y="779"/>
                        </a:lnTo>
                        <a:lnTo>
                          <a:pt x="542" y="792"/>
                        </a:lnTo>
                        <a:lnTo>
                          <a:pt x="580" y="792"/>
                        </a:lnTo>
                        <a:lnTo>
                          <a:pt x="586" y="783"/>
                        </a:lnTo>
                        <a:lnTo>
                          <a:pt x="575" y="882"/>
                        </a:lnTo>
                        <a:lnTo>
                          <a:pt x="562" y="935"/>
                        </a:lnTo>
                        <a:lnTo>
                          <a:pt x="557" y="965"/>
                        </a:lnTo>
                        <a:lnTo>
                          <a:pt x="549" y="979"/>
                        </a:lnTo>
                        <a:lnTo>
                          <a:pt x="525" y="994"/>
                        </a:lnTo>
                        <a:lnTo>
                          <a:pt x="498" y="990"/>
                        </a:lnTo>
                        <a:lnTo>
                          <a:pt x="457" y="970"/>
                        </a:lnTo>
                        <a:lnTo>
                          <a:pt x="362" y="911"/>
                        </a:lnTo>
                        <a:lnTo>
                          <a:pt x="268" y="851"/>
                        </a:lnTo>
                        <a:lnTo>
                          <a:pt x="194" y="801"/>
                        </a:lnTo>
                        <a:lnTo>
                          <a:pt x="178" y="779"/>
                        </a:lnTo>
                        <a:lnTo>
                          <a:pt x="169" y="757"/>
                        </a:lnTo>
                        <a:lnTo>
                          <a:pt x="167" y="744"/>
                        </a:lnTo>
                        <a:lnTo>
                          <a:pt x="137" y="748"/>
                        </a:lnTo>
                        <a:lnTo>
                          <a:pt x="108" y="748"/>
                        </a:lnTo>
                        <a:lnTo>
                          <a:pt x="88" y="742"/>
                        </a:lnTo>
                        <a:lnTo>
                          <a:pt x="68" y="715"/>
                        </a:lnTo>
                        <a:lnTo>
                          <a:pt x="55" y="680"/>
                        </a:lnTo>
                        <a:lnTo>
                          <a:pt x="58" y="626"/>
                        </a:lnTo>
                        <a:lnTo>
                          <a:pt x="53" y="588"/>
                        </a:lnTo>
                        <a:lnTo>
                          <a:pt x="29" y="534"/>
                        </a:lnTo>
                        <a:lnTo>
                          <a:pt x="5" y="478"/>
                        </a:lnTo>
                        <a:lnTo>
                          <a:pt x="0" y="369"/>
                        </a:lnTo>
                        <a:lnTo>
                          <a:pt x="9" y="268"/>
                        </a:lnTo>
                        <a:lnTo>
                          <a:pt x="40" y="174"/>
                        </a:lnTo>
                        <a:lnTo>
                          <a:pt x="69" y="125"/>
                        </a:lnTo>
                        <a:lnTo>
                          <a:pt x="104" y="84"/>
                        </a:lnTo>
                        <a:lnTo>
                          <a:pt x="147" y="45"/>
                        </a:lnTo>
                        <a:lnTo>
                          <a:pt x="209" y="20"/>
                        </a:lnTo>
                        <a:lnTo>
                          <a:pt x="261" y="5"/>
                        </a:lnTo>
                        <a:lnTo>
                          <a:pt x="325" y="0"/>
                        </a:lnTo>
                        <a:lnTo>
                          <a:pt x="382" y="5"/>
                        </a:lnTo>
                        <a:lnTo>
                          <a:pt x="422" y="11"/>
                        </a:lnTo>
                        <a:lnTo>
                          <a:pt x="466" y="25"/>
                        </a:lnTo>
                        <a:lnTo>
                          <a:pt x="520" y="45"/>
                        </a:lnTo>
                        <a:close/>
                      </a:path>
                    </a:pathLst>
                  </a:custGeom>
                  <a:solidFill>
                    <a:srgbClr val="FF9F9F"/>
                  </a:solidFill>
                  <a:ln w="1111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52274" name="Freeform 83"/>
                  <p:cNvSpPr>
                    <a:spLocks/>
                  </p:cNvSpPr>
                  <p:nvPr/>
                </p:nvSpPr>
                <p:spPr bwMode="auto">
                  <a:xfrm>
                    <a:off x="2399" y="1371"/>
                    <a:ext cx="101" cy="66"/>
                  </a:xfrm>
                  <a:custGeom>
                    <a:avLst/>
                    <a:gdLst>
                      <a:gd name="T0" fmla="*/ 0 w 203"/>
                      <a:gd name="T1" fmla="*/ 6 h 130"/>
                      <a:gd name="T2" fmla="*/ 3 w 203"/>
                      <a:gd name="T3" fmla="*/ 3 h 130"/>
                      <a:gd name="T4" fmla="*/ 6 w 203"/>
                      <a:gd name="T5" fmla="*/ 2 h 130"/>
                      <a:gd name="T6" fmla="*/ 9 w 203"/>
                      <a:gd name="T7" fmla="*/ 1 h 130"/>
                      <a:gd name="T8" fmla="*/ 10 w 203"/>
                      <a:gd name="T9" fmla="*/ 0 h 130"/>
                      <a:gd name="T10" fmla="*/ 11 w 203"/>
                      <a:gd name="T11" fmla="*/ 0 h 130"/>
                      <a:gd name="T12" fmla="*/ 12 w 203"/>
                      <a:gd name="T13" fmla="*/ 1 h 130"/>
                      <a:gd name="T14" fmla="*/ 12 w 203"/>
                      <a:gd name="T15" fmla="*/ 2 h 130"/>
                      <a:gd name="T16" fmla="*/ 12 w 203"/>
                      <a:gd name="T17" fmla="*/ 3 h 130"/>
                      <a:gd name="T18" fmla="*/ 11 w 203"/>
                      <a:gd name="T19" fmla="*/ 3 h 130"/>
                      <a:gd name="T20" fmla="*/ 9 w 203"/>
                      <a:gd name="T21" fmla="*/ 4 h 130"/>
                      <a:gd name="T22" fmla="*/ 6 w 203"/>
                      <a:gd name="T23" fmla="*/ 5 h 130"/>
                      <a:gd name="T24" fmla="*/ 4 w 203"/>
                      <a:gd name="T25" fmla="*/ 6 h 130"/>
                      <a:gd name="T26" fmla="*/ 3 w 203"/>
                      <a:gd name="T27" fmla="*/ 7 h 130"/>
                      <a:gd name="T28" fmla="*/ 1 w 203"/>
                      <a:gd name="T29" fmla="*/ 8 h 130"/>
                      <a:gd name="T30" fmla="*/ 0 w 203"/>
                      <a:gd name="T31" fmla="*/ 9 h 130"/>
                      <a:gd name="T32" fmla="*/ 0 w 203"/>
                      <a:gd name="T33" fmla="*/ 7 h 130"/>
                      <a:gd name="T34" fmla="*/ 0 w 203"/>
                      <a:gd name="T35" fmla="*/ 6 h 130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203"/>
                      <a:gd name="T55" fmla="*/ 0 h 130"/>
                      <a:gd name="T56" fmla="*/ 203 w 203"/>
                      <a:gd name="T57" fmla="*/ 130 h 130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203" h="130">
                        <a:moveTo>
                          <a:pt x="6" y="82"/>
                        </a:moveTo>
                        <a:lnTo>
                          <a:pt x="50" y="47"/>
                        </a:lnTo>
                        <a:lnTo>
                          <a:pt x="100" y="18"/>
                        </a:lnTo>
                        <a:lnTo>
                          <a:pt x="148" y="3"/>
                        </a:lnTo>
                        <a:lnTo>
                          <a:pt x="170" y="0"/>
                        </a:lnTo>
                        <a:lnTo>
                          <a:pt x="188" y="0"/>
                        </a:lnTo>
                        <a:lnTo>
                          <a:pt x="199" y="9"/>
                        </a:lnTo>
                        <a:lnTo>
                          <a:pt x="203" y="24"/>
                        </a:lnTo>
                        <a:lnTo>
                          <a:pt x="199" y="36"/>
                        </a:lnTo>
                        <a:lnTo>
                          <a:pt x="182" y="44"/>
                        </a:lnTo>
                        <a:lnTo>
                          <a:pt x="153" y="53"/>
                        </a:lnTo>
                        <a:lnTo>
                          <a:pt x="111" y="71"/>
                        </a:lnTo>
                        <a:lnTo>
                          <a:pt x="76" y="92"/>
                        </a:lnTo>
                        <a:lnTo>
                          <a:pt x="50" y="108"/>
                        </a:lnTo>
                        <a:lnTo>
                          <a:pt x="30" y="127"/>
                        </a:lnTo>
                        <a:lnTo>
                          <a:pt x="10" y="130"/>
                        </a:lnTo>
                        <a:lnTo>
                          <a:pt x="0" y="108"/>
                        </a:lnTo>
                        <a:lnTo>
                          <a:pt x="6" y="82"/>
                        </a:lnTo>
                        <a:close/>
                      </a:path>
                    </a:pathLst>
                  </a:custGeom>
                  <a:solidFill>
                    <a:srgbClr val="3F1F00"/>
                  </a:solidFill>
                  <a:ln w="1111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52275" name="Freeform 84"/>
                  <p:cNvSpPr>
                    <a:spLocks/>
                  </p:cNvSpPr>
                  <p:nvPr/>
                </p:nvSpPr>
                <p:spPr bwMode="auto">
                  <a:xfrm>
                    <a:off x="2268" y="1513"/>
                    <a:ext cx="118" cy="133"/>
                  </a:xfrm>
                  <a:custGeom>
                    <a:avLst/>
                    <a:gdLst>
                      <a:gd name="T0" fmla="*/ 13 w 237"/>
                      <a:gd name="T1" fmla="*/ 0 h 266"/>
                      <a:gd name="T2" fmla="*/ 14 w 237"/>
                      <a:gd name="T3" fmla="*/ 3 h 266"/>
                      <a:gd name="T4" fmla="*/ 14 w 237"/>
                      <a:gd name="T5" fmla="*/ 5 h 266"/>
                      <a:gd name="T6" fmla="*/ 14 w 237"/>
                      <a:gd name="T7" fmla="*/ 9 h 266"/>
                      <a:gd name="T8" fmla="*/ 14 w 237"/>
                      <a:gd name="T9" fmla="*/ 12 h 266"/>
                      <a:gd name="T10" fmla="*/ 11 w 237"/>
                      <a:gd name="T11" fmla="*/ 10 h 266"/>
                      <a:gd name="T12" fmla="*/ 11 w 237"/>
                      <a:gd name="T13" fmla="*/ 14 h 266"/>
                      <a:gd name="T14" fmla="*/ 8 w 237"/>
                      <a:gd name="T15" fmla="*/ 13 h 266"/>
                      <a:gd name="T16" fmla="*/ 7 w 237"/>
                      <a:gd name="T17" fmla="*/ 17 h 266"/>
                      <a:gd name="T18" fmla="*/ 4 w 237"/>
                      <a:gd name="T19" fmla="*/ 16 h 266"/>
                      <a:gd name="T20" fmla="*/ 3 w 237"/>
                      <a:gd name="T21" fmla="*/ 14 h 266"/>
                      <a:gd name="T22" fmla="*/ 1 w 237"/>
                      <a:gd name="T23" fmla="*/ 12 h 266"/>
                      <a:gd name="T24" fmla="*/ 0 w 237"/>
                      <a:gd name="T25" fmla="*/ 9 h 266"/>
                      <a:gd name="T26" fmla="*/ 13 w 237"/>
                      <a:gd name="T27" fmla="*/ 0 h 26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237"/>
                      <a:gd name="T43" fmla="*/ 0 h 266"/>
                      <a:gd name="T44" fmla="*/ 237 w 237"/>
                      <a:gd name="T45" fmla="*/ 266 h 26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237" h="266">
                        <a:moveTo>
                          <a:pt x="213" y="0"/>
                        </a:moveTo>
                        <a:lnTo>
                          <a:pt x="224" y="51"/>
                        </a:lnTo>
                        <a:lnTo>
                          <a:pt x="233" y="94"/>
                        </a:lnTo>
                        <a:lnTo>
                          <a:pt x="237" y="147"/>
                        </a:lnTo>
                        <a:lnTo>
                          <a:pt x="224" y="193"/>
                        </a:lnTo>
                        <a:lnTo>
                          <a:pt x="180" y="162"/>
                        </a:lnTo>
                        <a:lnTo>
                          <a:pt x="178" y="235"/>
                        </a:lnTo>
                        <a:lnTo>
                          <a:pt x="130" y="208"/>
                        </a:lnTo>
                        <a:lnTo>
                          <a:pt x="115" y="266"/>
                        </a:lnTo>
                        <a:lnTo>
                          <a:pt x="77" y="255"/>
                        </a:lnTo>
                        <a:lnTo>
                          <a:pt x="51" y="231"/>
                        </a:lnTo>
                        <a:lnTo>
                          <a:pt x="27" y="197"/>
                        </a:lnTo>
                        <a:lnTo>
                          <a:pt x="0" y="143"/>
                        </a:lnTo>
                        <a:lnTo>
                          <a:pt x="213" y="0"/>
                        </a:lnTo>
                        <a:close/>
                      </a:path>
                    </a:pathLst>
                  </a:custGeom>
                  <a:solidFill>
                    <a:srgbClr val="3F1F00"/>
                  </a:solidFill>
                  <a:ln w="1111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  <p:sp>
              <p:nvSpPr>
                <p:cNvPr id="52268" name="Arc 85"/>
                <p:cNvSpPr>
                  <a:spLocks/>
                </p:cNvSpPr>
                <p:nvPr/>
              </p:nvSpPr>
              <p:spPr bwMode="auto">
                <a:xfrm>
                  <a:off x="2228" y="1613"/>
                  <a:ext cx="53" cy="91"/>
                </a:xfrm>
                <a:custGeom>
                  <a:avLst/>
                  <a:gdLst>
                    <a:gd name="T0" fmla="*/ 0 w 43200"/>
                    <a:gd name="T1" fmla="*/ 0 h 43200"/>
                    <a:gd name="T2" fmla="*/ 0 w 43200"/>
                    <a:gd name="T3" fmla="*/ 0 h 43200"/>
                    <a:gd name="T4" fmla="*/ 0 w 43200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43200"/>
                    <a:gd name="T10" fmla="*/ 0 h 43200"/>
                    <a:gd name="T11" fmla="*/ 43200 w 43200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00" h="43200" fill="none" extrusionOk="0">
                      <a:moveTo>
                        <a:pt x="43161" y="20312"/>
                      </a:moveTo>
                      <a:cubicBezTo>
                        <a:pt x="43187" y="20740"/>
                        <a:pt x="43200" y="21170"/>
                        <a:pt x="43200" y="21600"/>
                      </a:cubicBezTo>
                      <a:cubicBezTo>
                        <a:pt x="43200" y="33529"/>
                        <a:pt x="33529" y="43200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599" y="0"/>
                      </a:cubicBezTo>
                    </a:path>
                    <a:path w="43200" h="43200" stroke="0" extrusionOk="0">
                      <a:moveTo>
                        <a:pt x="43161" y="20312"/>
                      </a:moveTo>
                      <a:cubicBezTo>
                        <a:pt x="43187" y="20740"/>
                        <a:pt x="43200" y="21170"/>
                        <a:pt x="43200" y="21600"/>
                      </a:cubicBezTo>
                      <a:cubicBezTo>
                        <a:pt x="43200" y="33529"/>
                        <a:pt x="33529" y="43200"/>
                        <a:pt x="21600" y="43200"/>
                      </a:cubicBez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0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lnTo>
                        <a:pt x="43161" y="20312"/>
                      </a:lnTo>
                      <a:close/>
                    </a:path>
                  </a:pathLst>
                </a:custGeom>
                <a:noFill/>
                <a:ln w="46038">
                  <a:solidFill>
                    <a:srgbClr val="FF9F1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27" name="Group 86"/>
                <p:cNvGrpSpPr>
                  <a:grpSpLocks/>
                </p:cNvGrpSpPr>
                <p:nvPr/>
              </p:nvGrpSpPr>
              <p:grpSpPr bwMode="auto">
                <a:xfrm>
                  <a:off x="2430" y="1414"/>
                  <a:ext cx="102" cy="118"/>
                  <a:chOff x="2430" y="1414"/>
                  <a:chExt cx="102" cy="118"/>
                </a:xfrm>
              </p:grpSpPr>
              <p:sp>
                <p:nvSpPr>
                  <p:cNvPr id="52270" name="Freeform 87"/>
                  <p:cNvSpPr>
                    <a:spLocks/>
                  </p:cNvSpPr>
                  <p:nvPr/>
                </p:nvSpPr>
                <p:spPr bwMode="auto">
                  <a:xfrm>
                    <a:off x="2442" y="1424"/>
                    <a:ext cx="90" cy="108"/>
                  </a:xfrm>
                  <a:custGeom>
                    <a:avLst/>
                    <a:gdLst>
                      <a:gd name="T0" fmla="*/ 10 w 182"/>
                      <a:gd name="T1" fmla="*/ 2 h 217"/>
                      <a:gd name="T2" fmla="*/ 11 w 182"/>
                      <a:gd name="T3" fmla="*/ 3 h 217"/>
                      <a:gd name="T4" fmla="*/ 11 w 182"/>
                      <a:gd name="T5" fmla="*/ 5 h 217"/>
                      <a:gd name="T6" fmla="*/ 11 w 182"/>
                      <a:gd name="T7" fmla="*/ 6 h 217"/>
                      <a:gd name="T8" fmla="*/ 11 w 182"/>
                      <a:gd name="T9" fmla="*/ 8 h 217"/>
                      <a:gd name="T10" fmla="*/ 10 w 182"/>
                      <a:gd name="T11" fmla="*/ 9 h 217"/>
                      <a:gd name="T12" fmla="*/ 10 w 182"/>
                      <a:gd name="T13" fmla="*/ 10 h 217"/>
                      <a:gd name="T14" fmla="*/ 9 w 182"/>
                      <a:gd name="T15" fmla="*/ 12 h 217"/>
                      <a:gd name="T16" fmla="*/ 8 w 182"/>
                      <a:gd name="T17" fmla="*/ 13 h 217"/>
                      <a:gd name="T18" fmla="*/ 6 w 182"/>
                      <a:gd name="T19" fmla="*/ 13 h 217"/>
                      <a:gd name="T20" fmla="*/ 5 w 182"/>
                      <a:gd name="T21" fmla="*/ 13 h 217"/>
                      <a:gd name="T22" fmla="*/ 3 w 182"/>
                      <a:gd name="T23" fmla="*/ 13 h 217"/>
                      <a:gd name="T24" fmla="*/ 2 w 182"/>
                      <a:gd name="T25" fmla="*/ 12 h 217"/>
                      <a:gd name="T26" fmla="*/ 2 w 182"/>
                      <a:gd name="T27" fmla="*/ 11 h 217"/>
                      <a:gd name="T28" fmla="*/ 1 w 182"/>
                      <a:gd name="T29" fmla="*/ 10 h 217"/>
                      <a:gd name="T30" fmla="*/ 0 w 182"/>
                      <a:gd name="T31" fmla="*/ 9 h 217"/>
                      <a:gd name="T32" fmla="*/ 0 w 182"/>
                      <a:gd name="T33" fmla="*/ 7 h 217"/>
                      <a:gd name="T34" fmla="*/ 0 w 182"/>
                      <a:gd name="T35" fmla="*/ 5 h 217"/>
                      <a:gd name="T36" fmla="*/ 0 w 182"/>
                      <a:gd name="T37" fmla="*/ 4 h 217"/>
                      <a:gd name="T38" fmla="*/ 0 w 182"/>
                      <a:gd name="T39" fmla="*/ 3 h 217"/>
                      <a:gd name="T40" fmla="*/ 1 w 182"/>
                      <a:gd name="T41" fmla="*/ 2 h 217"/>
                      <a:gd name="T42" fmla="*/ 2 w 182"/>
                      <a:gd name="T43" fmla="*/ 1 h 217"/>
                      <a:gd name="T44" fmla="*/ 4 w 182"/>
                      <a:gd name="T45" fmla="*/ 0 h 217"/>
                      <a:gd name="T46" fmla="*/ 6 w 182"/>
                      <a:gd name="T47" fmla="*/ 0 h 217"/>
                      <a:gd name="T48" fmla="*/ 7 w 182"/>
                      <a:gd name="T49" fmla="*/ 0 h 217"/>
                      <a:gd name="T50" fmla="*/ 8 w 182"/>
                      <a:gd name="T51" fmla="*/ 0 h 217"/>
                      <a:gd name="T52" fmla="*/ 10 w 182"/>
                      <a:gd name="T53" fmla="*/ 2 h 217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82"/>
                      <a:gd name="T82" fmla="*/ 0 h 217"/>
                      <a:gd name="T83" fmla="*/ 182 w 182"/>
                      <a:gd name="T84" fmla="*/ 217 h 217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82" h="217">
                        <a:moveTo>
                          <a:pt x="162" y="32"/>
                        </a:moveTo>
                        <a:lnTo>
                          <a:pt x="178" y="61"/>
                        </a:lnTo>
                        <a:lnTo>
                          <a:pt x="182" y="85"/>
                        </a:lnTo>
                        <a:lnTo>
                          <a:pt x="182" y="109"/>
                        </a:lnTo>
                        <a:lnTo>
                          <a:pt x="178" y="131"/>
                        </a:lnTo>
                        <a:lnTo>
                          <a:pt x="173" y="149"/>
                        </a:lnTo>
                        <a:lnTo>
                          <a:pt x="162" y="173"/>
                        </a:lnTo>
                        <a:lnTo>
                          <a:pt x="147" y="194"/>
                        </a:lnTo>
                        <a:lnTo>
                          <a:pt x="129" y="208"/>
                        </a:lnTo>
                        <a:lnTo>
                          <a:pt x="108" y="217"/>
                        </a:lnTo>
                        <a:lnTo>
                          <a:pt x="83" y="217"/>
                        </a:lnTo>
                        <a:lnTo>
                          <a:pt x="63" y="212"/>
                        </a:lnTo>
                        <a:lnTo>
                          <a:pt x="46" y="203"/>
                        </a:lnTo>
                        <a:lnTo>
                          <a:pt x="33" y="190"/>
                        </a:lnTo>
                        <a:lnTo>
                          <a:pt x="18" y="171"/>
                        </a:lnTo>
                        <a:lnTo>
                          <a:pt x="6" y="149"/>
                        </a:lnTo>
                        <a:lnTo>
                          <a:pt x="0" y="122"/>
                        </a:lnTo>
                        <a:lnTo>
                          <a:pt x="0" y="94"/>
                        </a:lnTo>
                        <a:lnTo>
                          <a:pt x="7" y="70"/>
                        </a:lnTo>
                        <a:lnTo>
                          <a:pt x="11" y="52"/>
                        </a:lnTo>
                        <a:lnTo>
                          <a:pt x="24" y="35"/>
                        </a:lnTo>
                        <a:lnTo>
                          <a:pt x="40" y="17"/>
                        </a:lnTo>
                        <a:lnTo>
                          <a:pt x="68" y="2"/>
                        </a:lnTo>
                        <a:lnTo>
                          <a:pt x="97" y="0"/>
                        </a:lnTo>
                        <a:lnTo>
                          <a:pt x="125" y="4"/>
                        </a:lnTo>
                        <a:lnTo>
                          <a:pt x="143" y="15"/>
                        </a:lnTo>
                        <a:lnTo>
                          <a:pt x="162" y="3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111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52271" name="Freeform 88"/>
                  <p:cNvSpPr>
                    <a:spLocks/>
                  </p:cNvSpPr>
                  <p:nvPr/>
                </p:nvSpPr>
                <p:spPr bwMode="auto">
                  <a:xfrm>
                    <a:off x="2477" y="1483"/>
                    <a:ext cx="37" cy="45"/>
                  </a:xfrm>
                  <a:custGeom>
                    <a:avLst/>
                    <a:gdLst>
                      <a:gd name="T0" fmla="*/ 5 w 73"/>
                      <a:gd name="T1" fmla="*/ 1 h 88"/>
                      <a:gd name="T2" fmla="*/ 5 w 73"/>
                      <a:gd name="T3" fmla="*/ 2 h 88"/>
                      <a:gd name="T4" fmla="*/ 5 w 73"/>
                      <a:gd name="T5" fmla="*/ 3 h 88"/>
                      <a:gd name="T6" fmla="*/ 5 w 73"/>
                      <a:gd name="T7" fmla="*/ 3 h 88"/>
                      <a:gd name="T8" fmla="*/ 5 w 73"/>
                      <a:gd name="T9" fmla="*/ 4 h 88"/>
                      <a:gd name="T10" fmla="*/ 5 w 73"/>
                      <a:gd name="T11" fmla="*/ 4 h 88"/>
                      <a:gd name="T12" fmla="*/ 5 w 73"/>
                      <a:gd name="T13" fmla="*/ 5 h 88"/>
                      <a:gd name="T14" fmla="*/ 4 w 73"/>
                      <a:gd name="T15" fmla="*/ 5 h 88"/>
                      <a:gd name="T16" fmla="*/ 4 w 73"/>
                      <a:gd name="T17" fmla="*/ 6 h 88"/>
                      <a:gd name="T18" fmla="*/ 3 w 73"/>
                      <a:gd name="T19" fmla="*/ 6 h 88"/>
                      <a:gd name="T20" fmla="*/ 3 w 73"/>
                      <a:gd name="T21" fmla="*/ 6 h 88"/>
                      <a:gd name="T22" fmla="*/ 2 w 73"/>
                      <a:gd name="T23" fmla="*/ 6 h 88"/>
                      <a:gd name="T24" fmla="*/ 2 w 73"/>
                      <a:gd name="T25" fmla="*/ 6 h 88"/>
                      <a:gd name="T26" fmla="*/ 1 w 73"/>
                      <a:gd name="T27" fmla="*/ 5 h 88"/>
                      <a:gd name="T28" fmla="*/ 1 w 73"/>
                      <a:gd name="T29" fmla="*/ 5 h 88"/>
                      <a:gd name="T30" fmla="*/ 1 w 73"/>
                      <a:gd name="T31" fmla="*/ 4 h 88"/>
                      <a:gd name="T32" fmla="*/ 0 w 73"/>
                      <a:gd name="T33" fmla="*/ 4 h 88"/>
                      <a:gd name="T34" fmla="*/ 0 w 73"/>
                      <a:gd name="T35" fmla="*/ 3 h 88"/>
                      <a:gd name="T36" fmla="*/ 1 w 73"/>
                      <a:gd name="T37" fmla="*/ 2 h 88"/>
                      <a:gd name="T38" fmla="*/ 1 w 73"/>
                      <a:gd name="T39" fmla="*/ 2 h 88"/>
                      <a:gd name="T40" fmla="*/ 1 w 73"/>
                      <a:gd name="T41" fmla="*/ 1 h 88"/>
                      <a:gd name="T42" fmla="*/ 1 w 73"/>
                      <a:gd name="T43" fmla="*/ 1 h 88"/>
                      <a:gd name="T44" fmla="*/ 2 w 73"/>
                      <a:gd name="T45" fmla="*/ 0 h 88"/>
                      <a:gd name="T46" fmla="*/ 3 w 73"/>
                      <a:gd name="T47" fmla="*/ 0 h 88"/>
                      <a:gd name="T48" fmla="*/ 4 w 73"/>
                      <a:gd name="T49" fmla="*/ 1 h 88"/>
                      <a:gd name="T50" fmla="*/ 4 w 73"/>
                      <a:gd name="T51" fmla="*/ 1 h 88"/>
                      <a:gd name="T52" fmla="*/ 5 w 73"/>
                      <a:gd name="T53" fmla="*/ 1 h 88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73"/>
                      <a:gd name="T82" fmla="*/ 0 h 88"/>
                      <a:gd name="T83" fmla="*/ 73 w 73"/>
                      <a:gd name="T84" fmla="*/ 88 h 88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73" h="88">
                        <a:moveTo>
                          <a:pt x="66" y="13"/>
                        </a:moveTo>
                        <a:lnTo>
                          <a:pt x="73" y="24"/>
                        </a:lnTo>
                        <a:lnTo>
                          <a:pt x="73" y="33"/>
                        </a:lnTo>
                        <a:lnTo>
                          <a:pt x="73" y="44"/>
                        </a:lnTo>
                        <a:lnTo>
                          <a:pt x="73" y="53"/>
                        </a:lnTo>
                        <a:lnTo>
                          <a:pt x="70" y="62"/>
                        </a:lnTo>
                        <a:lnTo>
                          <a:pt x="66" y="70"/>
                        </a:lnTo>
                        <a:lnTo>
                          <a:pt x="59" y="79"/>
                        </a:lnTo>
                        <a:lnTo>
                          <a:pt x="53" y="86"/>
                        </a:lnTo>
                        <a:lnTo>
                          <a:pt x="44" y="88"/>
                        </a:lnTo>
                        <a:lnTo>
                          <a:pt x="33" y="88"/>
                        </a:lnTo>
                        <a:lnTo>
                          <a:pt x="24" y="86"/>
                        </a:lnTo>
                        <a:lnTo>
                          <a:pt x="18" y="83"/>
                        </a:lnTo>
                        <a:lnTo>
                          <a:pt x="13" y="77"/>
                        </a:lnTo>
                        <a:lnTo>
                          <a:pt x="7" y="70"/>
                        </a:lnTo>
                        <a:lnTo>
                          <a:pt x="2" y="62"/>
                        </a:lnTo>
                        <a:lnTo>
                          <a:pt x="0" y="50"/>
                        </a:lnTo>
                        <a:lnTo>
                          <a:pt x="0" y="37"/>
                        </a:lnTo>
                        <a:lnTo>
                          <a:pt x="2" y="28"/>
                        </a:lnTo>
                        <a:lnTo>
                          <a:pt x="5" y="22"/>
                        </a:lnTo>
                        <a:lnTo>
                          <a:pt x="9" y="15"/>
                        </a:lnTo>
                        <a:lnTo>
                          <a:pt x="16" y="5"/>
                        </a:lnTo>
                        <a:lnTo>
                          <a:pt x="27" y="0"/>
                        </a:lnTo>
                        <a:lnTo>
                          <a:pt x="40" y="0"/>
                        </a:lnTo>
                        <a:lnTo>
                          <a:pt x="51" y="2"/>
                        </a:lnTo>
                        <a:lnTo>
                          <a:pt x="57" y="5"/>
                        </a:lnTo>
                        <a:lnTo>
                          <a:pt x="66" y="1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52272" name="Freeform 89"/>
                  <p:cNvSpPr>
                    <a:spLocks/>
                  </p:cNvSpPr>
                  <p:nvPr/>
                </p:nvSpPr>
                <p:spPr bwMode="auto">
                  <a:xfrm>
                    <a:off x="2430" y="1414"/>
                    <a:ext cx="98" cy="89"/>
                  </a:xfrm>
                  <a:custGeom>
                    <a:avLst/>
                    <a:gdLst>
                      <a:gd name="T0" fmla="*/ 12 w 197"/>
                      <a:gd name="T1" fmla="*/ 2 h 179"/>
                      <a:gd name="T2" fmla="*/ 10 w 197"/>
                      <a:gd name="T3" fmla="*/ 1 h 179"/>
                      <a:gd name="T4" fmla="*/ 8 w 197"/>
                      <a:gd name="T5" fmla="*/ 0 h 179"/>
                      <a:gd name="T6" fmla="*/ 7 w 197"/>
                      <a:gd name="T7" fmla="*/ 0 h 179"/>
                      <a:gd name="T8" fmla="*/ 6 w 197"/>
                      <a:gd name="T9" fmla="*/ 0 h 179"/>
                      <a:gd name="T10" fmla="*/ 4 w 197"/>
                      <a:gd name="T11" fmla="*/ 0 h 179"/>
                      <a:gd name="T12" fmla="*/ 3 w 197"/>
                      <a:gd name="T13" fmla="*/ 0 h 179"/>
                      <a:gd name="T14" fmla="*/ 2 w 197"/>
                      <a:gd name="T15" fmla="*/ 1 h 179"/>
                      <a:gd name="T16" fmla="*/ 1 w 197"/>
                      <a:gd name="T17" fmla="*/ 2 h 179"/>
                      <a:gd name="T18" fmla="*/ 0 w 197"/>
                      <a:gd name="T19" fmla="*/ 4 h 179"/>
                      <a:gd name="T20" fmla="*/ 0 w 197"/>
                      <a:gd name="T21" fmla="*/ 5 h 179"/>
                      <a:gd name="T22" fmla="*/ 0 w 197"/>
                      <a:gd name="T23" fmla="*/ 7 h 179"/>
                      <a:gd name="T24" fmla="*/ 0 w 197"/>
                      <a:gd name="T25" fmla="*/ 8 h 179"/>
                      <a:gd name="T26" fmla="*/ 0 w 197"/>
                      <a:gd name="T27" fmla="*/ 10 h 179"/>
                      <a:gd name="T28" fmla="*/ 0 w 197"/>
                      <a:gd name="T29" fmla="*/ 11 h 179"/>
                      <a:gd name="T30" fmla="*/ 12 w 197"/>
                      <a:gd name="T31" fmla="*/ 2 h 179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197"/>
                      <a:gd name="T49" fmla="*/ 0 h 179"/>
                      <a:gd name="T50" fmla="*/ 197 w 197"/>
                      <a:gd name="T51" fmla="*/ 179 h 179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197" h="179">
                        <a:moveTo>
                          <a:pt x="197" y="44"/>
                        </a:moveTo>
                        <a:lnTo>
                          <a:pt x="171" y="22"/>
                        </a:lnTo>
                        <a:lnTo>
                          <a:pt x="143" y="8"/>
                        </a:lnTo>
                        <a:lnTo>
                          <a:pt x="120" y="0"/>
                        </a:lnTo>
                        <a:lnTo>
                          <a:pt x="96" y="0"/>
                        </a:lnTo>
                        <a:lnTo>
                          <a:pt x="72" y="6"/>
                        </a:lnTo>
                        <a:lnTo>
                          <a:pt x="57" y="13"/>
                        </a:lnTo>
                        <a:lnTo>
                          <a:pt x="41" y="24"/>
                        </a:lnTo>
                        <a:lnTo>
                          <a:pt x="28" y="41"/>
                        </a:lnTo>
                        <a:lnTo>
                          <a:pt x="15" y="70"/>
                        </a:lnTo>
                        <a:lnTo>
                          <a:pt x="11" y="94"/>
                        </a:lnTo>
                        <a:lnTo>
                          <a:pt x="4" y="116"/>
                        </a:lnTo>
                        <a:lnTo>
                          <a:pt x="0" y="136"/>
                        </a:lnTo>
                        <a:lnTo>
                          <a:pt x="0" y="164"/>
                        </a:lnTo>
                        <a:lnTo>
                          <a:pt x="0" y="179"/>
                        </a:lnTo>
                        <a:lnTo>
                          <a:pt x="197" y="44"/>
                        </a:lnTo>
                        <a:close/>
                      </a:path>
                    </a:pathLst>
                  </a:custGeom>
                  <a:solidFill>
                    <a:srgbClr val="FF9F9F"/>
                  </a:solidFill>
                  <a:ln w="1111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</p:grpSp>
        <p:grpSp>
          <p:nvGrpSpPr>
            <p:cNvPr id="28" name="Group 90"/>
            <p:cNvGrpSpPr>
              <a:grpSpLocks/>
            </p:cNvGrpSpPr>
            <p:nvPr/>
          </p:nvGrpSpPr>
          <p:grpSpPr bwMode="auto">
            <a:xfrm>
              <a:off x="1868" y="1214"/>
              <a:ext cx="640" cy="1060"/>
              <a:chOff x="1868" y="1214"/>
              <a:chExt cx="640" cy="1060"/>
            </a:xfrm>
          </p:grpSpPr>
          <p:sp>
            <p:nvSpPr>
              <p:cNvPr id="52260" name="Freeform 91"/>
              <p:cNvSpPr>
                <a:spLocks/>
              </p:cNvSpPr>
              <p:nvPr/>
            </p:nvSpPr>
            <p:spPr bwMode="auto">
              <a:xfrm>
                <a:off x="1868" y="1214"/>
                <a:ext cx="640" cy="1060"/>
              </a:xfrm>
              <a:custGeom>
                <a:avLst/>
                <a:gdLst>
                  <a:gd name="T0" fmla="*/ 79 w 1279"/>
                  <a:gd name="T1" fmla="*/ 15 h 2120"/>
                  <a:gd name="T2" fmla="*/ 80 w 1279"/>
                  <a:gd name="T3" fmla="*/ 13 h 2120"/>
                  <a:gd name="T4" fmla="*/ 80 w 1279"/>
                  <a:gd name="T5" fmla="*/ 10 h 2120"/>
                  <a:gd name="T6" fmla="*/ 78 w 1279"/>
                  <a:gd name="T7" fmla="*/ 7 h 2120"/>
                  <a:gd name="T8" fmla="*/ 74 w 1279"/>
                  <a:gd name="T9" fmla="*/ 3 h 2120"/>
                  <a:gd name="T10" fmla="*/ 68 w 1279"/>
                  <a:gd name="T11" fmla="*/ 1 h 2120"/>
                  <a:gd name="T12" fmla="*/ 61 w 1279"/>
                  <a:gd name="T13" fmla="*/ 1 h 2120"/>
                  <a:gd name="T14" fmla="*/ 56 w 1279"/>
                  <a:gd name="T15" fmla="*/ 0 h 2120"/>
                  <a:gd name="T16" fmla="*/ 50 w 1279"/>
                  <a:gd name="T17" fmla="*/ 1 h 2120"/>
                  <a:gd name="T18" fmla="*/ 46 w 1279"/>
                  <a:gd name="T19" fmla="*/ 2 h 2120"/>
                  <a:gd name="T20" fmla="*/ 41 w 1279"/>
                  <a:gd name="T21" fmla="*/ 4 h 2120"/>
                  <a:gd name="T22" fmla="*/ 38 w 1279"/>
                  <a:gd name="T23" fmla="*/ 6 h 2120"/>
                  <a:gd name="T24" fmla="*/ 35 w 1279"/>
                  <a:gd name="T25" fmla="*/ 11 h 2120"/>
                  <a:gd name="T26" fmla="*/ 31 w 1279"/>
                  <a:gd name="T27" fmla="*/ 19 h 2120"/>
                  <a:gd name="T28" fmla="*/ 25 w 1279"/>
                  <a:gd name="T29" fmla="*/ 31 h 2120"/>
                  <a:gd name="T30" fmla="*/ 23 w 1279"/>
                  <a:gd name="T31" fmla="*/ 37 h 2120"/>
                  <a:gd name="T32" fmla="*/ 23 w 1279"/>
                  <a:gd name="T33" fmla="*/ 43 h 2120"/>
                  <a:gd name="T34" fmla="*/ 26 w 1279"/>
                  <a:gd name="T35" fmla="*/ 51 h 2120"/>
                  <a:gd name="T36" fmla="*/ 29 w 1279"/>
                  <a:gd name="T37" fmla="*/ 56 h 2120"/>
                  <a:gd name="T38" fmla="*/ 30 w 1279"/>
                  <a:gd name="T39" fmla="*/ 66 h 2120"/>
                  <a:gd name="T40" fmla="*/ 28 w 1279"/>
                  <a:gd name="T41" fmla="*/ 72 h 2120"/>
                  <a:gd name="T42" fmla="*/ 24 w 1279"/>
                  <a:gd name="T43" fmla="*/ 85 h 2120"/>
                  <a:gd name="T44" fmla="*/ 22 w 1279"/>
                  <a:gd name="T45" fmla="*/ 88 h 2120"/>
                  <a:gd name="T46" fmla="*/ 13 w 1279"/>
                  <a:gd name="T47" fmla="*/ 98 h 2120"/>
                  <a:gd name="T48" fmla="*/ 5 w 1279"/>
                  <a:gd name="T49" fmla="*/ 105 h 2120"/>
                  <a:gd name="T50" fmla="*/ 2 w 1279"/>
                  <a:gd name="T51" fmla="*/ 108 h 2120"/>
                  <a:gd name="T52" fmla="*/ 0 w 1279"/>
                  <a:gd name="T53" fmla="*/ 110 h 2120"/>
                  <a:gd name="T54" fmla="*/ 11 w 1279"/>
                  <a:gd name="T55" fmla="*/ 108 h 2120"/>
                  <a:gd name="T56" fmla="*/ 3 w 1279"/>
                  <a:gd name="T57" fmla="*/ 115 h 2120"/>
                  <a:gd name="T58" fmla="*/ 0 w 1279"/>
                  <a:gd name="T59" fmla="*/ 122 h 2120"/>
                  <a:gd name="T60" fmla="*/ 5 w 1279"/>
                  <a:gd name="T61" fmla="*/ 119 h 2120"/>
                  <a:gd name="T62" fmla="*/ 12 w 1279"/>
                  <a:gd name="T63" fmla="*/ 113 h 2120"/>
                  <a:gd name="T64" fmla="*/ 17 w 1279"/>
                  <a:gd name="T65" fmla="*/ 109 h 2120"/>
                  <a:gd name="T66" fmla="*/ 8 w 1279"/>
                  <a:gd name="T67" fmla="*/ 122 h 2120"/>
                  <a:gd name="T68" fmla="*/ 5 w 1279"/>
                  <a:gd name="T69" fmla="*/ 133 h 2120"/>
                  <a:gd name="T70" fmla="*/ 13 w 1279"/>
                  <a:gd name="T71" fmla="*/ 124 h 2120"/>
                  <a:gd name="T72" fmla="*/ 20 w 1279"/>
                  <a:gd name="T73" fmla="*/ 113 h 2120"/>
                  <a:gd name="T74" fmla="*/ 20 w 1279"/>
                  <a:gd name="T75" fmla="*/ 121 h 2120"/>
                  <a:gd name="T76" fmla="*/ 27 w 1279"/>
                  <a:gd name="T77" fmla="*/ 107 h 2120"/>
                  <a:gd name="T78" fmla="*/ 34 w 1279"/>
                  <a:gd name="T79" fmla="*/ 93 h 2120"/>
                  <a:gd name="T80" fmla="*/ 36 w 1279"/>
                  <a:gd name="T81" fmla="*/ 88 h 2120"/>
                  <a:gd name="T82" fmla="*/ 38 w 1279"/>
                  <a:gd name="T83" fmla="*/ 75 h 2120"/>
                  <a:gd name="T84" fmla="*/ 42 w 1279"/>
                  <a:gd name="T85" fmla="*/ 68 h 2120"/>
                  <a:gd name="T86" fmla="*/ 44 w 1279"/>
                  <a:gd name="T87" fmla="*/ 58 h 2120"/>
                  <a:gd name="T88" fmla="*/ 44 w 1279"/>
                  <a:gd name="T89" fmla="*/ 56 h 2120"/>
                  <a:gd name="T90" fmla="*/ 46 w 1279"/>
                  <a:gd name="T91" fmla="*/ 52 h 2120"/>
                  <a:gd name="T92" fmla="*/ 48 w 1279"/>
                  <a:gd name="T93" fmla="*/ 52 h 2120"/>
                  <a:gd name="T94" fmla="*/ 50 w 1279"/>
                  <a:gd name="T95" fmla="*/ 51 h 2120"/>
                  <a:gd name="T96" fmla="*/ 55 w 1279"/>
                  <a:gd name="T97" fmla="*/ 48 h 2120"/>
                  <a:gd name="T98" fmla="*/ 58 w 1279"/>
                  <a:gd name="T99" fmla="*/ 46 h 2120"/>
                  <a:gd name="T100" fmla="*/ 63 w 1279"/>
                  <a:gd name="T101" fmla="*/ 42 h 2120"/>
                  <a:gd name="T102" fmla="*/ 68 w 1279"/>
                  <a:gd name="T103" fmla="*/ 35 h 2120"/>
                  <a:gd name="T104" fmla="*/ 72 w 1279"/>
                  <a:gd name="T105" fmla="*/ 28 h 2120"/>
                  <a:gd name="T106" fmla="*/ 77 w 1279"/>
                  <a:gd name="T107" fmla="*/ 20 h 2120"/>
                  <a:gd name="T108" fmla="*/ 79 w 1279"/>
                  <a:gd name="T109" fmla="*/ 15 h 212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279"/>
                  <a:gd name="T166" fmla="*/ 0 h 2120"/>
                  <a:gd name="T167" fmla="*/ 1279 w 1279"/>
                  <a:gd name="T168" fmla="*/ 2120 h 212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279" h="2120">
                    <a:moveTo>
                      <a:pt x="1255" y="252"/>
                    </a:moveTo>
                    <a:lnTo>
                      <a:pt x="1279" y="212"/>
                    </a:lnTo>
                    <a:lnTo>
                      <a:pt x="1274" y="171"/>
                    </a:lnTo>
                    <a:lnTo>
                      <a:pt x="1244" y="118"/>
                    </a:lnTo>
                    <a:lnTo>
                      <a:pt x="1180" y="59"/>
                    </a:lnTo>
                    <a:lnTo>
                      <a:pt x="1086" y="24"/>
                    </a:lnTo>
                    <a:lnTo>
                      <a:pt x="974" y="19"/>
                    </a:lnTo>
                    <a:lnTo>
                      <a:pt x="891" y="0"/>
                    </a:lnTo>
                    <a:lnTo>
                      <a:pt x="789" y="24"/>
                    </a:lnTo>
                    <a:lnTo>
                      <a:pt x="730" y="35"/>
                    </a:lnTo>
                    <a:lnTo>
                      <a:pt x="654" y="72"/>
                    </a:lnTo>
                    <a:lnTo>
                      <a:pt x="596" y="107"/>
                    </a:lnTo>
                    <a:lnTo>
                      <a:pt x="555" y="182"/>
                    </a:lnTo>
                    <a:lnTo>
                      <a:pt x="483" y="305"/>
                    </a:lnTo>
                    <a:lnTo>
                      <a:pt x="397" y="499"/>
                    </a:lnTo>
                    <a:lnTo>
                      <a:pt x="368" y="605"/>
                    </a:lnTo>
                    <a:lnTo>
                      <a:pt x="360" y="693"/>
                    </a:lnTo>
                    <a:lnTo>
                      <a:pt x="402" y="815"/>
                    </a:lnTo>
                    <a:lnTo>
                      <a:pt x="461" y="908"/>
                    </a:lnTo>
                    <a:lnTo>
                      <a:pt x="467" y="1043"/>
                    </a:lnTo>
                    <a:lnTo>
                      <a:pt x="443" y="1155"/>
                    </a:lnTo>
                    <a:lnTo>
                      <a:pt x="379" y="1359"/>
                    </a:lnTo>
                    <a:lnTo>
                      <a:pt x="344" y="1412"/>
                    </a:lnTo>
                    <a:lnTo>
                      <a:pt x="197" y="1581"/>
                    </a:lnTo>
                    <a:lnTo>
                      <a:pt x="70" y="1681"/>
                    </a:lnTo>
                    <a:lnTo>
                      <a:pt x="24" y="1727"/>
                    </a:lnTo>
                    <a:lnTo>
                      <a:pt x="0" y="1774"/>
                    </a:lnTo>
                    <a:lnTo>
                      <a:pt x="167" y="1739"/>
                    </a:lnTo>
                    <a:lnTo>
                      <a:pt x="46" y="1839"/>
                    </a:lnTo>
                    <a:lnTo>
                      <a:pt x="0" y="1956"/>
                    </a:lnTo>
                    <a:lnTo>
                      <a:pt x="75" y="1914"/>
                    </a:lnTo>
                    <a:lnTo>
                      <a:pt x="186" y="1809"/>
                    </a:lnTo>
                    <a:lnTo>
                      <a:pt x="261" y="1751"/>
                    </a:lnTo>
                    <a:lnTo>
                      <a:pt x="127" y="1962"/>
                    </a:lnTo>
                    <a:lnTo>
                      <a:pt x="70" y="2120"/>
                    </a:lnTo>
                    <a:lnTo>
                      <a:pt x="202" y="1991"/>
                    </a:lnTo>
                    <a:lnTo>
                      <a:pt x="320" y="1815"/>
                    </a:lnTo>
                    <a:lnTo>
                      <a:pt x="320" y="1938"/>
                    </a:lnTo>
                    <a:lnTo>
                      <a:pt x="432" y="1716"/>
                    </a:lnTo>
                    <a:lnTo>
                      <a:pt x="537" y="1488"/>
                    </a:lnTo>
                    <a:lnTo>
                      <a:pt x="566" y="1407"/>
                    </a:lnTo>
                    <a:lnTo>
                      <a:pt x="607" y="1201"/>
                    </a:lnTo>
                    <a:lnTo>
                      <a:pt x="660" y="1091"/>
                    </a:lnTo>
                    <a:lnTo>
                      <a:pt x="689" y="931"/>
                    </a:lnTo>
                    <a:lnTo>
                      <a:pt x="695" y="896"/>
                    </a:lnTo>
                    <a:lnTo>
                      <a:pt x="724" y="844"/>
                    </a:lnTo>
                    <a:lnTo>
                      <a:pt x="759" y="831"/>
                    </a:lnTo>
                    <a:lnTo>
                      <a:pt x="794" y="815"/>
                    </a:lnTo>
                    <a:lnTo>
                      <a:pt x="866" y="778"/>
                    </a:lnTo>
                    <a:lnTo>
                      <a:pt x="921" y="738"/>
                    </a:lnTo>
                    <a:lnTo>
                      <a:pt x="998" y="681"/>
                    </a:lnTo>
                    <a:lnTo>
                      <a:pt x="1079" y="570"/>
                    </a:lnTo>
                    <a:lnTo>
                      <a:pt x="1143" y="453"/>
                    </a:lnTo>
                    <a:lnTo>
                      <a:pt x="1232" y="324"/>
                    </a:lnTo>
                    <a:lnTo>
                      <a:pt x="1255" y="252"/>
                    </a:lnTo>
                    <a:close/>
                  </a:path>
                </a:pathLst>
              </a:custGeom>
              <a:solidFill>
                <a:srgbClr val="FF00FF"/>
              </a:solidFill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261" name="Oval 92"/>
              <p:cNvSpPr>
                <a:spLocks noChangeArrowheads="1"/>
              </p:cNvSpPr>
              <p:nvPr/>
            </p:nvSpPr>
            <p:spPr bwMode="auto">
              <a:xfrm>
                <a:off x="2078" y="1635"/>
                <a:ext cx="145" cy="145"/>
              </a:xfrm>
              <a:prstGeom prst="ellipse">
                <a:avLst/>
              </a:prstGeom>
              <a:solidFill>
                <a:srgbClr val="FF00FF"/>
              </a:solidFill>
              <a:ln w="238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262" name="Freeform 93"/>
              <p:cNvSpPr>
                <a:spLocks/>
              </p:cNvSpPr>
              <p:nvPr/>
            </p:nvSpPr>
            <p:spPr bwMode="auto">
              <a:xfrm>
                <a:off x="2163" y="1235"/>
                <a:ext cx="271" cy="392"/>
              </a:xfrm>
              <a:custGeom>
                <a:avLst/>
                <a:gdLst>
                  <a:gd name="T0" fmla="*/ 34 w 542"/>
                  <a:gd name="T1" fmla="*/ 0 h 783"/>
                  <a:gd name="T2" fmla="*/ 31 w 542"/>
                  <a:gd name="T3" fmla="*/ 3 h 783"/>
                  <a:gd name="T4" fmla="*/ 28 w 542"/>
                  <a:gd name="T5" fmla="*/ 6 h 783"/>
                  <a:gd name="T6" fmla="*/ 26 w 542"/>
                  <a:gd name="T7" fmla="*/ 8 h 783"/>
                  <a:gd name="T8" fmla="*/ 24 w 542"/>
                  <a:gd name="T9" fmla="*/ 11 h 783"/>
                  <a:gd name="T10" fmla="*/ 23 w 542"/>
                  <a:gd name="T11" fmla="*/ 13 h 783"/>
                  <a:gd name="T12" fmla="*/ 22 w 542"/>
                  <a:gd name="T13" fmla="*/ 15 h 783"/>
                  <a:gd name="T14" fmla="*/ 21 w 542"/>
                  <a:gd name="T15" fmla="*/ 19 h 783"/>
                  <a:gd name="T16" fmla="*/ 20 w 542"/>
                  <a:gd name="T17" fmla="*/ 24 h 783"/>
                  <a:gd name="T18" fmla="*/ 19 w 542"/>
                  <a:gd name="T19" fmla="*/ 27 h 783"/>
                  <a:gd name="T20" fmla="*/ 18 w 542"/>
                  <a:gd name="T21" fmla="*/ 30 h 783"/>
                  <a:gd name="T22" fmla="*/ 17 w 542"/>
                  <a:gd name="T23" fmla="*/ 33 h 783"/>
                  <a:gd name="T24" fmla="*/ 15 w 542"/>
                  <a:gd name="T25" fmla="*/ 35 h 783"/>
                  <a:gd name="T26" fmla="*/ 14 w 542"/>
                  <a:gd name="T27" fmla="*/ 38 h 783"/>
                  <a:gd name="T28" fmla="*/ 11 w 542"/>
                  <a:gd name="T29" fmla="*/ 40 h 783"/>
                  <a:gd name="T30" fmla="*/ 9 w 542"/>
                  <a:gd name="T31" fmla="*/ 42 h 783"/>
                  <a:gd name="T32" fmla="*/ 6 w 542"/>
                  <a:gd name="T33" fmla="*/ 44 h 783"/>
                  <a:gd name="T34" fmla="*/ 4 w 542"/>
                  <a:gd name="T35" fmla="*/ 45 h 783"/>
                  <a:gd name="T36" fmla="*/ 2 w 542"/>
                  <a:gd name="T37" fmla="*/ 46 h 783"/>
                  <a:gd name="T38" fmla="*/ 1 w 542"/>
                  <a:gd name="T39" fmla="*/ 48 h 783"/>
                  <a:gd name="T40" fmla="*/ 0 w 542"/>
                  <a:gd name="T41" fmla="*/ 49 h 78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42"/>
                  <a:gd name="T64" fmla="*/ 0 h 783"/>
                  <a:gd name="T65" fmla="*/ 542 w 542"/>
                  <a:gd name="T66" fmla="*/ 783 h 78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42" h="783">
                    <a:moveTo>
                      <a:pt x="542" y="0"/>
                    </a:moveTo>
                    <a:lnTo>
                      <a:pt x="502" y="40"/>
                    </a:lnTo>
                    <a:lnTo>
                      <a:pt x="454" y="86"/>
                    </a:lnTo>
                    <a:lnTo>
                      <a:pt x="423" y="121"/>
                    </a:lnTo>
                    <a:lnTo>
                      <a:pt x="395" y="163"/>
                    </a:lnTo>
                    <a:lnTo>
                      <a:pt x="375" y="196"/>
                    </a:lnTo>
                    <a:lnTo>
                      <a:pt x="360" y="239"/>
                    </a:lnTo>
                    <a:lnTo>
                      <a:pt x="346" y="292"/>
                    </a:lnTo>
                    <a:lnTo>
                      <a:pt x="325" y="369"/>
                    </a:lnTo>
                    <a:lnTo>
                      <a:pt x="316" y="417"/>
                    </a:lnTo>
                    <a:lnTo>
                      <a:pt x="301" y="470"/>
                    </a:lnTo>
                    <a:lnTo>
                      <a:pt x="279" y="514"/>
                    </a:lnTo>
                    <a:lnTo>
                      <a:pt x="254" y="558"/>
                    </a:lnTo>
                    <a:lnTo>
                      <a:pt x="224" y="593"/>
                    </a:lnTo>
                    <a:lnTo>
                      <a:pt x="188" y="626"/>
                    </a:lnTo>
                    <a:lnTo>
                      <a:pt x="153" y="658"/>
                    </a:lnTo>
                    <a:lnTo>
                      <a:pt x="108" y="691"/>
                    </a:lnTo>
                    <a:lnTo>
                      <a:pt x="75" y="715"/>
                    </a:lnTo>
                    <a:lnTo>
                      <a:pt x="44" y="735"/>
                    </a:lnTo>
                    <a:lnTo>
                      <a:pt x="17" y="759"/>
                    </a:lnTo>
                    <a:lnTo>
                      <a:pt x="0" y="78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2263" name="Freeform 94"/>
              <p:cNvSpPr>
                <a:spLocks/>
              </p:cNvSpPr>
              <p:nvPr/>
            </p:nvSpPr>
            <p:spPr bwMode="auto">
              <a:xfrm>
                <a:off x="2116" y="1221"/>
                <a:ext cx="201" cy="403"/>
              </a:xfrm>
              <a:custGeom>
                <a:avLst/>
                <a:gdLst>
                  <a:gd name="T0" fmla="*/ 25 w 403"/>
                  <a:gd name="T1" fmla="*/ 0 h 807"/>
                  <a:gd name="T2" fmla="*/ 19 w 403"/>
                  <a:gd name="T3" fmla="*/ 3 h 807"/>
                  <a:gd name="T4" fmla="*/ 17 w 403"/>
                  <a:gd name="T5" fmla="*/ 6 h 807"/>
                  <a:gd name="T6" fmla="*/ 15 w 403"/>
                  <a:gd name="T7" fmla="*/ 9 h 807"/>
                  <a:gd name="T8" fmla="*/ 14 w 403"/>
                  <a:gd name="T9" fmla="*/ 11 h 807"/>
                  <a:gd name="T10" fmla="*/ 12 w 403"/>
                  <a:gd name="T11" fmla="*/ 15 h 807"/>
                  <a:gd name="T12" fmla="*/ 11 w 403"/>
                  <a:gd name="T13" fmla="*/ 20 h 807"/>
                  <a:gd name="T14" fmla="*/ 10 w 403"/>
                  <a:gd name="T15" fmla="*/ 23 h 807"/>
                  <a:gd name="T16" fmla="*/ 9 w 403"/>
                  <a:gd name="T17" fmla="*/ 26 h 807"/>
                  <a:gd name="T18" fmla="*/ 7 w 403"/>
                  <a:gd name="T19" fmla="*/ 30 h 807"/>
                  <a:gd name="T20" fmla="*/ 6 w 403"/>
                  <a:gd name="T21" fmla="*/ 33 h 807"/>
                  <a:gd name="T22" fmla="*/ 4 w 403"/>
                  <a:gd name="T23" fmla="*/ 35 h 807"/>
                  <a:gd name="T24" fmla="*/ 3 w 403"/>
                  <a:gd name="T25" fmla="*/ 39 h 807"/>
                  <a:gd name="T26" fmla="*/ 2 w 403"/>
                  <a:gd name="T27" fmla="*/ 42 h 807"/>
                  <a:gd name="T28" fmla="*/ 0 w 403"/>
                  <a:gd name="T29" fmla="*/ 46 h 807"/>
                  <a:gd name="T30" fmla="*/ 0 w 403"/>
                  <a:gd name="T31" fmla="*/ 50 h 80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3"/>
                  <a:gd name="T49" fmla="*/ 0 h 807"/>
                  <a:gd name="T50" fmla="*/ 403 w 403"/>
                  <a:gd name="T51" fmla="*/ 807 h 80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3" h="807">
                    <a:moveTo>
                      <a:pt x="403" y="0"/>
                    </a:moveTo>
                    <a:lnTo>
                      <a:pt x="318" y="61"/>
                    </a:lnTo>
                    <a:lnTo>
                      <a:pt x="278" y="101"/>
                    </a:lnTo>
                    <a:lnTo>
                      <a:pt x="247" y="145"/>
                    </a:lnTo>
                    <a:lnTo>
                      <a:pt x="225" y="190"/>
                    </a:lnTo>
                    <a:lnTo>
                      <a:pt x="204" y="241"/>
                    </a:lnTo>
                    <a:lnTo>
                      <a:pt x="184" y="322"/>
                    </a:lnTo>
                    <a:lnTo>
                      <a:pt x="173" y="379"/>
                    </a:lnTo>
                    <a:lnTo>
                      <a:pt x="153" y="430"/>
                    </a:lnTo>
                    <a:lnTo>
                      <a:pt x="123" y="484"/>
                    </a:lnTo>
                    <a:lnTo>
                      <a:pt x="100" y="533"/>
                    </a:lnTo>
                    <a:lnTo>
                      <a:pt x="79" y="570"/>
                    </a:lnTo>
                    <a:lnTo>
                      <a:pt x="59" y="627"/>
                    </a:lnTo>
                    <a:lnTo>
                      <a:pt x="35" y="680"/>
                    </a:lnTo>
                    <a:lnTo>
                      <a:pt x="11" y="748"/>
                    </a:lnTo>
                    <a:lnTo>
                      <a:pt x="0" y="807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29" name="Group 95"/>
          <p:cNvGrpSpPr>
            <a:grpSpLocks/>
          </p:cNvGrpSpPr>
          <p:nvPr/>
        </p:nvGrpSpPr>
        <p:grpSpPr bwMode="auto">
          <a:xfrm>
            <a:off x="3530600" y="2795588"/>
            <a:ext cx="249238" cy="133350"/>
            <a:chOff x="2224" y="1761"/>
            <a:chExt cx="157" cy="84"/>
          </a:xfrm>
        </p:grpSpPr>
        <p:sp>
          <p:nvSpPr>
            <p:cNvPr id="52254" name="Oval 96"/>
            <p:cNvSpPr>
              <a:spLocks noChangeArrowheads="1"/>
            </p:cNvSpPr>
            <p:nvPr/>
          </p:nvSpPr>
          <p:spPr bwMode="auto">
            <a:xfrm>
              <a:off x="2224" y="1761"/>
              <a:ext cx="43" cy="44"/>
            </a:xfrm>
            <a:prstGeom prst="ellipse">
              <a:avLst/>
            </a:prstGeom>
            <a:solidFill>
              <a:srgbClr val="FF9F1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255" name="Oval 97"/>
            <p:cNvSpPr>
              <a:spLocks noChangeArrowheads="1"/>
            </p:cNvSpPr>
            <p:nvPr/>
          </p:nvSpPr>
          <p:spPr bwMode="auto">
            <a:xfrm>
              <a:off x="2267" y="1784"/>
              <a:ext cx="43" cy="44"/>
            </a:xfrm>
            <a:prstGeom prst="ellipse">
              <a:avLst/>
            </a:prstGeom>
            <a:solidFill>
              <a:srgbClr val="FF9F1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256" name="Oval 98"/>
            <p:cNvSpPr>
              <a:spLocks noChangeArrowheads="1"/>
            </p:cNvSpPr>
            <p:nvPr/>
          </p:nvSpPr>
          <p:spPr bwMode="auto">
            <a:xfrm>
              <a:off x="2337" y="1773"/>
              <a:ext cx="44" cy="43"/>
            </a:xfrm>
            <a:prstGeom prst="ellipse">
              <a:avLst/>
            </a:prstGeom>
            <a:solidFill>
              <a:srgbClr val="FF9F1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257" name="Oval 99"/>
            <p:cNvSpPr>
              <a:spLocks noChangeArrowheads="1"/>
            </p:cNvSpPr>
            <p:nvPr/>
          </p:nvSpPr>
          <p:spPr bwMode="auto">
            <a:xfrm>
              <a:off x="2310" y="1802"/>
              <a:ext cx="44" cy="43"/>
            </a:xfrm>
            <a:prstGeom prst="ellipse">
              <a:avLst/>
            </a:prstGeom>
            <a:solidFill>
              <a:srgbClr val="FF9F1F"/>
            </a:solidFill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2253" name="Text Box 100"/>
          <p:cNvSpPr txBox="1">
            <a:spLocks noChangeArrowheads="1"/>
          </p:cNvSpPr>
          <p:nvPr/>
        </p:nvSpPr>
        <p:spPr bwMode="auto">
          <a:xfrm>
            <a:off x="3248025" y="777875"/>
            <a:ext cx="2619375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/>
            <a:r>
              <a:rPr lang="pt-BR" sz="2400"/>
              <a:t>O que devo ensinar hoje?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404664"/>
            <a:ext cx="85689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lnSpc>
                <a:spcPct val="250000"/>
              </a:lnSpc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“ NINGUÉM EDUCA NINGUÉM.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NINGUÉM SE EDUCA SOZINHO.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TODOS NOS EDUCAMOS MEDIATIZADOS PELO MUNDO.” </a:t>
            </a:r>
          </a:p>
          <a:p>
            <a:pPr lvl="2" algn="r">
              <a:lnSpc>
                <a:spcPct val="250000"/>
              </a:lnSpc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Paulo Freire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836712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“Didática”, desde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pt-BR" sz="28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Comenius</a:t>
            </a:r>
            <a:r>
              <a:rPr lang="pt-BR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expressa o tratamento dos preceitos científicos que orientam a atividade educativa de modo a torná-la </a:t>
            </a:r>
            <a:r>
              <a:rPr lang="pt-BR" sz="2800" b="1" u="sng" dirty="0" smtClean="0">
                <a:latin typeface="Arial" pitchFamily="34" charset="0"/>
                <a:cs typeface="Arial" pitchFamily="34" charset="0"/>
              </a:rPr>
              <a:t>eficiente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332656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Nós ousamos prometer uma Didática Magna, ou seja, uma arte universal de ensinar tudo a todos: de ensinar de modo certo para obter resultados; de ensinar de modo fácil, portanto sem que docentes e discentes e molestem ou enfadem, mas, ao contrário, tenham grande alegria; de ensinar de modo sólido, não superficialmente, de qualquer maneira, mas para conduzir à verdadeira cultura, aos bons costumes, a uma piedade mais profunda (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Comenius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em 1657).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836712"/>
            <a:ext cx="8280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4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400" dirty="0" smtClean="0">
                <a:latin typeface="Arial" pitchFamily="34" charset="0"/>
                <a:cs typeface="Arial" pitchFamily="34" charset="0"/>
              </a:rPr>
              <a:t>Didática 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vem do grego </a:t>
            </a:r>
            <a:r>
              <a:rPr lang="pt-BR" sz="4400" i="1" dirty="0" err="1">
                <a:latin typeface="Arial" pitchFamily="34" charset="0"/>
                <a:cs typeface="Arial" pitchFamily="34" charset="0"/>
              </a:rPr>
              <a:t>didaktiké</a:t>
            </a:r>
            <a:r>
              <a:rPr lang="pt-BR" sz="4400" i="1" dirty="0">
                <a:latin typeface="Arial" pitchFamily="34" charset="0"/>
                <a:cs typeface="Arial" pitchFamily="34" charset="0"/>
              </a:rPr>
              <a:t> e significa a “</a:t>
            </a:r>
            <a:r>
              <a:rPr lang="pt-BR" sz="4400" i="1" u="sng" dirty="0">
                <a:latin typeface="Arial" pitchFamily="34" charset="0"/>
                <a:cs typeface="Arial" pitchFamily="34" charset="0"/>
              </a:rPr>
              <a:t>arte de ensinar tudo </a:t>
            </a:r>
            <a:r>
              <a:rPr lang="pt-BR" sz="4400" i="1" u="sng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4400" u="sng" dirty="0" smtClean="0">
                <a:latin typeface="Arial" pitchFamily="34" charset="0"/>
                <a:cs typeface="Arial" pitchFamily="34" charset="0"/>
              </a:rPr>
              <a:t>todos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endParaRPr lang="pt-BR" sz="4400" dirty="0">
              <a:latin typeface="Arial" pitchFamily="34" charset="0"/>
              <a:cs typeface="Arial" pitchFamily="34" charset="0"/>
            </a:endParaRPr>
          </a:p>
          <a:p>
            <a:endParaRPr lang="pt-BR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A palavra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Didática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está inter-relacionada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como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lógica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com o </a:t>
            </a:r>
            <a:r>
              <a:rPr lang="pt-B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saber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atividade que se refere às lógicas próprias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dos saberes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em situação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pedagógica. Está voltada para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 teorização das condições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apresentação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circulação, sentido 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colocação em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prática dos saberes que perpassam a sala de aula: o do saber erudito, 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do científico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o de referência, o do ensinado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(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Morandi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2008, p. 34)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260649"/>
            <a:ext cx="777686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dirty="0" smtClean="0">
                <a:latin typeface="Arial" pitchFamily="34" charset="0"/>
                <a:cs typeface="Arial" pitchFamily="34" charset="0"/>
              </a:rPr>
              <a:t>Conceituações 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dadas à </a:t>
            </a:r>
            <a:r>
              <a:rPr lang="pt-BR" b="1" u="sng" dirty="0" smtClean="0">
                <a:latin typeface="Arial" pitchFamily="34" charset="0"/>
                <a:cs typeface="Arial" pitchFamily="34" charset="0"/>
              </a:rPr>
              <a:t>Didática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Vera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Maria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Ferrão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Candau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(1986, pode ser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compreendida como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reflexão sistemática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em busca de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alternativas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para 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problemas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da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prática pedagógica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(p. 12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342900" indent="-342900">
              <a:lnSpc>
                <a:spcPct val="150000"/>
              </a:lnSpc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José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Carlos </a:t>
            </a:r>
            <a:r>
              <a:rPr lang="pt-BR" sz="2000" b="1" dirty="0" err="1">
                <a:latin typeface="Arial" pitchFamily="34" charset="0"/>
                <a:cs typeface="Arial" pitchFamily="34" charset="0"/>
              </a:rPr>
              <a:t>Libâneo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 (1992), a Didática é o principal ramo de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estudos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Pedagogia. Investiga os fundamentos, condições e modos de realização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da instrução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e do ensino (p. 26)</a:t>
            </a:r>
            <a:r>
              <a:rPr lang="pt-BR" sz="2000" i="1" dirty="0">
                <a:latin typeface="Arial" pitchFamily="34" charset="0"/>
                <a:cs typeface="Arial" pitchFamily="34" charset="0"/>
              </a:rPr>
              <a:t>. Segundo essa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idéia</a:t>
            </a:r>
            <a:r>
              <a:rPr lang="pt-BR" sz="2000" i="1" dirty="0">
                <a:latin typeface="Arial" pitchFamily="34" charset="0"/>
                <a:cs typeface="Arial" pitchFamily="34" charset="0"/>
              </a:rPr>
              <a:t>, a ela cabe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converter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objetivos sociopolíticos e pedagógicos em objetivos de ensino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selecionar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conteúdos e métodos em função desses objetivos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estabelecendo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os vínculos entre o ensino e a aprendizagem;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692696"/>
            <a:ext cx="7848872" cy="4992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3. Marcos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Masetto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(1997), vemos em ensinar, instruir, fazer aprender,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uma reflexão sistemática sobre o processo de ensino-aprendizagem que acontece na escola, na aula, buscando alternativas para os problemas da prática pedagógica (p. 13). Como processo de reflexão sistemática, visa o estudo das teorias de ensino e de aprendizagem associadas ao processo educativo realizado no contexto escolar – escola e sala de aula –, bem como dos resultados obtidos, em busca de alternativas da teoria e da prática. Como processo de ensino-aprendizagem atua em três dimensões: a humana, a do político-social e a técnica;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260648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Anastasiou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e Pimenta (2002)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colocam-na como uma ação de ensinar presente nas relações entre os mais velhos e os jovens, crianças e adultos, na família e nos demais espaços sociais e públicos (p. 42);</a:t>
            </a: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5. Pura Lúcia Oliver Martins (2008)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assume-a como disciplina que busca compreender o processo de ensino em suas múltiplas determinações, para intervir nele e reorientá-lo na direção política almejada (p. 9);</a:t>
            </a: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Franc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Morandi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(2008), apoiado em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Chavellard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diz que ela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descreve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as modalidades do trabalho pedagógico sobre e com o saber: “trabalho que transforma um objeto-saber a ensinar em um objeto de ensino” (p. 99).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764704"/>
            <a:ext cx="7920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Legislação vigente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Constituição Federal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– 1988; (Constituição cidadã)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Lei de Diretrizes e Bases da Educação Nacional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– nº 9394/96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u="sng" dirty="0" smtClean="0">
                <a:latin typeface="Arial" pitchFamily="34" charset="0"/>
                <a:cs typeface="Arial" pitchFamily="34" charset="0"/>
              </a:rPr>
              <a:t>Art. 2º . A educação, dever da família e do Estado, inspirada nos princípios de liberdade e nos ideais de solidariedade humana, tem por finalidade o pleno desenvolvimento do educando, seu preparo para o exercício da cidadania e sua qualificação para o trabalho.</a:t>
            </a: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Diretrizes Curriculares para a Educação Básica – Resolução CNE/CEB nº 04 de 13 de julho de 2010.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Words>943</Words>
  <Application>Microsoft Office PowerPoint</Application>
  <PresentationFormat>Apresentação na tela (4:3)</PresentationFormat>
  <Paragraphs>64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Concurso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A Didática e suas inovações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“esse professor não tem  didática”</dc:title>
  <dc:creator>Clarice</dc:creator>
  <cp:lastModifiedBy>Clarice</cp:lastModifiedBy>
  <cp:revision>55</cp:revision>
  <dcterms:created xsi:type="dcterms:W3CDTF">2012-02-23T18:54:14Z</dcterms:created>
  <dcterms:modified xsi:type="dcterms:W3CDTF">2013-02-19T01:22:48Z</dcterms:modified>
</cp:coreProperties>
</file>