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04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70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058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355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9012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502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132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73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34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692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05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04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95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11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29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404B8-ADA0-4E5D-9327-91384C6E7DE7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C9768C6-669F-4FAA-8990-75AA5426A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26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		</a:t>
            </a:r>
            <a:r>
              <a:rPr lang="pt-BR" dirty="0" smtClean="0"/>
              <a:t>A ENFERMAGEM NA TC</a:t>
            </a:r>
            <a:br>
              <a:rPr lang="pt-BR" dirty="0" smtClean="0"/>
            </a:br>
            <a:r>
              <a:rPr lang="pt-BR" dirty="0" smtClean="0"/>
              <a:t>E A </a:t>
            </a:r>
            <a:r>
              <a:rPr lang="pt-BR" dirty="0" smtClean="0"/>
              <a:t>ANMNESE- </a:t>
            </a:r>
            <a:r>
              <a:rPr lang="pt-BR" dirty="0" smtClean="0"/>
              <a:t>PARCERIA IMPORTANTE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pt-BR" dirty="0" smtClean="0"/>
              <a:t>CLEIDE CORNELSEN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264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177" y="1333207"/>
            <a:ext cx="9097645" cy="419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0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048000" y="2413338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trabalho da equipe de Enfermagem no preparo do paciente que se submeterá ao exame não consiste apenas em instruções e contraindicações do mesmo, vai além, deve-se preparar o psicológico e o emocional deste paciente.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6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55313" y="2265128"/>
            <a:ext cx="98523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Enfermeira e sua equipe devem avaliar o paciente antes que ele se submeta a uma avaliação de imagens por meio do exame TC, realizando uma anamnese para identificar possíveis condições que podem se tornar uma contraindicação para a realização do exame. A gestação, o aleitamento, a claustrofobia, a debilidade ou deformidade, a incapacidade de manter-se na posição do exame devido à idade avançada.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Outro cuidado importante que a equipe de enfermagem deve ter é em relação ao emprego do agente de contraste antes do exame. Para isso deve ser realizada uma avaliação minuciosa do paciente atentando para possíveis alergias ou qualquer reação que possa vir a aparecer informando imediatamente ao médico.</a:t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7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75019" y="2781836"/>
            <a:ext cx="69545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Existem limitações ao uso da TC, como, por exemplo, pessoas obesas, com peso superior a 150 Kg, devido aos problemas de movimentação do equipamento, os distúrbios neurológicos, como o Mal de Parkinson ou qualquer outra afecção que ocasione movimentos involuntários.</a:t>
            </a:r>
            <a:r>
              <a:rPr lang="pt-BR" b="0" i="0" dirty="0" smtClean="0">
                <a:solidFill>
                  <a:srgbClr val="7A7A7A"/>
                </a:solidFill>
                <a:effectLst/>
                <a:latin typeface="Roboto-Regular"/>
              </a:rPr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432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31076" y="1582341"/>
            <a:ext cx="90023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paciente deve ser bem orientado  também quanto às etapas do exame, mostrando-o a vestimenta que deverá ser usada, como o avental e explicar a necessidade do uso de meios de contrastes. </a:t>
            </a:r>
          </a:p>
          <a:p>
            <a:pPr algn="just"/>
            <a:r>
              <a:rPr lang="pt-BR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orientações preferencialmente devem ser ditas na presença dos familiares ou acompanhantes para deixá-los mais tranquilos. </a:t>
            </a:r>
          </a:p>
          <a:p>
            <a:pPr algn="just"/>
            <a:r>
              <a:rPr lang="pt-BR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Cabe à enfermeira da unidade de diagnóstico por imagem planejar e controlar o fluxo diário de pacientes, realizar visita ao paciente no pré-exame, orientando-o sobre o procedimento em que irá se submeter, e no pós-exame avaliando o risco de alergias e reações anafiláticas.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0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8000" y="2136339"/>
            <a:ext cx="81952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paciente deverá chegar com 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A 30 </a:t>
            </a:r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minutos de antecedência</a:t>
            </a: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 horário agendado portando a sua solicitação de exame/guia, juntamente com os </a:t>
            </a:r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documentos pessoais com foto</a:t>
            </a: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para a realização do cadastro, preenchimento de questionário, trocar de roupa (quando for necessário). Será puncionado, para a administração da injeção de contraste se necessário. 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7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8000" y="185934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Contraindicações do Exame</a:t>
            </a: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Paciente do sexo feminino, </a:t>
            </a:r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não pode estar grávida</a:t>
            </a: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nem com suspeita de gravidez. 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caso de pacientes </a:t>
            </a:r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diabéticos, deve haver a suspensão da </a:t>
            </a:r>
            <a:r>
              <a:rPr lang="pt-BR" sz="2000" b="1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Metformina</a:t>
            </a:r>
            <a:r>
              <a:rPr lang="pt-BR" sz="2000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20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651" y="1171260"/>
            <a:ext cx="9478698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151" y="1056944"/>
            <a:ext cx="9659698" cy="474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7041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316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Roboto-Regular</vt:lpstr>
      <vt:lpstr>Wingdings 3</vt:lpstr>
      <vt:lpstr>Cacho</vt:lpstr>
      <vt:lpstr>  A ENFERMAGEM NA TC E A ANMNESE- PARCERIA IMPORTANTE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ENTREVISTA OU ANAMNESE COM O PACIENTE</dc:title>
  <dc:creator>Cleide</dc:creator>
  <cp:lastModifiedBy>Cleide</cp:lastModifiedBy>
  <cp:revision>6</cp:revision>
  <dcterms:created xsi:type="dcterms:W3CDTF">2019-06-10T18:20:12Z</dcterms:created>
  <dcterms:modified xsi:type="dcterms:W3CDTF">2019-06-10T20:30:48Z</dcterms:modified>
</cp:coreProperties>
</file>