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75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3" r:id="rId13"/>
    <p:sldId id="264" r:id="rId14"/>
    <p:sldId id="270" r:id="rId15"/>
    <p:sldId id="271" r:id="rId16"/>
    <p:sldId id="272" r:id="rId17"/>
    <p:sldId id="273" r:id="rId18"/>
    <p:sldId id="280" r:id="rId19"/>
    <p:sldId id="287" r:id="rId20"/>
    <p:sldId id="288" r:id="rId21"/>
    <p:sldId id="276" r:id="rId22"/>
    <p:sldId id="274" r:id="rId23"/>
    <p:sldId id="285" r:id="rId24"/>
    <p:sldId id="283" r:id="rId25"/>
    <p:sldId id="269" r:id="rId26"/>
    <p:sldId id="298" r:id="rId27"/>
    <p:sldId id="297" r:id="rId28"/>
    <p:sldId id="299" r:id="rId29"/>
    <p:sldId id="289" r:id="rId30"/>
    <p:sldId id="300" r:id="rId31"/>
    <p:sldId id="292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1" autoAdjust="0"/>
    <p:restoredTop sz="94660"/>
  </p:normalViewPr>
  <p:slideViewPr>
    <p:cSldViewPr>
      <p:cViewPr varScale="1">
        <p:scale>
          <a:sx n="62" d="100"/>
          <a:sy n="62" d="100"/>
        </p:scale>
        <p:origin x="-13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47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08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644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29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09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333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893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7846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770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11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330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AB3BE-B2F4-40F0-ABD7-7F7D6F7AFD46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EAC48-0E16-4DA5-ACD5-DF10C2B608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68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VISITA DOMICILIAR</a:t>
            </a:r>
            <a:endParaRPr lang="pt-BR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" y="1357313"/>
            <a:ext cx="8229600" cy="4525962"/>
          </a:xfrm>
        </p:spPr>
        <p:txBody>
          <a:bodyPr rtlCol="0">
            <a:normAutofit lnSpcReduction="10000"/>
          </a:bodyPr>
          <a:lstStyle/>
          <a:p>
            <a:pPr>
              <a:buNone/>
              <a:defRPr/>
            </a:pPr>
            <a:r>
              <a:rPr lang="pt-BR" sz="2400" b="1" dirty="0" smtClean="0"/>
              <a:t> </a:t>
            </a:r>
            <a:r>
              <a:rPr lang="pt-BR" dirty="0">
                <a:solidFill>
                  <a:srgbClr val="000000"/>
                </a:solidFill>
                <a:latin typeface="+mj-lt"/>
              </a:rPr>
              <a:t>A visita domiciliar (VD) é uma oportunidade diferente de cuidado: visando à promoção da saúde da comunidade com suporte técnico-científico, a ação desenvolve-se em um espaço 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extra unidade </a:t>
            </a:r>
            <a:r>
              <a:rPr lang="pt-BR" dirty="0">
                <a:solidFill>
                  <a:srgbClr val="000000"/>
                </a:solidFill>
                <a:latin typeface="+mj-lt"/>
              </a:rPr>
              <a:t>de saúde.</a:t>
            </a:r>
            <a:endParaRPr lang="pt-BR" b="1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 smtClean="0">
                <a:latin typeface="+mj-lt"/>
                <a:cs typeface="Andalus" pitchFamily="2" charset="-78"/>
              </a:rPr>
              <a:t>•    Ações preventivas: visitas a puérperas, busca de recém-nascidos, Busca ativa de faltosos aos tratamento de TB e MH. Investigação de doenças transmissíveis.</a:t>
            </a:r>
          </a:p>
        </p:txBody>
      </p:sp>
    </p:spTree>
    <p:extLst>
      <p:ext uri="{BB962C8B-B14F-4D97-AF65-F5344CB8AC3E}">
        <p14:creationId xmlns:p14="http://schemas.microsoft.com/office/powerpoint/2010/main" val="39128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06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590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11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2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14450"/>
            <a:ext cx="85725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359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032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 descr="Resultado de imagem para combate a deng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3987"/>
            <a:ext cx="8664897" cy="65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276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 descr="Resultado de imagem para combate a diarre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8092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56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703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064896" cy="59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85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0891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77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764709"/>
            <a:ext cx="9036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/>
              <a:t>No </a:t>
            </a:r>
            <a:r>
              <a:rPr lang="pt-BR" sz="4000" dirty="0"/>
              <a:t>momento da visita domiciliar, os profissionais devem </a:t>
            </a:r>
            <a:r>
              <a:rPr lang="pt-BR" sz="4000" b="1" dirty="0"/>
              <a:t>desprender-se de seus preconceitos</a:t>
            </a:r>
            <a:r>
              <a:rPr lang="pt-BR" sz="4000" dirty="0"/>
              <a:t>, analisarem criticamente suas concepções, valores e atitudes</a:t>
            </a:r>
            <a:r>
              <a:rPr lang="pt-BR" sz="4000" dirty="0" smtClean="0"/>
              <a:t>, para </a:t>
            </a:r>
            <a:r>
              <a:rPr lang="pt-BR" sz="4000" dirty="0"/>
              <a:t>a compreensão do outro. É essencial que </a:t>
            </a:r>
            <a:r>
              <a:rPr lang="pt-BR" sz="4000" b="1" dirty="0"/>
              <a:t>respeitem o ritmo de </a:t>
            </a:r>
            <a:r>
              <a:rPr lang="pt-BR" sz="4000" b="1" dirty="0" smtClean="0"/>
              <a:t>cada família</a:t>
            </a:r>
            <a:r>
              <a:rPr lang="pt-BR" sz="4000" b="1" dirty="0"/>
              <a:t>, </a:t>
            </a:r>
            <a:r>
              <a:rPr lang="pt-BR" sz="4000" dirty="0"/>
              <a:t>sua diversidade cultural e prioridades surgidas em seu cotidiano</a:t>
            </a:r>
            <a:r>
              <a:rPr lang="pt-BR" sz="4000" dirty="0" smtClean="0"/>
              <a:t>.</a:t>
            </a:r>
            <a:r>
              <a:rPr lang="pt-BR" sz="4000" dirty="0">
                <a:solidFill>
                  <a:prstClr val="black"/>
                </a:solidFill>
              </a:rPr>
              <a:t> </a:t>
            </a:r>
            <a:r>
              <a:rPr lang="pt-BR" sz="4000" dirty="0" err="1">
                <a:solidFill>
                  <a:prstClr val="black"/>
                </a:solidFill>
              </a:rPr>
              <a:t>Gargarano</a:t>
            </a:r>
            <a:r>
              <a:rPr lang="pt-BR" sz="4000" dirty="0">
                <a:solidFill>
                  <a:prstClr val="black"/>
                </a:solidFill>
              </a:rPr>
              <a:t> (2004</a:t>
            </a:r>
            <a:r>
              <a:rPr lang="pt-BR" sz="4000" dirty="0" smtClean="0">
                <a:solidFill>
                  <a:prstClr val="black"/>
                </a:solidFill>
              </a:rPr>
              <a:t>).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2171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30735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896544" cy="289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01" y="842044"/>
            <a:ext cx="3283467" cy="229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3"/>
            <a:ext cx="3365659" cy="233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301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8092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819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2089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657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46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9288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295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 descr="C:\Users\Silveira\AppData\Local\Temp\Rar$DIa0.236\0 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7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pt-BR" sz="1800" b="1" u="sng" dirty="0" smtClean="0"/>
              <a:t/>
            </a:r>
            <a:br>
              <a:rPr lang="pt-BR" sz="1800" b="1" u="sng" dirty="0" smtClean="0"/>
            </a:br>
            <a:r>
              <a:rPr lang="pt-BR" sz="1800" b="1" u="sng" dirty="0" smtClean="0"/>
              <a:t/>
            </a:r>
            <a:br>
              <a:rPr lang="pt-BR" sz="1800" b="1" u="sng" dirty="0" smtClean="0"/>
            </a:br>
            <a:r>
              <a:rPr lang="pt-BR" sz="1800" b="1" u="sng" dirty="0" smtClean="0"/>
              <a:t/>
            </a:r>
            <a:br>
              <a:rPr lang="pt-BR" sz="1800" b="1" u="sng" dirty="0" smtClean="0"/>
            </a:br>
            <a:r>
              <a:rPr lang="pt-BR" sz="2800" b="1" u="sng" dirty="0" smtClean="0"/>
              <a:t>ROTEIRO PARA VISITA DOMICILIAR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b="1" dirty="0" smtClean="0"/>
              <a:t> 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 smtClean="0"/>
          </a:p>
        </p:txBody>
      </p:sp>
      <p:sp>
        <p:nvSpPr>
          <p:cNvPr id="24579" name="Espaço Reservado para Conteúdo 2"/>
          <p:cNvSpPr>
            <a:spLocks noGrp="1"/>
          </p:cNvSpPr>
          <p:nvPr>
            <p:ph idx="1"/>
          </p:nvPr>
        </p:nvSpPr>
        <p:spPr>
          <a:xfrm>
            <a:off x="0" y="836720"/>
            <a:ext cx="9144000" cy="4741763"/>
          </a:xfrm>
        </p:spPr>
        <p:txBody>
          <a:bodyPr>
            <a:normAutofit fontScale="92500"/>
          </a:bodyPr>
          <a:lstStyle/>
          <a:p>
            <a:r>
              <a:rPr lang="pt-BR" b="1" dirty="0" smtClean="0"/>
              <a:t>Paciente alvo: </a:t>
            </a:r>
            <a:r>
              <a:rPr lang="pt-BR" dirty="0" smtClean="0"/>
              <a:t>sexo, idade, estado civil, escolaridade, emprego, situação de saúde (patologias) tratamentos, historia pregressa. Queixas do momento. Tratamento atual.  Impressão do paciente sobre a sua situação de saúde, expectativas.</a:t>
            </a:r>
          </a:p>
          <a:p>
            <a:r>
              <a:rPr lang="pt-BR" b="1" dirty="0" smtClean="0"/>
              <a:t>Cuidador:</a:t>
            </a:r>
            <a:r>
              <a:rPr lang="pt-BR" dirty="0" smtClean="0"/>
              <a:t> se há, qual o conhecimento sobre a doença do paciente e suas expectativas. Saúde do cuidador.</a:t>
            </a:r>
          </a:p>
          <a:p>
            <a:r>
              <a:rPr lang="pt-BR" b="1" dirty="0" smtClean="0"/>
              <a:t>Estrutura familiar:</a:t>
            </a:r>
            <a:r>
              <a:rPr lang="pt-BR" dirty="0" smtClean="0"/>
              <a:t> quem reside no domicilio, sexo, idade, escolaridade e situação de saúde e de vida.</a:t>
            </a:r>
          </a:p>
        </p:txBody>
      </p:sp>
    </p:spTree>
    <p:extLst>
      <p:ext uri="{BB962C8B-B14F-4D97-AF65-F5344CB8AC3E}">
        <p14:creationId xmlns:p14="http://schemas.microsoft.com/office/powerpoint/2010/main" val="7061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2800" b="1" u="sng" dirty="0">
                <a:solidFill>
                  <a:prstClr val="black"/>
                </a:solidFill>
              </a:rPr>
              <a:t>ROTEIRO PARA VISITA DOMICILIAR </a:t>
            </a:r>
            <a:r>
              <a:rPr lang="pt-BR" sz="2800" dirty="0">
                <a:solidFill>
                  <a:prstClr val="black"/>
                </a:solidFill>
              </a:rPr>
              <a:t/>
            </a:r>
            <a:br>
              <a:rPr lang="pt-BR" sz="2800" dirty="0">
                <a:solidFill>
                  <a:prstClr val="black"/>
                </a:solidFill>
              </a:rPr>
            </a:br>
            <a:r>
              <a:rPr lang="pt-BR" b="1" dirty="0">
                <a:solidFill>
                  <a:prstClr val="black"/>
                </a:solidFill>
              </a:rPr>
              <a:t> </a:t>
            </a:r>
            <a:r>
              <a:rPr lang="pt-BR" dirty="0">
                <a:solidFill>
                  <a:prstClr val="black"/>
                </a:solidFill>
              </a:rPr>
              <a:t/>
            </a:r>
            <a:br>
              <a:rPr lang="pt-BR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476680"/>
            <a:ext cx="9144000" cy="5649491"/>
          </a:xfrm>
        </p:spPr>
        <p:txBody>
          <a:bodyPr>
            <a:normAutofit/>
          </a:bodyPr>
          <a:lstStyle/>
          <a:p>
            <a:pPr lvl="0"/>
            <a:r>
              <a:rPr lang="pt-BR" b="1" dirty="0">
                <a:solidFill>
                  <a:prstClr val="black"/>
                </a:solidFill>
              </a:rPr>
              <a:t>Necessidades de cuidado e tratamento: verificar quais medicamentos compra, quais recebe da unidade, se há outra necessidade(material de curativo, fralda, </a:t>
            </a:r>
            <a:r>
              <a:rPr lang="pt-BR" b="1" dirty="0" err="1">
                <a:solidFill>
                  <a:prstClr val="black"/>
                </a:solidFill>
              </a:rPr>
              <a:t>etc</a:t>
            </a:r>
            <a:r>
              <a:rPr lang="pt-BR" b="1" dirty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pt-BR" b="1" dirty="0" smtClean="0">
                <a:solidFill>
                  <a:prstClr val="black"/>
                </a:solidFill>
              </a:rPr>
              <a:t>Patologia/diagnostico</a:t>
            </a:r>
          </a:p>
          <a:p>
            <a:pPr lvl="0"/>
            <a:r>
              <a:rPr lang="pt-BR" b="1" dirty="0" smtClean="0">
                <a:solidFill>
                  <a:prstClr val="black"/>
                </a:solidFill>
              </a:rPr>
              <a:t>Medicamentos</a:t>
            </a:r>
            <a:r>
              <a:rPr lang="pt-BR" b="1" dirty="0">
                <a:solidFill>
                  <a:prstClr val="black"/>
                </a:solidFill>
              </a:rPr>
              <a:t>:</a:t>
            </a:r>
            <a:r>
              <a:rPr lang="pt-BR" dirty="0">
                <a:solidFill>
                  <a:prstClr val="black"/>
                </a:solidFill>
              </a:rPr>
              <a:t> como são as condições de estoque, quem administra, </a:t>
            </a:r>
            <a:r>
              <a:rPr lang="pt-BR" dirty="0" smtClean="0">
                <a:solidFill>
                  <a:prstClr val="black"/>
                </a:solidFill>
              </a:rPr>
              <a:t>como </a:t>
            </a:r>
            <a:r>
              <a:rPr lang="pt-BR" dirty="0">
                <a:solidFill>
                  <a:prstClr val="black"/>
                </a:solidFill>
              </a:rPr>
              <a:t>fica escrito horários, etc.</a:t>
            </a:r>
          </a:p>
          <a:p>
            <a:pPr lvl="0"/>
            <a:r>
              <a:rPr lang="pt-BR" b="1" dirty="0">
                <a:solidFill>
                  <a:prstClr val="black"/>
                </a:solidFill>
              </a:rPr>
              <a:t>Alimentação:</a:t>
            </a:r>
            <a:r>
              <a:rPr lang="pt-BR" dirty="0">
                <a:solidFill>
                  <a:prstClr val="black"/>
                </a:solidFill>
              </a:rPr>
              <a:t> quem prepara e administra. </a:t>
            </a:r>
          </a:p>
        </p:txBody>
      </p:sp>
    </p:spTree>
    <p:extLst>
      <p:ext uri="{BB962C8B-B14F-4D97-AF65-F5344CB8AC3E}">
        <p14:creationId xmlns:p14="http://schemas.microsoft.com/office/powerpoint/2010/main" val="248151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836718"/>
            <a:ext cx="8352928" cy="523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4400" dirty="0">
                <a:solidFill>
                  <a:prstClr val="black"/>
                </a:solidFill>
                <a:latin typeface="Andalus" pitchFamily="2" charset="-78"/>
                <a:cs typeface="Andalus" pitchFamily="2" charset="-78"/>
              </a:rPr>
              <a:t>Baseado nessas informações sobre visita domiciliar elaborar </a:t>
            </a:r>
            <a:r>
              <a:rPr lang="pt-BR" sz="4400" dirty="0" smtClean="0">
                <a:solidFill>
                  <a:prstClr val="black"/>
                </a:solidFill>
                <a:latin typeface="Andalus" pitchFamily="2" charset="-78"/>
                <a:cs typeface="Andalus" pitchFamily="2" charset="-78"/>
              </a:rPr>
              <a:t>um </a:t>
            </a:r>
            <a:r>
              <a:rPr lang="pt-BR" sz="4400" dirty="0">
                <a:solidFill>
                  <a:prstClr val="black"/>
                </a:solidFill>
                <a:latin typeface="Andalus" pitchFamily="2" charset="-78"/>
                <a:cs typeface="Andalus" pitchFamily="2" charset="-78"/>
              </a:rPr>
              <a:t>instrumento para </a:t>
            </a:r>
            <a:r>
              <a:rPr lang="pt-BR" sz="4400" dirty="0" smtClean="0">
                <a:solidFill>
                  <a:prstClr val="black"/>
                </a:solidFill>
                <a:latin typeface="Andalus" pitchFamily="2" charset="-78"/>
                <a:cs typeface="Andalus" pitchFamily="2" charset="-78"/>
              </a:rPr>
              <a:t>a visita domiciliar.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4400" dirty="0" smtClean="0">
                <a:solidFill>
                  <a:prstClr val="black"/>
                </a:solidFill>
                <a:latin typeface="Andalus" pitchFamily="2" charset="-78"/>
                <a:cs typeface="Andalus" pitchFamily="2" charset="-78"/>
              </a:rPr>
              <a:t>Usar calçado confortável.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4400" dirty="0" smtClean="0">
                <a:solidFill>
                  <a:prstClr val="black"/>
                </a:solidFill>
                <a:latin typeface="Andalus" pitchFamily="2" charset="-78"/>
                <a:cs typeface="Andalus" pitchFamily="2" charset="-78"/>
              </a:rPr>
              <a:t>Usar Jaleco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4400" dirty="0" smtClean="0">
                <a:solidFill>
                  <a:prstClr val="black"/>
                </a:solidFill>
                <a:latin typeface="Andalus" pitchFamily="2" charset="-78"/>
                <a:cs typeface="Andalus" pitchFamily="2" charset="-78"/>
              </a:rPr>
              <a:t>Usar filtro solar.</a:t>
            </a:r>
            <a:endParaRPr lang="pt-BR" sz="4400" dirty="0">
              <a:solidFill>
                <a:prstClr val="black"/>
              </a:solidFill>
              <a:latin typeface="Andalus" pitchFamily="2" charset="-78"/>
              <a:cs typeface="Andal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882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Determinantes de saúde</a:t>
            </a:r>
            <a:endParaRPr lang="pt-B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70485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54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VISITA DOMICILIAR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800" b="1" dirty="0" smtClean="0"/>
              <a:t>Oque observar??</a:t>
            </a:r>
            <a:endParaRPr lang="pt-BR" sz="4800" b="1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2540000"/>
            <a:ext cx="5929948" cy="376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437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/>
              <a:t>Vamos a Visita!!!!!</a:t>
            </a:r>
            <a:endParaRPr lang="pt-BR" sz="4000" b="1" dirty="0"/>
          </a:p>
        </p:txBody>
      </p:sp>
      <p:pic>
        <p:nvPicPr>
          <p:cNvPr id="1026" name="Picture 2" descr="Resultado de imagem para personagens perna lo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5775"/>
            <a:ext cx="4320480" cy="49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855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640871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40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Users\Silveira\AppData\Local\Temp\Rar$DIa0.592\0 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48680"/>
            <a:ext cx="74888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358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C:\Users\Silveira\AppData\Local\Temp\Rar$DIa0.680\0 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928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759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 descr="C:\Users\Silveira\AppData\Local\Temp\Rar$DIa0.535\0 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2088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57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 descr="C:\Users\Silveira\AppData\Local\Temp\Rar$DIa1.687\0 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20688"/>
            <a:ext cx="432048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37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C:\Users\Silveira\AppData\Local\Temp\Rar$DIa0.442\0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84887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472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2089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3749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299</Words>
  <Application>Microsoft Office PowerPoint</Application>
  <PresentationFormat>Apresentação na tela (4:3)</PresentationFormat>
  <Paragraphs>21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VISITA DOMICILIAR</vt:lpstr>
      <vt:lpstr>Apresentação do PowerPoint</vt:lpstr>
      <vt:lpstr>VISITA DOMICILIAR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ROTEIRO PARA VISITA DOMICILIAR    </vt:lpstr>
      <vt:lpstr>ROTEIRO PARA VISITA DOMICILIAR    </vt:lpstr>
      <vt:lpstr>Apresentação do PowerPoint</vt:lpstr>
      <vt:lpstr>Determinantes de saúde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Silveira</dc:creator>
  <cp:lastModifiedBy>User</cp:lastModifiedBy>
  <cp:revision>22</cp:revision>
  <dcterms:created xsi:type="dcterms:W3CDTF">2018-06-25T08:16:29Z</dcterms:created>
  <dcterms:modified xsi:type="dcterms:W3CDTF">2019-04-10T11:34:49Z</dcterms:modified>
</cp:coreProperties>
</file>