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736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48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755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46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5085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143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638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34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57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0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361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06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91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24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59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46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C5BB4-4CAB-4BA9-9B7B-9202A860EA5A}" type="datetimeFigureOut">
              <a:rPr lang="pt-BR" smtClean="0"/>
              <a:t>19/02/2016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6E97C7B-451D-4143-BD16-8FB867D2F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83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Anamnese e</a:t>
            </a:r>
            <a:br>
              <a:rPr lang="pt-BR" dirty="0" smtClean="0"/>
            </a:br>
            <a:r>
              <a:rPr lang="pt-BR" dirty="0" smtClean="0"/>
              <a:t>Exame Físico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Prof</a:t>
            </a:r>
            <a:r>
              <a:rPr lang="pt-BR" dirty="0" smtClean="0"/>
              <a:t>: Ricardo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4824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Anamnese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http://ortodontiaparatodos.com.br/wp-content/uploads/2011/12/dentist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45465"/>
            <a:ext cx="10515600" cy="5061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42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que compõe a Anamnese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Identificação</a:t>
            </a:r>
          </a:p>
          <a:p>
            <a:r>
              <a:rPr lang="pt-BR" b="1" dirty="0"/>
              <a:t>Queixa principal (QP</a:t>
            </a:r>
            <a:r>
              <a:rPr lang="pt-BR" b="1" dirty="0" smtClean="0"/>
              <a:t>)</a:t>
            </a:r>
          </a:p>
          <a:p>
            <a:r>
              <a:rPr lang="pt-BR" b="1" dirty="0"/>
              <a:t>História da doença </a:t>
            </a:r>
            <a:r>
              <a:rPr lang="pt-BR" b="1" dirty="0" smtClean="0"/>
              <a:t>atual</a:t>
            </a:r>
          </a:p>
          <a:p>
            <a:r>
              <a:rPr lang="pt-BR" b="1" dirty="0"/>
              <a:t>História médica pregressa ou História patológica </a:t>
            </a:r>
            <a:r>
              <a:rPr lang="pt-BR" b="1" dirty="0" smtClean="0"/>
              <a:t>pregressa</a:t>
            </a:r>
          </a:p>
          <a:p>
            <a:r>
              <a:rPr lang="pt-BR" b="1" dirty="0"/>
              <a:t>Histórico familiar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1717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Caracterização da 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Onde dói? (o paciente deve mostrar o local)</a:t>
            </a:r>
          </a:p>
          <a:p>
            <a:r>
              <a:rPr lang="pt-BR" dirty="0"/>
              <a:t>Quando começou?</a:t>
            </a:r>
          </a:p>
          <a:p>
            <a:r>
              <a:rPr lang="pt-BR" dirty="0"/>
              <a:t>Como começou? (súbito ou progressivo)</a:t>
            </a:r>
          </a:p>
          <a:p>
            <a:r>
              <a:rPr lang="pt-BR" dirty="0"/>
              <a:t>Como evoluiu? (como estava antes e como está agora)</a:t>
            </a:r>
          </a:p>
          <a:p>
            <a:r>
              <a:rPr lang="pt-BR" dirty="0"/>
              <a:t>Qual o tipo da dor? (queimação, pontada, pulsátil, </a:t>
            </a:r>
            <a:r>
              <a:rPr lang="pt-BR" dirty="0" smtClean="0"/>
              <a:t>cólica, </a:t>
            </a:r>
            <a:r>
              <a:rPr lang="pt-BR" dirty="0"/>
              <a:t>contínua</a:t>
            </a:r>
            <a:r>
              <a:rPr lang="pt-BR" dirty="0" smtClean="0"/>
              <a:t>, </a:t>
            </a:r>
            <a:r>
              <a:rPr lang="pt-BR" dirty="0"/>
              <a:t>profunda, superficial)</a:t>
            </a:r>
          </a:p>
          <a:p>
            <a:r>
              <a:rPr lang="pt-BR" dirty="0"/>
              <a:t>Qual a duração da crise? (se a dor for cíclica)</a:t>
            </a:r>
          </a:p>
          <a:p>
            <a:r>
              <a:rPr lang="pt-BR" dirty="0"/>
              <a:t>É uma dor que se espalha ou não?</a:t>
            </a:r>
          </a:p>
          <a:p>
            <a:r>
              <a:rPr lang="pt-BR" dirty="0"/>
              <a:t>Qual a intensidade da dor? (forte, fraca ou usar escala de 1 a 10).</a:t>
            </a:r>
          </a:p>
          <a:p>
            <a:r>
              <a:rPr lang="pt-BR" dirty="0"/>
              <a:t>A dor impede a realização de alguma tarefa?</a:t>
            </a:r>
          </a:p>
          <a:p>
            <a:r>
              <a:rPr lang="pt-BR" dirty="0"/>
              <a:t>Em que hora do dia ela é mais forte?</a:t>
            </a:r>
          </a:p>
          <a:p>
            <a:r>
              <a:rPr lang="pt-BR" dirty="0"/>
              <a:t>Existe alguma coisa que o sr. faça que a dor melhore?</a:t>
            </a:r>
          </a:p>
          <a:p>
            <a:r>
              <a:rPr lang="pt-BR" dirty="0"/>
              <a:t>E que piora?</a:t>
            </a:r>
          </a:p>
          <a:p>
            <a:r>
              <a:rPr lang="pt-BR" dirty="0"/>
              <a:t>A dor é acompanhada de mais algum sintoma?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4643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Exame </a:t>
            </a:r>
            <a:r>
              <a:rPr lang="pt-BR" dirty="0" err="1" smtClean="0"/>
              <a:t>Cefalocaudal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Sintomas </a:t>
            </a:r>
            <a:r>
              <a:rPr lang="pt-BR" b="1" dirty="0" smtClean="0"/>
              <a:t>Gerais: </a:t>
            </a:r>
            <a:r>
              <a:rPr lang="pt-BR" dirty="0" smtClean="0"/>
              <a:t>emagrecimento, astenia, anorexia, mialgias, febre.</a:t>
            </a:r>
            <a:endParaRPr lang="pt-BR" dirty="0"/>
          </a:p>
          <a:p>
            <a:r>
              <a:rPr lang="pt-BR" b="1" dirty="0"/>
              <a:t>Cabeça e </a:t>
            </a:r>
            <a:r>
              <a:rPr lang="pt-BR" b="1" dirty="0" smtClean="0"/>
              <a:t>Pescoço: </a:t>
            </a:r>
            <a:r>
              <a:rPr lang="pt-BR" dirty="0"/>
              <a:t>queda de </a:t>
            </a:r>
            <a:r>
              <a:rPr lang="pt-BR" dirty="0" smtClean="0"/>
              <a:t>cabelo, dor, </a:t>
            </a:r>
            <a:r>
              <a:rPr lang="pt-BR" dirty="0" err="1" smtClean="0"/>
              <a:t>tumorações</a:t>
            </a:r>
            <a:r>
              <a:rPr lang="pt-BR" dirty="0" smtClean="0"/>
              <a:t> </a:t>
            </a:r>
            <a:r>
              <a:rPr lang="pt-BR" dirty="0"/>
              <a:t>em couro </a:t>
            </a:r>
            <a:r>
              <a:rPr lang="pt-BR" dirty="0" smtClean="0"/>
              <a:t>cabeludo, inflamação, alopecia, rouquidão.</a:t>
            </a:r>
          </a:p>
          <a:p>
            <a:r>
              <a:rPr lang="pt-BR" b="1" dirty="0" smtClean="0"/>
              <a:t>Olhos: </a:t>
            </a:r>
            <a:r>
              <a:rPr lang="pt-BR" dirty="0"/>
              <a:t>diminuição da acuidade </a:t>
            </a:r>
            <a:r>
              <a:rPr lang="pt-BR" dirty="0" smtClean="0"/>
              <a:t>visual, </a:t>
            </a:r>
            <a:r>
              <a:rPr lang="pt-BR" dirty="0" err="1" smtClean="0"/>
              <a:t>escotomas</a:t>
            </a:r>
            <a:r>
              <a:rPr lang="pt-BR" dirty="0" smtClean="0"/>
              <a:t>, </a:t>
            </a:r>
            <a:r>
              <a:rPr lang="pt-BR" dirty="0" err="1" smtClean="0"/>
              <a:t>fotofobia,diplopia</a:t>
            </a:r>
            <a:r>
              <a:rPr lang="pt-BR" dirty="0" smtClean="0"/>
              <a:t> hiperemia conjuntival, turvação, secreção ocular, dor.</a:t>
            </a:r>
          </a:p>
          <a:p>
            <a:r>
              <a:rPr lang="pt-BR" b="1" dirty="0" smtClean="0"/>
              <a:t>Membros Superiores</a:t>
            </a:r>
          </a:p>
          <a:p>
            <a:r>
              <a:rPr lang="pt-BR" b="1" dirty="0" smtClean="0"/>
              <a:t>Tórax:</a:t>
            </a:r>
          </a:p>
          <a:p>
            <a:r>
              <a:rPr lang="pt-BR" b="1" dirty="0" smtClean="0"/>
              <a:t>Abdômen:</a:t>
            </a:r>
          </a:p>
          <a:p>
            <a:r>
              <a:rPr lang="pt-BR" b="1" dirty="0" smtClean="0"/>
              <a:t>Membros Inferiores:</a:t>
            </a:r>
          </a:p>
          <a:p>
            <a:r>
              <a:rPr lang="pt-BR" b="1" dirty="0" smtClean="0"/>
              <a:t>Região Genital:</a:t>
            </a:r>
          </a:p>
          <a:p>
            <a:endParaRPr lang="pt-BR" b="1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893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Quadrantes Abdominais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922" y="1286687"/>
            <a:ext cx="8860664" cy="5571313"/>
          </a:xfrm>
        </p:spPr>
      </p:pic>
    </p:spTree>
    <p:extLst>
      <p:ext uri="{BB962C8B-B14F-4D97-AF65-F5344CB8AC3E}">
        <p14:creationId xmlns:p14="http://schemas.microsoft.com/office/powerpoint/2010/main" val="2296191336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243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Cacho</vt:lpstr>
      <vt:lpstr>Anamnese e Exame Físico</vt:lpstr>
      <vt:lpstr>Anamnese </vt:lpstr>
      <vt:lpstr>Elementos que compõe a Anamnese</vt:lpstr>
      <vt:lpstr>Caracterização da DOR</vt:lpstr>
      <vt:lpstr>Exame Cefalocaudal</vt:lpstr>
      <vt:lpstr>Quadrantes Abdominais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Anamnese e Exame Físico</dc:title>
  <dc:creator>user</dc:creator>
  <cp:lastModifiedBy>user</cp:lastModifiedBy>
  <cp:revision>3</cp:revision>
  <dcterms:created xsi:type="dcterms:W3CDTF">2016-02-19T18:20:19Z</dcterms:created>
  <dcterms:modified xsi:type="dcterms:W3CDTF">2016-02-19T18:36:26Z</dcterms:modified>
</cp:coreProperties>
</file>