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6858000" cx="9144000"/>
  <p:notesSz cx="6858000" cy="9144000"/>
  <p:embeddedFontLst>
    <p:embeddedFont>
      <p:font typeface="Questrial"/>
      <p:regular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Questrial-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Shape 3"/>
          <p:cNvSpPr/>
          <p:nvPr/>
        </p:nvSpPr>
        <p:spPr>
          <a:xfrm>
            <a:off x="0" y="0"/>
            <a:ext cx="6858000" cy="9144000"/>
          </a:xfrm>
          <a:prstGeom prst="roundRect">
            <a:avLst>
              <a:gd fmla="val 5" name="adj"/>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4" name="Shape 4"/>
          <p:cNvSpPr/>
          <p:nvPr/>
        </p:nvSpPr>
        <p:spPr>
          <a:xfrm>
            <a:off x="0" y="0"/>
            <a:ext cx="6858000" cy="9144000"/>
          </a:xfrm>
          <a:prstGeom prst="roundRect">
            <a:avLst>
              <a:gd fmla="val 5" name="adj"/>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5" name="Shape 5"/>
          <p:cNvSpPr txBox="1"/>
          <p:nvPr/>
        </p:nvSpPr>
        <p:spPr>
          <a:xfrm>
            <a:off x="0" y="0"/>
            <a:ext cx="297179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6" name="Shape 6"/>
          <p:cNvSpPr txBox="1"/>
          <p:nvPr>
            <p:ph idx="10" type="dt"/>
          </p:nvPr>
        </p:nvSpPr>
        <p:spPr>
          <a:xfrm>
            <a:off x="3884612" y="0"/>
            <a:ext cx="2968624" cy="454024"/>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rgbClr val="000000"/>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rgbClr val="000000"/>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rgbClr val="000000"/>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rgbClr val="000000"/>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rgbClr val="000000"/>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rgbClr val="000000"/>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rgbClr val="000000"/>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rgbClr val="000000"/>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rgbClr val="000000"/>
                </a:solidFill>
                <a:latin typeface="Questrial"/>
                <a:ea typeface="Questrial"/>
                <a:cs typeface="Questrial"/>
                <a:sym typeface="Questrial"/>
              </a:defRPr>
            </a:lvl9pPr>
          </a:lstStyle>
          <a:p/>
        </p:txBody>
      </p:sp>
      <p:sp>
        <p:nvSpPr>
          <p:cNvPr id="7" name="Shape 7"/>
          <p:cNvSpPr/>
          <p:nvPr>
            <p:ph idx="2"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noFill/>
          <a:ln cap="sq" cmpd="sng" w="12600">
            <a:solidFill>
              <a:srgbClr val="000000"/>
            </a:solidFill>
            <a:prstDash val="solid"/>
            <a:miter/>
            <a:headEnd len="med" w="med" type="none"/>
            <a:tailEnd len="med" w="med" type="none"/>
          </a:ln>
        </p:spPr>
      </p:sp>
      <p:sp>
        <p:nvSpPr>
          <p:cNvPr id="8" name="Shape 8"/>
          <p:cNvSpPr txBox="1"/>
          <p:nvPr>
            <p:ph idx="1" type="body"/>
          </p:nvPr>
        </p:nvSpPr>
        <p:spPr>
          <a:xfrm>
            <a:off x="685800" y="4343400"/>
            <a:ext cx="5483224" cy="41116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9" name="Shape 9"/>
          <p:cNvSpPr txBox="1"/>
          <p:nvPr/>
        </p:nvSpPr>
        <p:spPr>
          <a:xfrm>
            <a:off x="0" y="8685211"/>
            <a:ext cx="297179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10" name="Shape 10"/>
          <p:cNvSpPr txBox="1"/>
          <p:nvPr>
            <p:ph idx="12" type="sldNum"/>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53" name="Shape 153"/>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154" name="Shape 154"/>
          <p:cNvSpPr txBox="1"/>
          <p:nvPr/>
        </p:nvSpPr>
        <p:spPr>
          <a:xfrm>
            <a:off x="3884612" y="8685211"/>
            <a:ext cx="2971799" cy="457200"/>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155" name="Shape 155"/>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28" name="Shape 228"/>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29" name="Shape 229"/>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37" name="Shape 237"/>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38" name="Shape 238"/>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46" name="Shape 246"/>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47" name="Shape 247"/>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53" name="Shape 2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54" name="Shape 254"/>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55" name="Shape 255"/>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62" name="Shape 2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63" name="Shape 263"/>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64" name="Shape 264"/>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72" name="Shape 272"/>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73" name="Shape 273"/>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79" name="Shape 2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80" name="Shape 280"/>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81" name="Shape 281"/>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87" name="Shape 2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88" name="Shape 288"/>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89" name="Shape 289"/>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96" name="Shape 296"/>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97" name="Shape 297"/>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03" name="Shape 3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04" name="Shape 304"/>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05" name="Shape 305"/>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161" name="Shape 1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62" name="Shape 162"/>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163" name="Shape 163"/>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11" name="Shape 3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12" name="Shape 312"/>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13" name="Shape 313"/>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19" name="Shape 3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20" name="Shape 320"/>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21" name="Shape 321"/>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29" name="Shape 329"/>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30" name="Shape 330"/>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36" name="Shape 3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37" name="Shape 337"/>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38" name="Shape 338"/>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44" name="Shape 3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45" name="Shape 345"/>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46" name="Shape 346"/>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Shape 351"/>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52" name="Shape 3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53" name="Shape 353"/>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54" name="Shape 354"/>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62" name="Shape 362"/>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63" name="Shape 363"/>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69" name="Shape 3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70" name="Shape 370"/>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71" name="Shape 371"/>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78" name="Shape 378"/>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79" name="Shape 379"/>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86" name="Shape 3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87" name="Shape 387"/>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88" name="Shape 388"/>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70" name="Shape 170"/>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171" name="Shape 171"/>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Shape 393"/>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394" name="Shape 3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95" name="Shape 395"/>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396" name="Shape 396"/>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403" name="Shape 4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404" name="Shape 404"/>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405" name="Shape 405"/>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411" name="Shape 4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412" name="Shape 412"/>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413" name="Shape 413"/>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Shape 419"/>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420" name="Shape 4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421" name="Shape 421"/>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422" name="Shape 422"/>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Shape 430"/>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432" name="Shape 432"/>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433" name="Shape 433"/>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Shape 440"/>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441" name="Shape 4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442" name="Shape 442"/>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443" name="Shape 443"/>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Shape 448"/>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449" name="Shape 4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450" name="Shape 450"/>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451" name="Shape 451"/>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457" name="Shape 4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458" name="Shape 458"/>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459" name="Shape 459"/>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Shape 464"/>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465" name="Shape 4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466" name="Shape 466"/>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467" name="Shape 467"/>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473" name="Shape 4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474" name="Shape 474"/>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475" name="Shape 475"/>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78" name="Shape 178"/>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179" name="Shape 179"/>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Shape 480"/>
          <p:cNvSpPr/>
          <p:nvPr>
            <p:ph idx="2" type="sldImg"/>
          </p:nvPr>
        </p:nvSpPr>
        <p:spPr>
          <a:xfrm>
            <a:off x="1143000" y="685800"/>
            <a:ext cx="4568700" cy="3425700"/>
          </a:xfrm>
          <a:custGeom>
            <a:pathLst>
              <a:path extrusionOk="0" h="120000" w="120000">
                <a:moveTo>
                  <a:pt x="0" y="0"/>
                </a:moveTo>
                <a:lnTo>
                  <a:pt x="120000" y="0"/>
                </a:lnTo>
                <a:lnTo>
                  <a:pt x="120000" y="120000"/>
                </a:lnTo>
                <a:lnTo>
                  <a:pt x="0" y="120000"/>
                </a:lnTo>
                <a:close/>
              </a:path>
            </a:pathLst>
          </a:custGeom>
        </p:spPr>
      </p:sp>
      <p:sp>
        <p:nvSpPr>
          <p:cNvPr id="481" name="Shape 481"/>
          <p:cNvSpPr txBox="1"/>
          <p:nvPr>
            <p:ph idx="1" type="body"/>
          </p:nvPr>
        </p:nvSpPr>
        <p:spPr>
          <a:xfrm>
            <a:off x="685800" y="4343400"/>
            <a:ext cx="5483100" cy="4111500"/>
          </a:xfrm>
          <a:prstGeom prst="rect">
            <a:avLst/>
          </a:prstGeom>
        </p:spPr>
        <p:txBody>
          <a:bodyPr anchorCtr="0" anchor="t" bIns="91425" lIns="91425" rIns="91425" tIns="91425">
            <a:noAutofit/>
          </a:bodyPr>
          <a:lstStyle/>
          <a:p>
            <a:pPr lvl="0">
              <a:spcBef>
                <a:spcPts val="0"/>
              </a:spcBef>
              <a:buNone/>
            </a:pPr>
            <a:r>
              <a:t/>
            </a:r>
            <a:endParaRPr/>
          </a:p>
        </p:txBody>
      </p:sp>
      <p:sp>
        <p:nvSpPr>
          <p:cNvPr id="482" name="Shape 482"/>
          <p:cNvSpPr txBox="1"/>
          <p:nvPr>
            <p:ph idx="12" type="sldNum"/>
          </p:nvPr>
        </p:nvSpPr>
        <p:spPr>
          <a:xfrm>
            <a:off x="3884612" y="8685211"/>
            <a:ext cx="2968499" cy="453900"/>
          </a:xfrm>
          <a:prstGeom prst="rect">
            <a:avLst/>
          </a:prstGeom>
        </p:spPr>
        <p:txBody>
          <a:bodyPr anchorCtr="0" anchor="b" bIns="46800" lIns="90000" rIns="90000" tIns="46800">
            <a:noAutofit/>
          </a:bodyPr>
          <a:lstStyle/>
          <a:p>
            <a:pPr lvl="0">
              <a:spcBef>
                <a:spcPts val="0"/>
              </a:spcBef>
              <a:buClr>
                <a:srgbClr val="000000"/>
              </a:buClr>
              <a:buSzPct val="25000"/>
              <a:buFont typeface="Calibri"/>
              <a:buNone/>
            </a:pPr>
            <a:fld id="{00000000-1234-1234-1234-123412341234}" type="slidenum">
              <a:rPr lang="en-US"/>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Shape 487"/>
          <p:cNvSpPr/>
          <p:nvPr>
            <p:ph idx="2" type="sldImg"/>
          </p:nvPr>
        </p:nvSpPr>
        <p:spPr>
          <a:xfrm>
            <a:off x="1143000" y="685800"/>
            <a:ext cx="4568700" cy="3425700"/>
          </a:xfrm>
          <a:custGeom>
            <a:pathLst>
              <a:path extrusionOk="0" h="120000" w="120000">
                <a:moveTo>
                  <a:pt x="0" y="0"/>
                </a:moveTo>
                <a:lnTo>
                  <a:pt x="120000" y="0"/>
                </a:lnTo>
                <a:lnTo>
                  <a:pt x="120000" y="120000"/>
                </a:lnTo>
                <a:lnTo>
                  <a:pt x="0" y="120000"/>
                </a:lnTo>
                <a:close/>
              </a:path>
            </a:pathLst>
          </a:custGeom>
        </p:spPr>
      </p:sp>
      <p:sp>
        <p:nvSpPr>
          <p:cNvPr id="488" name="Shape 488"/>
          <p:cNvSpPr txBox="1"/>
          <p:nvPr>
            <p:ph idx="1" type="body"/>
          </p:nvPr>
        </p:nvSpPr>
        <p:spPr>
          <a:xfrm>
            <a:off x="685800" y="4343400"/>
            <a:ext cx="5483100" cy="4111500"/>
          </a:xfrm>
          <a:prstGeom prst="rect">
            <a:avLst/>
          </a:prstGeom>
        </p:spPr>
        <p:txBody>
          <a:bodyPr anchorCtr="0" anchor="t" bIns="91425" lIns="91425" rIns="91425" tIns="91425">
            <a:noAutofit/>
          </a:bodyPr>
          <a:lstStyle/>
          <a:p>
            <a:pPr lvl="0">
              <a:spcBef>
                <a:spcPts val="0"/>
              </a:spcBef>
              <a:buNone/>
            </a:pPr>
            <a:r>
              <a:t/>
            </a:r>
            <a:endParaRPr/>
          </a:p>
        </p:txBody>
      </p:sp>
      <p:sp>
        <p:nvSpPr>
          <p:cNvPr id="489" name="Shape 489"/>
          <p:cNvSpPr txBox="1"/>
          <p:nvPr>
            <p:ph idx="12" type="sldNum"/>
          </p:nvPr>
        </p:nvSpPr>
        <p:spPr>
          <a:xfrm>
            <a:off x="3884612" y="8685211"/>
            <a:ext cx="2968499" cy="453900"/>
          </a:xfrm>
          <a:prstGeom prst="rect">
            <a:avLst/>
          </a:prstGeom>
        </p:spPr>
        <p:txBody>
          <a:bodyPr anchorCtr="0" anchor="b" bIns="46800" lIns="90000" rIns="90000" tIns="46800">
            <a:noAutofit/>
          </a:bodyPr>
          <a:lstStyle/>
          <a:p>
            <a:pPr lvl="0">
              <a:spcBef>
                <a:spcPts val="0"/>
              </a:spcBef>
              <a:buClr>
                <a:srgbClr val="000000"/>
              </a:buClr>
              <a:buSzPct val="25000"/>
              <a:buFont typeface="Calibri"/>
              <a:buNone/>
            </a:pPr>
            <a:fld id="{00000000-1234-1234-1234-123412341234}" type="slidenum">
              <a:rPr lang="en-US"/>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p:nvPr>
            <p:ph idx="2" type="sldImg"/>
          </p:nvPr>
        </p:nvSpPr>
        <p:spPr>
          <a:xfrm>
            <a:off x="1143000" y="685800"/>
            <a:ext cx="4568700" cy="3425700"/>
          </a:xfrm>
          <a:custGeom>
            <a:pathLst>
              <a:path extrusionOk="0" h="120000" w="120000">
                <a:moveTo>
                  <a:pt x="0" y="0"/>
                </a:moveTo>
                <a:lnTo>
                  <a:pt x="120000" y="0"/>
                </a:lnTo>
                <a:lnTo>
                  <a:pt x="120000" y="120000"/>
                </a:lnTo>
                <a:lnTo>
                  <a:pt x="0" y="120000"/>
                </a:lnTo>
                <a:close/>
              </a:path>
            </a:pathLst>
          </a:custGeom>
        </p:spPr>
      </p:sp>
      <p:sp>
        <p:nvSpPr>
          <p:cNvPr id="495" name="Shape 495"/>
          <p:cNvSpPr txBox="1"/>
          <p:nvPr>
            <p:ph idx="1" type="body"/>
          </p:nvPr>
        </p:nvSpPr>
        <p:spPr>
          <a:xfrm>
            <a:off x="685800" y="4343400"/>
            <a:ext cx="5483100" cy="4111500"/>
          </a:xfrm>
          <a:prstGeom prst="rect">
            <a:avLst/>
          </a:prstGeom>
        </p:spPr>
        <p:txBody>
          <a:bodyPr anchorCtr="0" anchor="t" bIns="91425" lIns="91425" rIns="91425" tIns="91425">
            <a:noAutofit/>
          </a:bodyPr>
          <a:lstStyle/>
          <a:p>
            <a:pPr lvl="0">
              <a:spcBef>
                <a:spcPts val="0"/>
              </a:spcBef>
              <a:buNone/>
            </a:pPr>
            <a:r>
              <a:t/>
            </a:r>
            <a:endParaRPr/>
          </a:p>
        </p:txBody>
      </p:sp>
      <p:sp>
        <p:nvSpPr>
          <p:cNvPr id="496" name="Shape 496"/>
          <p:cNvSpPr txBox="1"/>
          <p:nvPr>
            <p:ph idx="12" type="sldNum"/>
          </p:nvPr>
        </p:nvSpPr>
        <p:spPr>
          <a:xfrm>
            <a:off x="3884612" y="8685211"/>
            <a:ext cx="2968499" cy="453900"/>
          </a:xfrm>
          <a:prstGeom prst="rect">
            <a:avLst/>
          </a:prstGeom>
        </p:spPr>
        <p:txBody>
          <a:bodyPr anchorCtr="0" anchor="b" bIns="46800" lIns="90000" rIns="90000" tIns="46800">
            <a:noAutofit/>
          </a:bodyPr>
          <a:lstStyle/>
          <a:p>
            <a:pPr lvl="0">
              <a:spcBef>
                <a:spcPts val="0"/>
              </a:spcBef>
              <a:buClr>
                <a:srgbClr val="000000"/>
              </a:buClr>
              <a:buSzPct val="25000"/>
              <a:buFont typeface="Calibri"/>
              <a:buNone/>
            </a:pPr>
            <a:fld id="{00000000-1234-1234-1234-123412341234}" type="slidenum">
              <a:rPr lang="en-US"/>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Shape 501"/>
          <p:cNvSpPr/>
          <p:nvPr>
            <p:ph idx="2" type="sldImg"/>
          </p:nvPr>
        </p:nvSpPr>
        <p:spPr>
          <a:xfrm>
            <a:off x="1143000" y="685800"/>
            <a:ext cx="4568700" cy="3425700"/>
          </a:xfrm>
          <a:custGeom>
            <a:pathLst>
              <a:path extrusionOk="0" h="120000" w="120000">
                <a:moveTo>
                  <a:pt x="0" y="0"/>
                </a:moveTo>
                <a:lnTo>
                  <a:pt x="120000" y="0"/>
                </a:lnTo>
                <a:lnTo>
                  <a:pt x="120000" y="120000"/>
                </a:lnTo>
                <a:lnTo>
                  <a:pt x="0" y="120000"/>
                </a:lnTo>
                <a:close/>
              </a:path>
            </a:pathLst>
          </a:custGeom>
        </p:spPr>
      </p:sp>
      <p:sp>
        <p:nvSpPr>
          <p:cNvPr id="502" name="Shape 502"/>
          <p:cNvSpPr txBox="1"/>
          <p:nvPr>
            <p:ph idx="1" type="body"/>
          </p:nvPr>
        </p:nvSpPr>
        <p:spPr>
          <a:xfrm>
            <a:off x="685800" y="4343400"/>
            <a:ext cx="5483100" cy="4111500"/>
          </a:xfrm>
          <a:prstGeom prst="rect">
            <a:avLst/>
          </a:prstGeom>
        </p:spPr>
        <p:txBody>
          <a:bodyPr anchorCtr="0" anchor="t" bIns="91425" lIns="91425" rIns="91425" tIns="91425">
            <a:noAutofit/>
          </a:bodyPr>
          <a:lstStyle/>
          <a:p>
            <a:pPr lvl="0">
              <a:spcBef>
                <a:spcPts val="0"/>
              </a:spcBef>
              <a:buNone/>
            </a:pPr>
            <a:r>
              <a:t/>
            </a:r>
            <a:endParaRPr/>
          </a:p>
        </p:txBody>
      </p:sp>
      <p:sp>
        <p:nvSpPr>
          <p:cNvPr id="503" name="Shape 503"/>
          <p:cNvSpPr txBox="1"/>
          <p:nvPr>
            <p:ph idx="12" type="sldNum"/>
          </p:nvPr>
        </p:nvSpPr>
        <p:spPr>
          <a:xfrm>
            <a:off x="3884612" y="8685211"/>
            <a:ext cx="2968499" cy="453900"/>
          </a:xfrm>
          <a:prstGeom prst="rect">
            <a:avLst/>
          </a:prstGeom>
        </p:spPr>
        <p:txBody>
          <a:bodyPr anchorCtr="0" anchor="b" bIns="46800" lIns="90000" rIns="90000" tIns="46800">
            <a:noAutofit/>
          </a:bodyPr>
          <a:lstStyle/>
          <a:p>
            <a:pPr lvl="0">
              <a:spcBef>
                <a:spcPts val="0"/>
              </a:spcBef>
              <a:buClr>
                <a:srgbClr val="000000"/>
              </a:buClr>
              <a:buSzPct val="25000"/>
              <a:buFont typeface="Calibri"/>
              <a:buNone/>
            </a:pPr>
            <a:fld id="{00000000-1234-1234-1234-123412341234}" type="slidenum">
              <a:rPr lang="en-US"/>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Shape 508"/>
          <p:cNvSpPr/>
          <p:nvPr>
            <p:ph idx="2" type="sldImg"/>
          </p:nvPr>
        </p:nvSpPr>
        <p:spPr>
          <a:xfrm>
            <a:off x="1143000" y="685800"/>
            <a:ext cx="4568700" cy="3425700"/>
          </a:xfrm>
          <a:custGeom>
            <a:pathLst>
              <a:path extrusionOk="0" h="120000" w="120000">
                <a:moveTo>
                  <a:pt x="0" y="0"/>
                </a:moveTo>
                <a:lnTo>
                  <a:pt x="120000" y="0"/>
                </a:lnTo>
                <a:lnTo>
                  <a:pt x="120000" y="120000"/>
                </a:lnTo>
                <a:lnTo>
                  <a:pt x="0" y="120000"/>
                </a:lnTo>
                <a:close/>
              </a:path>
            </a:pathLst>
          </a:custGeom>
        </p:spPr>
      </p:sp>
      <p:sp>
        <p:nvSpPr>
          <p:cNvPr id="509" name="Shape 509"/>
          <p:cNvSpPr txBox="1"/>
          <p:nvPr>
            <p:ph idx="1" type="body"/>
          </p:nvPr>
        </p:nvSpPr>
        <p:spPr>
          <a:xfrm>
            <a:off x="685800" y="4343400"/>
            <a:ext cx="5483100" cy="4111500"/>
          </a:xfrm>
          <a:prstGeom prst="rect">
            <a:avLst/>
          </a:prstGeom>
        </p:spPr>
        <p:txBody>
          <a:bodyPr anchorCtr="0" anchor="t" bIns="91425" lIns="91425" rIns="91425" tIns="91425">
            <a:noAutofit/>
          </a:bodyPr>
          <a:lstStyle/>
          <a:p>
            <a:pPr lvl="0">
              <a:spcBef>
                <a:spcPts val="0"/>
              </a:spcBef>
              <a:buNone/>
            </a:pPr>
            <a:r>
              <a:t/>
            </a:r>
            <a:endParaRPr/>
          </a:p>
        </p:txBody>
      </p:sp>
      <p:sp>
        <p:nvSpPr>
          <p:cNvPr id="510" name="Shape 510"/>
          <p:cNvSpPr txBox="1"/>
          <p:nvPr>
            <p:ph idx="12" type="sldNum"/>
          </p:nvPr>
        </p:nvSpPr>
        <p:spPr>
          <a:xfrm>
            <a:off x="3884612" y="8685211"/>
            <a:ext cx="2968499" cy="453900"/>
          </a:xfrm>
          <a:prstGeom prst="rect">
            <a:avLst/>
          </a:prstGeom>
        </p:spPr>
        <p:txBody>
          <a:bodyPr anchorCtr="0" anchor="b" bIns="46800" lIns="90000" rIns="90000" tIns="46800">
            <a:noAutofit/>
          </a:bodyPr>
          <a:lstStyle/>
          <a:p>
            <a:pPr lvl="0">
              <a:spcBef>
                <a:spcPts val="0"/>
              </a:spcBef>
              <a:buClr>
                <a:srgbClr val="000000"/>
              </a:buClr>
              <a:buSzPct val="25000"/>
              <a:buFont typeface="Calibri"/>
              <a:buNone/>
            </a:pPr>
            <a:fld id="{00000000-1234-1234-1234-123412341234}" type="slidenum">
              <a:rPr lang="en-US"/>
              <a:t>‹#›</a:t>
            </a:fld>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Shape 515"/>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516" name="Shape 5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517" name="Shape 517"/>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518" name="Shape 518"/>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Shape 523"/>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524" name="Shape 524"/>
          <p:cNvSpPr/>
          <p:nvPr>
            <p:ph idx="2" type="sldImg"/>
          </p:nvPr>
        </p:nvSpPr>
        <p:spPr>
          <a:xfrm>
            <a:off x="1143000" y="685800"/>
            <a:ext cx="4570411"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525" name="Shape 525"/>
          <p:cNvSpPr txBox="1"/>
          <p:nvPr>
            <p:ph idx="1" type="body"/>
          </p:nvPr>
        </p:nvSpPr>
        <p:spPr>
          <a:xfrm>
            <a:off x="685800" y="4343400"/>
            <a:ext cx="5484812" cy="4113211"/>
          </a:xfrm>
          <a:prstGeom prst="rect">
            <a:avLst/>
          </a:prstGeom>
          <a:noFill/>
          <a:ln>
            <a:noFill/>
          </a:ln>
        </p:spPr>
        <p:txBody>
          <a:bodyPr anchorCtr="0" anchor="ctr" bIns="46800" lIns="90000" rIns="90000" tIns="468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Shape 530"/>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531" name="Shape 5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532" name="Shape 532"/>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533" name="Shape 533"/>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Shape 538"/>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539" name="Shape 5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540" name="Shape 540"/>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541" name="Shape 541"/>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Shape 546"/>
          <p:cNvSpPr/>
          <p:nvPr>
            <p:ph idx="2" type="sldImg"/>
          </p:nvPr>
        </p:nvSpPr>
        <p:spPr>
          <a:xfrm>
            <a:off x="1143000" y="685800"/>
            <a:ext cx="4568700" cy="3425700"/>
          </a:xfrm>
          <a:custGeom>
            <a:pathLst>
              <a:path extrusionOk="0" h="120000" w="120000">
                <a:moveTo>
                  <a:pt x="0" y="0"/>
                </a:moveTo>
                <a:lnTo>
                  <a:pt x="120000" y="0"/>
                </a:lnTo>
                <a:lnTo>
                  <a:pt x="120000" y="120000"/>
                </a:lnTo>
                <a:lnTo>
                  <a:pt x="0" y="120000"/>
                </a:lnTo>
                <a:close/>
              </a:path>
            </a:pathLst>
          </a:custGeom>
        </p:spPr>
      </p:sp>
      <p:sp>
        <p:nvSpPr>
          <p:cNvPr id="547" name="Shape 547"/>
          <p:cNvSpPr txBox="1"/>
          <p:nvPr>
            <p:ph idx="1" type="body"/>
          </p:nvPr>
        </p:nvSpPr>
        <p:spPr>
          <a:xfrm>
            <a:off x="685800" y="4343400"/>
            <a:ext cx="5483100" cy="4111500"/>
          </a:xfrm>
          <a:prstGeom prst="rect">
            <a:avLst/>
          </a:prstGeom>
        </p:spPr>
        <p:txBody>
          <a:bodyPr anchorCtr="0" anchor="t" bIns="91425" lIns="91425" rIns="91425" tIns="91425">
            <a:noAutofit/>
          </a:bodyPr>
          <a:lstStyle/>
          <a:p>
            <a:pPr lvl="0">
              <a:spcBef>
                <a:spcPts val="0"/>
              </a:spcBef>
              <a:buNone/>
            </a:pPr>
            <a:r>
              <a:t/>
            </a:r>
            <a:endParaRPr/>
          </a:p>
        </p:txBody>
      </p:sp>
      <p:sp>
        <p:nvSpPr>
          <p:cNvPr id="548" name="Shape 548"/>
          <p:cNvSpPr txBox="1"/>
          <p:nvPr>
            <p:ph idx="12" type="sldNum"/>
          </p:nvPr>
        </p:nvSpPr>
        <p:spPr>
          <a:xfrm>
            <a:off x="3884612" y="8685211"/>
            <a:ext cx="2968499" cy="453900"/>
          </a:xfrm>
          <a:prstGeom prst="rect">
            <a:avLst/>
          </a:prstGeom>
        </p:spPr>
        <p:txBody>
          <a:bodyPr anchorCtr="0" anchor="b" bIns="46800" lIns="90000" rIns="90000" tIns="46800">
            <a:noAutofit/>
          </a:bodyPr>
          <a:lstStyle/>
          <a:p>
            <a:pPr lvl="0">
              <a:spcBef>
                <a:spcPts val="0"/>
              </a:spcBef>
              <a:buClr>
                <a:srgbClr val="000000"/>
              </a:buClr>
              <a:buSzPct val="25000"/>
              <a:buFont typeface="Calibri"/>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86" name="Shape 186"/>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187" name="Shape 187"/>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Shape 552"/>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553" name="Shape 5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554" name="Shape 554"/>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555" name="Shape 555"/>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Shape 560"/>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561" name="Shape 5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562" name="Shape 562"/>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563" name="Shape 563"/>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Shape 568"/>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569" name="Shape 5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570" name="Shape 570"/>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571" name="Shape 571"/>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94" name="Shape 194"/>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195" name="Shape 195"/>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02" name="Shape 202"/>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03" name="Shape 203"/>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11" name="Shape 211"/>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12" name="Shape 212"/>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nvSpPr>
        <p:spPr>
          <a:xfrm>
            <a:off x="3884612" y="8685211"/>
            <a:ext cx="2968624" cy="454024"/>
          </a:xfrm>
          <a:prstGeom prst="rect">
            <a:avLst/>
          </a:prstGeom>
          <a:noFill/>
          <a:ln>
            <a:noFill/>
          </a:ln>
        </p:spPr>
        <p:txBody>
          <a:bodyPr anchorCtr="0" anchor="b" bIns="46800" lIns="90000" rIns="90000" tIns="468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a:solidFill>
                  <a:srgbClr val="000000"/>
                </a:solidFill>
                <a:latin typeface="Calibri"/>
                <a:ea typeface="Calibri"/>
                <a:cs typeface="Calibri"/>
                <a:sym typeface="Calibri"/>
              </a:rPr>
              <a:t>‹#›</a:t>
            </a:fld>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20" name="Shape 220"/>
          <p:cNvSpPr txBox="1"/>
          <p:nvPr/>
        </p:nvSpPr>
        <p:spPr>
          <a:xfrm>
            <a:off x="685800" y="4343400"/>
            <a:ext cx="54863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Questrial"/>
              <a:ea typeface="Questrial"/>
              <a:cs typeface="Questrial"/>
              <a:sym typeface="Questrial"/>
            </a:endParaRPr>
          </a:p>
        </p:txBody>
      </p:sp>
      <p:sp>
        <p:nvSpPr>
          <p:cNvPr id="221" name="Shape 221"/>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Em branco">
    <p:spTree>
      <p:nvGrpSpPr>
        <p:cNvPr id="24" name="Shape 24"/>
        <p:cNvGrpSpPr/>
        <p:nvPr/>
      </p:nvGrpSpPr>
      <p:grpSpPr>
        <a:xfrm>
          <a:off x="0" y="0"/>
          <a:ext cx="0" cy="0"/>
          <a:chOff x="0" y="0"/>
          <a:chExt cx="0" cy="0"/>
        </a:xfrm>
      </p:grpSpPr>
      <p:sp>
        <p:nvSpPr>
          <p:cNvPr id="25" name="Shape 25"/>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26" name="Shape 26"/>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ítulo e Conteúdo">
    <p:spTree>
      <p:nvGrpSpPr>
        <p:cNvPr id="72" name="Shape 72"/>
        <p:cNvGrpSpPr/>
        <p:nvPr/>
      </p:nvGrpSpPr>
      <p:grpSpPr>
        <a:xfrm>
          <a:off x="0" y="0"/>
          <a:ext cx="0" cy="0"/>
          <a:chOff x="0" y="0"/>
          <a:chExt cx="0" cy="0"/>
        </a:xfrm>
      </p:grpSpPr>
      <p:sp>
        <p:nvSpPr>
          <p:cNvPr id="73" name="Shape 73"/>
          <p:cNvSpPr txBox="1"/>
          <p:nvPr>
            <p:ph type="title"/>
          </p:nvPr>
        </p:nvSpPr>
        <p:spPr>
          <a:xfrm>
            <a:off x="609600" y="228600"/>
            <a:ext cx="8150224" cy="9874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9pPr>
          </a:lstStyle>
          <a:p/>
        </p:txBody>
      </p:sp>
      <p:sp>
        <p:nvSpPr>
          <p:cNvPr id="74" name="Shape 74"/>
          <p:cNvSpPr txBox="1"/>
          <p:nvPr>
            <p:ph idx="1" type="body"/>
          </p:nvPr>
        </p:nvSpPr>
        <p:spPr>
          <a:xfrm>
            <a:off x="612775" y="1600200"/>
            <a:ext cx="8150224" cy="4522786"/>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75" name="Shape 75"/>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76" name="Shape 76"/>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Slide de Título">
    <p:spTree>
      <p:nvGrpSpPr>
        <p:cNvPr id="77" name="Shape 77"/>
        <p:cNvGrpSpPr/>
        <p:nvPr/>
      </p:nvGrpSpPr>
      <p:grpSpPr>
        <a:xfrm>
          <a:off x="0" y="0"/>
          <a:ext cx="0" cy="0"/>
          <a:chOff x="0" y="0"/>
          <a:chExt cx="0" cy="0"/>
        </a:xfrm>
      </p:grpSpPr>
      <p:sp>
        <p:nvSpPr>
          <p:cNvPr id="78" name="Shape 78"/>
          <p:cNvSpPr txBox="1"/>
          <p:nvPr>
            <p:ph type="ctrTitle"/>
          </p:nvPr>
        </p:nvSpPr>
        <p:spPr>
          <a:xfrm>
            <a:off x="1143000" y="1122362"/>
            <a:ext cx="6858000" cy="23876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000" u="none" cap="none" strike="noStrike">
                <a:solidFill>
                  <a:srgbClr val="EBDDC3"/>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9pPr>
          </a:lstStyle>
          <a:p/>
        </p:txBody>
      </p:sp>
      <p:sp>
        <p:nvSpPr>
          <p:cNvPr id="79" name="Shape 79"/>
          <p:cNvSpPr txBox="1"/>
          <p:nvPr>
            <p:ph idx="1" type="subTitle"/>
          </p:nvPr>
        </p:nvSpPr>
        <p:spPr>
          <a:xfrm>
            <a:off x="1143000" y="3602037"/>
            <a:ext cx="6858000" cy="1655761"/>
          </a:xfrm>
          <a:prstGeom prst="rect">
            <a:avLst/>
          </a:prstGeom>
          <a:noFill/>
          <a:ln>
            <a:noFill/>
          </a:ln>
        </p:spPr>
        <p:txBody>
          <a:bodyPr anchorCtr="0" anchor="t" bIns="91425" lIns="91425" rIns="91425" tIns="91425"/>
          <a:lstStyle>
            <a:lvl1pPr indent="0" lvl="0" marL="0" marR="0" rtl="0" algn="ctr">
              <a:spcBef>
                <a:spcPts val="700"/>
              </a:spcBef>
              <a:spcAft>
                <a:spcPts val="0"/>
              </a:spcAft>
              <a:buClr>
                <a:srgbClr val="000000"/>
              </a:buClr>
              <a:buFont typeface="Times New Roman"/>
              <a:buNone/>
              <a:defRPr b="0" i="0" sz="2400" u="none" cap="none" strike="noStrike">
                <a:solidFill>
                  <a:srgbClr val="20190B"/>
                </a:solidFill>
                <a:latin typeface="Questrial"/>
                <a:ea typeface="Questrial"/>
                <a:cs typeface="Questrial"/>
                <a:sym typeface="Questrial"/>
              </a:defRPr>
            </a:lvl1pPr>
            <a:lvl2pPr indent="0" lvl="1" marL="457200" marR="0" rtl="0" algn="ctr">
              <a:spcBef>
                <a:spcPts val="550"/>
              </a:spcBef>
              <a:spcAft>
                <a:spcPts val="0"/>
              </a:spcAft>
              <a:buClr>
                <a:srgbClr val="000000"/>
              </a:buClr>
              <a:buFont typeface="Times New Roman"/>
              <a:buNone/>
              <a:defRPr b="0" i="0" sz="2000" u="none" cap="none" strike="noStrike">
                <a:solidFill>
                  <a:srgbClr val="20190B"/>
                </a:solidFill>
                <a:latin typeface="Questrial"/>
                <a:ea typeface="Questrial"/>
                <a:cs typeface="Questrial"/>
                <a:sym typeface="Questrial"/>
              </a:defRPr>
            </a:lvl2pPr>
            <a:lvl3pPr indent="0" lvl="2" marL="914400" marR="0" rtl="0" algn="ctr">
              <a:spcBef>
                <a:spcPts val="500"/>
              </a:spcBef>
              <a:spcAft>
                <a:spcPts val="0"/>
              </a:spcAft>
              <a:buClr>
                <a:srgbClr val="000000"/>
              </a:buClr>
              <a:buFont typeface="Times New Roman"/>
              <a:buNone/>
              <a:defRPr b="0" i="0" sz="1800" u="none" cap="none" strike="noStrike">
                <a:solidFill>
                  <a:srgbClr val="20190B"/>
                </a:solidFill>
                <a:latin typeface="Questrial"/>
                <a:ea typeface="Questrial"/>
                <a:cs typeface="Questrial"/>
                <a:sym typeface="Questrial"/>
              </a:defRPr>
            </a:lvl3pPr>
            <a:lvl4pPr indent="0" lvl="3" marL="1371600" marR="0" rtl="0" algn="ctr">
              <a:spcBef>
                <a:spcPts val="4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4pPr>
            <a:lvl5pPr indent="0" lvl="4" marL="1828800" marR="0" rtl="0" algn="ctr">
              <a:spcBef>
                <a:spcPts val="4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80" name="Shape 80"/>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81" name="Shape 81"/>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Em branco">
    <p:spTree>
      <p:nvGrpSpPr>
        <p:cNvPr id="92" name="Shape 92"/>
        <p:cNvGrpSpPr/>
        <p:nvPr/>
      </p:nvGrpSpPr>
      <p:grpSpPr>
        <a:xfrm>
          <a:off x="0" y="0"/>
          <a:ext cx="0" cy="0"/>
          <a:chOff x="0" y="0"/>
          <a:chExt cx="0" cy="0"/>
        </a:xfrm>
      </p:grpSpPr>
      <p:sp>
        <p:nvSpPr>
          <p:cNvPr id="93" name="Shape 93"/>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94" name="Shape 94"/>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ítulo e Conteúdo">
    <p:spTree>
      <p:nvGrpSpPr>
        <p:cNvPr id="95" name="Shape 95"/>
        <p:cNvGrpSpPr/>
        <p:nvPr/>
      </p:nvGrpSpPr>
      <p:grpSpPr>
        <a:xfrm>
          <a:off x="0" y="0"/>
          <a:ext cx="0" cy="0"/>
          <a:chOff x="0" y="0"/>
          <a:chExt cx="0" cy="0"/>
        </a:xfrm>
      </p:grpSpPr>
      <p:sp>
        <p:nvSpPr>
          <p:cNvPr id="96" name="Shape 96"/>
          <p:cNvSpPr txBox="1"/>
          <p:nvPr>
            <p:ph type="title"/>
          </p:nvPr>
        </p:nvSpPr>
        <p:spPr>
          <a:xfrm>
            <a:off x="609600" y="228600"/>
            <a:ext cx="8150224" cy="9874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9pPr>
          </a:lstStyle>
          <a:p/>
        </p:txBody>
      </p:sp>
      <p:sp>
        <p:nvSpPr>
          <p:cNvPr id="97" name="Shape 97"/>
          <p:cNvSpPr txBox="1"/>
          <p:nvPr>
            <p:ph idx="1" type="body"/>
          </p:nvPr>
        </p:nvSpPr>
        <p:spPr>
          <a:xfrm>
            <a:off x="612775" y="1600200"/>
            <a:ext cx="8150224" cy="4522786"/>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98" name="Shape 98"/>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99" name="Shape 99"/>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Texto e Título Vertical">
    <p:spTree>
      <p:nvGrpSpPr>
        <p:cNvPr id="100" name="Shape 100"/>
        <p:cNvGrpSpPr/>
        <p:nvPr/>
      </p:nvGrpSpPr>
      <p:grpSpPr>
        <a:xfrm>
          <a:off x="0" y="0"/>
          <a:ext cx="0" cy="0"/>
          <a:chOff x="0" y="0"/>
          <a:chExt cx="0" cy="0"/>
        </a:xfrm>
      </p:grpSpPr>
      <p:sp>
        <p:nvSpPr>
          <p:cNvPr id="101" name="Shape 101"/>
          <p:cNvSpPr txBox="1"/>
          <p:nvPr>
            <p:ph type="title"/>
          </p:nvPr>
        </p:nvSpPr>
        <p:spPr>
          <a:xfrm rot="5400000">
            <a:off x="4796631" y="2156618"/>
            <a:ext cx="5894387" cy="203834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9pPr>
          </a:lstStyle>
          <a:p/>
        </p:txBody>
      </p:sp>
      <p:sp>
        <p:nvSpPr>
          <p:cNvPr id="102" name="Shape 102"/>
          <p:cNvSpPr txBox="1"/>
          <p:nvPr>
            <p:ph idx="1" type="body"/>
          </p:nvPr>
        </p:nvSpPr>
        <p:spPr>
          <a:xfrm rot="5400000">
            <a:off x="643731" y="194468"/>
            <a:ext cx="5894387" cy="5962650"/>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103" name="Shape 103"/>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104" name="Shape 104"/>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ítulo e Texto Vertical">
    <p:spTree>
      <p:nvGrpSpPr>
        <p:cNvPr id="105" name="Shape 105"/>
        <p:cNvGrpSpPr/>
        <p:nvPr/>
      </p:nvGrpSpPr>
      <p:grpSpPr>
        <a:xfrm>
          <a:off x="0" y="0"/>
          <a:ext cx="0" cy="0"/>
          <a:chOff x="0" y="0"/>
          <a:chExt cx="0" cy="0"/>
        </a:xfrm>
      </p:grpSpPr>
      <p:sp>
        <p:nvSpPr>
          <p:cNvPr id="106" name="Shape 106"/>
          <p:cNvSpPr txBox="1"/>
          <p:nvPr>
            <p:ph type="title"/>
          </p:nvPr>
        </p:nvSpPr>
        <p:spPr>
          <a:xfrm>
            <a:off x="609600" y="228600"/>
            <a:ext cx="8150224" cy="9874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9pPr>
          </a:lstStyle>
          <a:p/>
        </p:txBody>
      </p:sp>
      <p:sp>
        <p:nvSpPr>
          <p:cNvPr id="107" name="Shape 107"/>
          <p:cNvSpPr txBox="1"/>
          <p:nvPr>
            <p:ph idx="1" type="body"/>
          </p:nvPr>
        </p:nvSpPr>
        <p:spPr>
          <a:xfrm rot="5400000">
            <a:off x="2426494" y="-213518"/>
            <a:ext cx="4522786" cy="8150224"/>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108" name="Shape 108"/>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109" name="Shape 109"/>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Imagem com Legenda">
    <p:spTree>
      <p:nvGrpSpPr>
        <p:cNvPr id="110" name="Shape 110"/>
        <p:cNvGrpSpPr/>
        <p:nvPr/>
      </p:nvGrpSpPr>
      <p:grpSpPr>
        <a:xfrm>
          <a:off x="0" y="0"/>
          <a:ext cx="0" cy="0"/>
          <a:chOff x="0" y="0"/>
          <a:chExt cx="0" cy="0"/>
        </a:xfrm>
      </p:grpSpPr>
      <p:sp>
        <p:nvSpPr>
          <p:cNvPr id="111" name="Shape 111"/>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3200" u="none" cap="none" strike="noStrike">
                <a:solidFill>
                  <a:srgbClr val="FFFFFF"/>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9pPr>
          </a:lstStyle>
          <a:p/>
        </p:txBody>
      </p:sp>
      <p:sp>
        <p:nvSpPr>
          <p:cNvPr id="112" name="Shape 112"/>
          <p:cNvSpPr/>
          <p:nvPr>
            <p:ph idx="2" type="pic"/>
          </p:nvPr>
        </p:nvSpPr>
        <p:spPr>
          <a:xfrm>
            <a:off x="3887787" y="987425"/>
            <a:ext cx="4629150" cy="4873624"/>
          </a:xfrm>
          <a:prstGeom prst="rect">
            <a:avLst/>
          </a:prstGeom>
          <a:noFill/>
          <a:ln>
            <a:noFill/>
          </a:ln>
        </p:spPr>
        <p:txBody>
          <a:bodyPr anchorCtr="0" anchor="t" bIns="91425" lIns="91425" rIns="91425" tIns="91425"/>
          <a:lstStyle>
            <a:lvl1pPr indent="0" lvl="0" marL="0" marR="0" rtl="0" algn="l">
              <a:spcBef>
                <a:spcPts val="700"/>
              </a:spcBef>
              <a:spcAft>
                <a:spcPts val="0"/>
              </a:spcAft>
              <a:buClr>
                <a:srgbClr val="000000"/>
              </a:buClr>
              <a:buFont typeface="Times New Roman"/>
              <a:buNone/>
              <a:defRPr b="0" i="0" sz="32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0" i="0" sz="28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0" i="0" sz="24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0" i="0" sz="20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0" i="0" sz="20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9pPr>
          </a:lstStyle>
          <a:p/>
        </p:txBody>
      </p:sp>
      <p:sp>
        <p:nvSpPr>
          <p:cNvPr id="113" name="Shape 113"/>
          <p:cNvSpPr txBox="1"/>
          <p:nvPr>
            <p:ph idx="1"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spcBef>
                <a:spcPts val="7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0" i="0" sz="14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0" i="0" sz="12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0" i="0" sz="10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0" i="0" sz="10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14" name="Shape 114"/>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115" name="Shape 115"/>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údo com Legenda">
    <p:spTree>
      <p:nvGrpSpPr>
        <p:cNvPr id="116" name="Shape 116"/>
        <p:cNvGrpSpPr/>
        <p:nvPr/>
      </p:nvGrpSpPr>
      <p:grpSpPr>
        <a:xfrm>
          <a:off x="0" y="0"/>
          <a:ext cx="0" cy="0"/>
          <a:chOff x="0" y="0"/>
          <a:chExt cx="0" cy="0"/>
        </a:xfrm>
      </p:grpSpPr>
      <p:sp>
        <p:nvSpPr>
          <p:cNvPr id="117" name="Shape 117"/>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3200" u="none" cap="none" strike="noStrike">
                <a:solidFill>
                  <a:srgbClr val="FFFFFF"/>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9pPr>
          </a:lstStyle>
          <a:p/>
        </p:txBody>
      </p:sp>
      <p:sp>
        <p:nvSpPr>
          <p:cNvPr id="118" name="Shape 118"/>
          <p:cNvSpPr txBox="1"/>
          <p:nvPr>
            <p:ph idx="1" type="body"/>
          </p:nvPr>
        </p:nvSpPr>
        <p:spPr>
          <a:xfrm>
            <a:off x="3887787" y="987425"/>
            <a:ext cx="4629150" cy="4873624"/>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32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8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4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119" name="Shape 119"/>
          <p:cNvSpPr txBox="1"/>
          <p:nvPr>
            <p:ph idx="2"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spcBef>
                <a:spcPts val="7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0" i="0" sz="14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0" i="0" sz="12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0" i="0" sz="10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0" i="0" sz="10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20" name="Shape 120"/>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121" name="Shape 121"/>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Somente Título">
    <p:spTree>
      <p:nvGrpSpPr>
        <p:cNvPr id="122" name="Shape 122"/>
        <p:cNvGrpSpPr/>
        <p:nvPr/>
      </p:nvGrpSpPr>
      <p:grpSpPr>
        <a:xfrm>
          <a:off x="0" y="0"/>
          <a:ext cx="0" cy="0"/>
          <a:chOff x="0" y="0"/>
          <a:chExt cx="0" cy="0"/>
        </a:xfrm>
      </p:grpSpPr>
      <p:sp>
        <p:nvSpPr>
          <p:cNvPr id="123" name="Shape 123"/>
          <p:cNvSpPr txBox="1"/>
          <p:nvPr>
            <p:ph type="title"/>
          </p:nvPr>
        </p:nvSpPr>
        <p:spPr>
          <a:xfrm>
            <a:off x="609600" y="228600"/>
            <a:ext cx="8150224" cy="9874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9pPr>
          </a:lstStyle>
          <a:p/>
        </p:txBody>
      </p:sp>
      <p:sp>
        <p:nvSpPr>
          <p:cNvPr id="124" name="Shape 124"/>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125" name="Shape 125"/>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ação">
    <p:spTree>
      <p:nvGrpSpPr>
        <p:cNvPr id="126" name="Shape 126"/>
        <p:cNvGrpSpPr/>
        <p:nvPr/>
      </p:nvGrpSpPr>
      <p:grpSpPr>
        <a:xfrm>
          <a:off x="0" y="0"/>
          <a:ext cx="0" cy="0"/>
          <a:chOff x="0" y="0"/>
          <a:chExt cx="0" cy="0"/>
        </a:xfrm>
      </p:grpSpPr>
      <p:sp>
        <p:nvSpPr>
          <p:cNvPr id="127" name="Shape 127"/>
          <p:cNvSpPr txBox="1"/>
          <p:nvPr>
            <p:ph type="title"/>
          </p:nvPr>
        </p:nvSpPr>
        <p:spPr>
          <a:xfrm>
            <a:off x="630237" y="365125"/>
            <a:ext cx="7886700" cy="13255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9pPr>
          </a:lstStyle>
          <a:p/>
        </p:txBody>
      </p:sp>
      <p:sp>
        <p:nvSpPr>
          <p:cNvPr id="128" name="Shape 128"/>
          <p:cNvSpPr txBox="1"/>
          <p:nvPr>
            <p:ph idx="1" type="body"/>
          </p:nvPr>
        </p:nvSpPr>
        <p:spPr>
          <a:xfrm>
            <a:off x="630237" y="1681163"/>
            <a:ext cx="3868737" cy="823912"/>
          </a:xfrm>
          <a:prstGeom prst="rect">
            <a:avLst/>
          </a:prstGeom>
          <a:noFill/>
          <a:ln>
            <a:noFill/>
          </a:ln>
        </p:spPr>
        <p:txBody>
          <a:bodyPr anchorCtr="0" anchor="b" bIns="91425" lIns="91425" rIns="91425" tIns="91425"/>
          <a:lstStyle>
            <a:lvl1pPr indent="0" lvl="0" marL="0" marR="0" rtl="0" algn="l">
              <a:spcBef>
                <a:spcPts val="700"/>
              </a:spcBef>
              <a:spcAft>
                <a:spcPts val="0"/>
              </a:spcAft>
              <a:buClr>
                <a:srgbClr val="000000"/>
              </a:buClr>
              <a:buFont typeface="Times New Roman"/>
              <a:buNone/>
              <a:defRPr b="1" i="0" sz="24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1" i="0" sz="20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1" i="0" sz="18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1" i="0" sz="16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1" i="0" sz="16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29" name="Shape 129"/>
          <p:cNvSpPr txBox="1"/>
          <p:nvPr>
            <p:ph idx="2" type="body"/>
          </p:nvPr>
        </p:nvSpPr>
        <p:spPr>
          <a:xfrm>
            <a:off x="630237" y="2505075"/>
            <a:ext cx="3868737" cy="3684588"/>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130" name="Shape 130"/>
          <p:cNvSpPr txBox="1"/>
          <p:nvPr>
            <p:ph idx="3" type="body"/>
          </p:nvPr>
        </p:nvSpPr>
        <p:spPr>
          <a:xfrm>
            <a:off x="4629150" y="1681163"/>
            <a:ext cx="3887787" cy="823912"/>
          </a:xfrm>
          <a:prstGeom prst="rect">
            <a:avLst/>
          </a:prstGeom>
          <a:noFill/>
          <a:ln>
            <a:noFill/>
          </a:ln>
        </p:spPr>
        <p:txBody>
          <a:bodyPr anchorCtr="0" anchor="b" bIns="91425" lIns="91425" rIns="91425" tIns="91425"/>
          <a:lstStyle>
            <a:lvl1pPr indent="0" lvl="0" marL="0" marR="0" rtl="0" algn="l">
              <a:spcBef>
                <a:spcPts val="700"/>
              </a:spcBef>
              <a:spcAft>
                <a:spcPts val="0"/>
              </a:spcAft>
              <a:buClr>
                <a:srgbClr val="000000"/>
              </a:buClr>
              <a:buFont typeface="Times New Roman"/>
              <a:buNone/>
              <a:defRPr b="1" i="0" sz="24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1" i="0" sz="20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1" i="0" sz="18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1" i="0" sz="16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1" i="0" sz="16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31" name="Shape 131"/>
          <p:cNvSpPr txBox="1"/>
          <p:nvPr>
            <p:ph idx="4" type="body"/>
          </p:nvPr>
        </p:nvSpPr>
        <p:spPr>
          <a:xfrm>
            <a:off x="4629150" y="2505075"/>
            <a:ext cx="3887787" cy="3684588"/>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132" name="Shape 132"/>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133" name="Shape 133"/>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Texto e Título Vertical">
    <p:spTree>
      <p:nvGrpSpPr>
        <p:cNvPr id="27" name="Shape 27"/>
        <p:cNvGrpSpPr/>
        <p:nvPr/>
      </p:nvGrpSpPr>
      <p:grpSpPr>
        <a:xfrm>
          <a:off x="0" y="0"/>
          <a:ext cx="0" cy="0"/>
          <a:chOff x="0" y="0"/>
          <a:chExt cx="0" cy="0"/>
        </a:xfrm>
      </p:grpSpPr>
      <p:sp>
        <p:nvSpPr>
          <p:cNvPr id="28" name="Shape 28"/>
          <p:cNvSpPr txBox="1"/>
          <p:nvPr>
            <p:ph type="title"/>
          </p:nvPr>
        </p:nvSpPr>
        <p:spPr>
          <a:xfrm rot="5400000">
            <a:off x="4796631" y="2156618"/>
            <a:ext cx="5894387" cy="203834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9pPr>
          </a:lstStyle>
          <a:p/>
        </p:txBody>
      </p:sp>
      <p:sp>
        <p:nvSpPr>
          <p:cNvPr id="29" name="Shape 29"/>
          <p:cNvSpPr txBox="1"/>
          <p:nvPr>
            <p:ph idx="1" type="body"/>
          </p:nvPr>
        </p:nvSpPr>
        <p:spPr>
          <a:xfrm rot="5400000">
            <a:off x="643731" y="194468"/>
            <a:ext cx="5894387" cy="5962650"/>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30" name="Shape 30"/>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31" name="Shape 31"/>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Duas Partes de Conteúdo">
    <p:spTree>
      <p:nvGrpSpPr>
        <p:cNvPr id="134" name="Shape 134"/>
        <p:cNvGrpSpPr/>
        <p:nvPr/>
      </p:nvGrpSpPr>
      <p:grpSpPr>
        <a:xfrm>
          <a:off x="0" y="0"/>
          <a:ext cx="0" cy="0"/>
          <a:chOff x="0" y="0"/>
          <a:chExt cx="0" cy="0"/>
        </a:xfrm>
      </p:grpSpPr>
      <p:sp>
        <p:nvSpPr>
          <p:cNvPr id="135" name="Shape 135"/>
          <p:cNvSpPr txBox="1"/>
          <p:nvPr>
            <p:ph type="title"/>
          </p:nvPr>
        </p:nvSpPr>
        <p:spPr>
          <a:xfrm>
            <a:off x="609600" y="228600"/>
            <a:ext cx="8150224" cy="9874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9pPr>
          </a:lstStyle>
          <a:p/>
        </p:txBody>
      </p:sp>
      <p:sp>
        <p:nvSpPr>
          <p:cNvPr id="136" name="Shape 136"/>
          <p:cNvSpPr txBox="1"/>
          <p:nvPr>
            <p:ph idx="1" type="body"/>
          </p:nvPr>
        </p:nvSpPr>
        <p:spPr>
          <a:xfrm>
            <a:off x="612775" y="1600200"/>
            <a:ext cx="3998912" cy="4522788"/>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137" name="Shape 137"/>
          <p:cNvSpPr txBox="1"/>
          <p:nvPr>
            <p:ph idx="2" type="body"/>
          </p:nvPr>
        </p:nvSpPr>
        <p:spPr>
          <a:xfrm>
            <a:off x="4764087" y="1600200"/>
            <a:ext cx="3998911" cy="4522788"/>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138" name="Shape 138"/>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139" name="Shape 139"/>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Cabeçalho da Seção">
    <p:spTree>
      <p:nvGrpSpPr>
        <p:cNvPr id="140" name="Shape 140"/>
        <p:cNvGrpSpPr/>
        <p:nvPr/>
      </p:nvGrpSpPr>
      <p:grpSpPr>
        <a:xfrm>
          <a:off x="0" y="0"/>
          <a:ext cx="0" cy="0"/>
          <a:chOff x="0" y="0"/>
          <a:chExt cx="0" cy="0"/>
        </a:xfrm>
      </p:grpSpPr>
      <p:sp>
        <p:nvSpPr>
          <p:cNvPr id="141" name="Shape 141"/>
          <p:cNvSpPr txBox="1"/>
          <p:nvPr>
            <p:ph type="title"/>
          </p:nvPr>
        </p:nvSpPr>
        <p:spPr>
          <a:xfrm>
            <a:off x="623887" y="1709738"/>
            <a:ext cx="7886700" cy="2852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000" u="none" cap="none" strike="noStrike">
                <a:solidFill>
                  <a:srgbClr val="FFFFFF"/>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9pPr>
          </a:lstStyle>
          <a:p/>
        </p:txBody>
      </p:sp>
      <p:sp>
        <p:nvSpPr>
          <p:cNvPr id="142" name="Shape 142"/>
          <p:cNvSpPr txBox="1"/>
          <p:nvPr>
            <p:ph idx="1" type="body"/>
          </p:nvPr>
        </p:nvSpPr>
        <p:spPr>
          <a:xfrm>
            <a:off x="623887" y="4589462"/>
            <a:ext cx="7886700" cy="1500187"/>
          </a:xfrm>
          <a:prstGeom prst="rect">
            <a:avLst/>
          </a:prstGeom>
          <a:noFill/>
          <a:ln>
            <a:noFill/>
          </a:ln>
        </p:spPr>
        <p:txBody>
          <a:bodyPr anchorCtr="0" anchor="t" bIns="91425" lIns="91425" rIns="91425" tIns="91425"/>
          <a:lstStyle>
            <a:lvl1pPr indent="0" lvl="0" marL="0" marR="0" rtl="0" algn="l">
              <a:spcBef>
                <a:spcPts val="700"/>
              </a:spcBef>
              <a:spcAft>
                <a:spcPts val="0"/>
              </a:spcAft>
              <a:buClr>
                <a:srgbClr val="000000"/>
              </a:buClr>
              <a:buFont typeface="Times New Roman"/>
              <a:buNone/>
              <a:defRPr b="0" i="0" sz="24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0" i="0" sz="20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0" i="0" sz="18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143" name="Shape 143"/>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144" name="Shape 144"/>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Slide de Título">
    <p:spTree>
      <p:nvGrpSpPr>
        <p:cNvPr id="145" name="Shape 145"/>
        <p:cNvGrpSpPr/>
        <p:nvPr/>
      </p:nvGrpSpPr>
      <p:grpSpPr>
        <a:xfrm>
          <a:off x="0" y="0"/>
          <a:ext cx="0" cy="0"/>
          <a:chOff x="0" y="0"/>
          <a:chExt cx="0" cy="0"/>
        </a:xfrm>
      </p:grpSpPr>
      <p:sp>
        <p:nvSpPr>
          <p:cNvPr id="146" name="Shape 146"/>
          <p:cNvSpPr txBox="1"/>
          <p:nvPr>
            <p:ph type="ctrTitle"/>
          </p:nvPr>
        </p:nvSpPr>
        <p:spPr>
          <a:xfrm>
            <a:off x="1143000" y="1122362"/>
            <a:ext cx="6858000" cy="23876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000" u="none" cap="none" strike="noStrike">
                <a:solidFill>
                  <a:srgbClr val="FFFFFF"/>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9pPr>
          </a:lstStyle>
          <a:p/>
        </p:txBody>
      </p:sp>
      <p:sp>
        <p:nvSpPr>
          <p:cNvPr id="147" name="Shape 147"/>
          <p:cNvSpPr txBox="1"/>
          <p:nvPr>
            <p:ph idx="1" type="subTitle"/>
          </p:nvPr>
        </p:nvSpPr>
        <p:spPr>
          <a:xfrm>
            <a:off x="1143000" y="3602037"/>
            <a:ext cx="6858000" cy="1655761"/>
          </a:xfrm>
          <a:prstGeom prst="rect">
            <a:avLst/>
          </a:prstGeom>
          <a:noFill/>
          <a:ln>
            <a:noFill/>
          </a:ln>
        </p:spPr>
        <p:txBody>
          <a:bodyPr anchorCtr="0" anchor="t" bIns="91425" lIns="91425" rIns="91425" tIns="91425"/>
          <a:lstStyle>
            <a:lvl1pPr indent="0" lvl="0" marL="0" marR="0" rtl="0" algn="ctr">
              <a:spcBef>
                <a:spcPts val="700"/>
              </a:spcBef>
              <a:spcAft>
                <a:spcPts val="0"/>
              </a:spcAft>
              <a:buClr>
                <a:srgbClr val="000000"/>
              </a:buClr>
              <a:buFont typeface="Times New Roman"/>
              <a:buNone/>
              <a:defRPr b="0" i="0" sz="2400" u="none" cap="none" strike="noStrike">
                <a:solidFill>
                  <a:srgbClr val="20190B"/>
                </a:solidFill>
                <a:latin typeface="Questrial"/>
                <a:ea typeface="Questrial"/>
                <a:cs typeface="Questrial"/>
                <a:sym typeface="Questrial"/>
              </a:defRPr>
            </a:lvl1pPr>
            <a:lvl2pPr indent="0" lvl="1" marL="457200" marR="0" rtl="0" algn="ctr">
              <a:spcBef>
                <a:spcPts val="550"/>
              </a:spcBef>
              <a:spcAft>
                <a:spcPts val="0"/>
              </a:spcAft>
              <a:buClr>
                <a:srgbClr val="000000"/>
              </a:buClr>
              <a:buFont typeface="Times New Roman"/>
              <a:buNone/>
              <a:defRPr b="0" i="0" sz="2000" u="none" cap="none" strike="noStrike">
                <a:solidFill>
                  <a:srgbClr val="20190B"/>
                </a:solidFill>
                <a:latin typeface="Questrial"/>
                <a:ea typeface="Questrial"/>
                <a:cs typeface="Questrial"/>
                <a:sym typeface="Questrial"/>
              </a:defRPr>
            </a:lvl2pPr>
            <a:lvl3pPr indent="0" lvl="2" marL="914400" marR="0" rtl="0" algn="ctr">
              <a:spcBef>
                <a:spcPts val="500"/>
              </a:spcBef>
              <a:spcAft>
                <a:spcPts val="0"/>
              </a:spcAft>
              <a:buClr>
                <a:srgbClr val="000000"/>
              </a:buClr>
              <a:buFont typeface="Times New Roman"/>
              <a:buNone/>
              <a:defRPr b="0" i="0" sz="1800" u="none" cap="none" strike="noStrike">
                <a:solidFill>
                  <a:srgbClr val="20190B"/>
                </a:solidFill>
                <a:latin typeface="Questrial"/>
                <a:ea typeface="Questrial"/>
                <a:cs typeface="Questrial"/>
                <a:sym typeface="Questrial"/>
              </a:defRPr>
            </a:lvl3pPr>
            <a:lvl4pPr indent="0" lvl="3" marL="1371600" marR="0" rtl="0" algn="ctr">
              <a:spcBef>
                <a:spcPts val="4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4pPr>
            <a:lvl5pPr indent="0" lvl="4" marL="1828800" marR="0" rtl="0" algn="ctr">
              <a:spcBef>
                <a:spcPts val="4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148" name="Shape 148"/>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149" name="Shape 149"/>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ítulo e Texto Vertical">
    <p:spTree>
      <p:nvGrpSpPr>
        <p:cNvPr id="32" name="Shape 32"/>
        <p:cNvGrpSpPr/>
        <p:nvPr/>
      </p:nvGrpSpPr>
      <p:grpSpPr>
        <a:xfrm>
          <a:off x="0" y="0"/>
          <a:ext cx="0" cy="0"/>
          <a:chOff x="0" y="0"/>
          <a:chExt cx="0" cy="0"/>
        </a:xfrm>
      </p:grpSpPr>
      <p:sp>
        <p:nvSpPr>
          <p:cNvPr id="33" name="Shape 33"/>
          <p:cNvSpPr txBox="1"/>
          <p:nvPr>
            <p:ph type="title"/>
          </p:nvPr>
        </p:nvSpPr>
        <p:spPr>
          <a:xfrm>
            <a:off x="609600" y="228600"/>
            <a:ext cx="8150224" cy="9874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9pPr>
          </a:lstStyle>
          <a:p/>
        </p:txBody>
      </p:sp>
      <p:sp>
        <p:nvSpPr>
          <p:cNvPr id="34" name="Shape 34"/>
          <p:cNvSpPr txBox="1"/>
          <p:nvPr>
            <p:ph idx="1" type="body"/>
          </p:nvPr>
        </p:nvSpPr>
        <p:spPr>
          <a:xfrm rot="5400000">
            <a:off x="2426494" y="-213518"/>
            <a:ext cx="4522786" cy="8150224"/>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35" name="Shape 35"/>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36" name="Shape 36"/>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Imagem com Legenda">
    <p:spTree>
      <p:nvGrpSpPr>
        <p:cNvPr id="37" name="Shape 37"/>
        <p:cNvGrpSpPr/>
        <p:nvPr/>
      </p:nvGrpSpPr>
      <p:grpSpPr>
        <a:xfrm>
          <a:off x="0" y="0"/>
          <a:ext cx="0" cy="0"/>
          <a:chOff x="0" y="0"/>
          <a:chExt cx="0" cy="0"/>
        </a:xfrm>
      </p:grpSpPr>
      <p:sp>
        <p:nvSpPr>
          <p:cNvPr id="38" name="Shape 38"/>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3200" u="none" cap="none" strike="noStrike">
                <a:solidFill>
                  <a:srgbClr val="EBDDC3"/>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9pPr>
          </a:lstStyle>
          <a:p/>
        </p:txBody>
      </p:sp>
      <p:sp>
        <p:nvSpPr>
          <p:cNvPr id="39" name="Shape 39"/>
          <p:cNvSpPr/>
          <p:nvPr>
            <p:ph idx="2" type="pic"/>
          </p:nvPr>
        </p:nvSpPr>
        <p:spPr>
          <a:xfrm>
            <a:off x="3887787" y="987425"/>
            <a:ext cx="4629150" cy="4873624"/>
          </a:xfrm>
          <a:prstGeom prst="rect">
            <a:avLst/>
          </a:prstGeom>
          <a:noFill/>
          <a:ln>
            <a:noFill/>
          </a:ln>
        </p:spPr>
        <p:txBody>
          <a:bodyPr anchorCtr="0" anchor="t" bIns="91425" lIns="91425" rIns="91425" tIns="91425"/>
          <a:lstStyle>
            <a:lvl1pPr indent="0" lvl="0" marL="0" marR="0" rtl="0" algn="l">
              <a:spcBef>
                <a:spcPts val="700"/>
              </a:spcBef>
              <a:spcAft>
                <a:spcPts val="0"/>
              </a:spcAft>
              <a:buClr>
                <a:srgbClr val="000000"/>
              </a:buClr>
              <a:buFont typeface="Times New Roman"/>
              <a:buNone/>
              <a:defRPr b="0" i="0" sz="32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0" i="0" sz="28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0" i="0" sz="24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0" i="0" sz="20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0" i="0" sz="20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9pPr>
          </a:lstStyle>
          <a:p/>
        </p:txBody>
      </p:sp>
      <p:sp>
        <p:nvSpPr>
          <p:cNvPr id="40" name="Shape 40"/>
          <p:cNvSpPr txBox="1"/>
          <p:nvPr>
            <p:ph idx="1"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spcBef>
                <a:spcPts val="7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0" i="0" sz="14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0" i="0" sz="12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0" i="0" sz="10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0" i="0" sz="10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41" name="Shape 41"/>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42" name="Shape 42"/>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údo com Legenda">
    <p:spTree>
      <p:nvGrpSpPr>
        <p:cNvPr id="43" name="Shape 43"/>
        <p:cNvGrpSpPr/>
        <p:nvPr/>
      </p:nvGrpSpPr>
      <p:grpSpPr>
        <a:xfrm>
          <a:off x="0" y="0"/>
          <a:ext cx="0" cy="0"/>
          <a:chOff x="0" y="0"/>
          <a:chExt cx="0" cy="0"/>
        </a:xfrm>
      </p:grpSpPr>
      <p:sp>
        <p:nvSpPr>
          <p:cNvPr id="44" name="Shape 44"/>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3200" u="none" cap="none" strike="noStrike">
                <a:solidFill>
                  <a:srgbClr val="EBDDC3"/>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9pPr>
          </a:lstStyle>
          <a:p/>
        </p:txBody>
      </p:sp>
      <p:sp>
        <p:nvSpPr>
          <p:cNvPr id="45" name="Shape 45"/>
          <p:cNvSpPr txBox="1"/>
          <p:nvPr>
            <p:ph idx="1" type="body"/>
          </p:nvPr>
        </p:nvSpPr>
        <p:spPr>
          <a:xfrm>
            <a:off x="3887787" y="987425"/>
            <a:ext cx="4629150" cy="4873624"/>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32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8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4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46" name="Shape 46"/>
          <p:cNvSpPr txBox="1"/>
          <p:nvPr>
            <p:ph idx="2"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spcBef>
                <a:spcPts val="7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0" i="0" sz="14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0" i="0" sz="12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0" i="0" sz="10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0" i="0" sz="10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47" name="Shape 47"/>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48" name="Shape 48"/>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Somente Título">
    <p:spTree>
      <p:nvGrpSpPr>
        <p:cNvPr id="49" name="Shape 49"/>
        <p:cNvGrpSpPr/>
        <p:nvPr/>
      </p:nvGrpSpPr>
      <p:grpSpPr>
        <a:xfrm>
          <a:off x="0" y="0"/>
          <a:ext cx="0" cy="0"/>
          <a:chOff x="0" y="0"/>
          <a:chExt cx="0" cy="0"/>
        </a:xfrm>
      </p:grpSpPr>
      <p:sp>
        <p:nvSpPr>
          <p:cNvPr id="50" name="Shape 50"/>
          <p:cNvSpPr txBox="1"/>
          <p:nvPr>
            <p:ph type="title"/>
          </p:nvPr>
        </p:nvSpPr>
        <p:spPr>
          <a:xfrm>
            <a:off x="609600" y="228600"/>
            <a:ext cx="8150224" cy="9874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9pPr>
          </a:lstStyle>
          <a:p/>
        </p:txBody>
      </p:sp>
      <p:sp>
        <p:nvSpPr>
          <p:cNvPr id="51" name="Shape 51"/>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52" name="Shape 52"/>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ação">
    <p:spTree>
      <p:nvGrpSpPr>
        <p:cNvPr id="53" name="Shape 53"/>
        <p:cNvGrpSpPr/>
        <p:nvPr/>
      </p:nvGrpSpPr>
      <p:grpSpPr>
        <a:xfrm>
          <a:off x="0" y="0"/>
          <a:ext cx="0" cy="0"/>
          <a:chOff x="0" y="0"/>
          <a:chExt cx="0" cy="0"/>
        </a:xfrm>
      </p:grpSpPr>
      <p:sp>
        <p:nvSpPr>
          <p:cNvPr id="54" name="Shape 54"/>
          <p:cNvSpPr txBox="1"/>
          <p:nvPr>
            <p:ph type="title"/>
          </p:nvPr>
        </p:nvSpPr>
        <p:spPr>
          <a:xfrm>
            <a:off x="630237" y="365125"/>
            <a:ext cx="7886700" cy="13255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9pPr>
          </a:lstStyle>
          <a:p/>
        </p:txBody>
      </p:sp>
      <p:sp>
        <p:nvSpPr>
          <p:cNvPr id="55" name="Shape 55"/>
          <p:cNvSpPr txBox="1"/>
          <p:nvPr>
            <p:ph idx="1" type="body"/>
          </p:nvPr>
        </p:nvSpPr>
        <p:spPr>
          <a:xfrm>
            <a:off x="630237" y="1681163"/>
            <a:ext cx="3868737" cy="823912"/>
          </a:xfrm>
          <a:prstGeom prst="rect">
            <a:avLst/>
          </a:prstGeom>
          <a:noFill/>
          <a:ln>
            <a:noFill/>
          </a:ln>
        </p:spPr>
        <p:txBody>
          <a:bodyPr anchorCtr="0" anchor="b" bIns="91425" lIns="91425" rIns="91425" tIns="91425"/>
          <a:lstStyle>
            <a:lvl1pPr indent="0" lvl="0" marL="0" marR="0" rtl="0" algn="l">
              <a:spcBef>
                <a:spcPts val="700"/>
              </a:spcBef>
              <a:spcAft>
                <a:spcPts val="0"/>
              </a:spcAft>
              <a:buClr>
                <a:srgbClr val="000000"/>
              </a:buClr>
              <a:buFont typeface="Times New Roman"/>
              <a:buNone/>
              <a:defRPr b="1" i="0" sz="24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1" i="0" sz="20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1" i="0" sz="18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1" i="0" sz="16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1" i="0" sz="16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56" name="Shape 56"/>
          <p:cNvSpPr txBox="1"/>
          <p:nvPr>
            <p:ph idx="2" type="body"/>
          </p:nvPr>
        </p:nvSpPr>
        <p:spPr>
          <a:xfrm>
            <a:off x="630237" y="2505075"/>
            <a:ext cx="3868737" cy="3684588"/>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57" name="Shape 57"/>
          <p:cNvSpPr txBox="1"/>
          <p:nvPr>
            <p:ph idx="3" type="body"/>
          </p:nvPr>
        </p:nvSpPr>
        <p:spPr>
          <a:xfrm>
            <a:off x="4629150" y="1681163"/>
            <a:ext cx="3887787" cy="823912"/>
          </a:xfrm>
          <a:prstGeom prst="rect">
            <a:avLst/>
          </a:prstGeom>
          <a:noFill/>
          <a:ln>
            <a:noFill/>
          </a:ln>
        </p:spPr>
        <p:txBody>
          <a:bodyPr anchorCtr="0" anchor="b" bIns="91425" lIns="91425" rIns="91425" tIns="91425"/>
          <a:lstStyle>
            <a:lvl1pPr indent="0" lvl="0" marL="0" marR="0" rtl="0" algn="l">
              <a:spcBef>
                <a:spcPts val="700"/>
              </a:spcBef>
              <a:spcAft>
                <a:spcPts val="0"/>
              </a:spcAft>
              <a:buClr>
                <a:srgbClr val="000000"/>
              </a:buClr>
              <a:buFont typeface="Times New Roman"/>
              <a:buNone/>
              <a:defRPr b="1" i="0" sz="24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1" i="0" sz="20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1" i="0" sz="18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1" i="0" sz="16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1" i="0" sz="16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58" name="Shape 58"/>
          <p:cNvSpPr txBox="1"/>
          <p:nvPr>
            <p:ph idx="4" type="body"/>
          </p:nvPr>
        </p:nvSpPr>
        <p:spPr>
          <a:xfrm>
            <a:off x="4629150" y="2505075"/>
            <a:ext cx="3887787" cy="3684588"/>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59" name="Shape 59"/>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60" name="Shape 60"/>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Duas Partes de Conteúdo">
    <p:spTree>
      <p:nvGrpSpPr>
        <p:cNvPr id="61" name="Shape 61"/>
        <p:cNvGrpSpPr/>
        <p:nvPr/>
      </p:nvGrpSpPr>
      <p:grpSpPr>
        <a:xfrm>
          <a:off x="0" y="0"/>
          <a:ext cx="0" cy="0"/>
          <a:chOff x="0" y="0"/>
          <a:chExt cx="0" cy="0"/>
        </a:xfrm>
      </p:grpSpPr>
      <p:sp>
        <p:nvSpPr>
          <p:cNvPr id="62" name="Shape 62"/>
          <p:cNvSpPr txBox="1"/>
          <p:nvPr>
            <p:ph type="title"/>
          </p:nvPr>
        </p:nvSpPr>
        <p:spPr>
          <a:xfrm>
            <a:off x="609600" y="228600"/>
            <a:ext cx="8150224" cy="9874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9pPr>
          </a:lstStyle>
          <a:p/>
        </p:txBody>
      </p:sp>
      <p:sp>
        <p:nvSpPr>
          <p:cNvPr id="63" name="Shape 63"/>
          <p:cNvSpPr txBox="1"/>
          <p:nvPr>
            <p:ph idx="1" type="body"/>
          </p:nvPr>
        </p:nvSpPr>
        <p:spPr>
          <a:xfrm>
            <a:off x="612775" y="1600200"/>
            <a:ext cx="3998912" cy="4522788"/>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64" name="Shape 64"/>
          <p:cNvSpPr txBox="1"/>
          <p:nvPr>
            <p:ph idx="2" type="body"/>
          </p:nvPr>
        </p:nvSpPr>
        <p:spPr>
          <a:xfrm>
            <a:off x="4764087" y="1600200"/>
            <a:ext cx="3998911" cy="4522788"/>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65" name="Shape 65"/>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66" name="Shape 66"/>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Cabeçalho da Seção">
    <p:spTree>
      <p:nvGrpSpPr>
        <p:cNvPr id="67" name="Shape 67"/>
        <p:cNvGrpSpPr/>
        <p:nvPr/>
      </p:nvGrpSpPr>
      <p:grpSpPr>
        <a:xfrm>
          <a:off x="0" y="0"/>
          <a:ext cx="0" cy="0"/>
          <a:chOff x="0" y="0"/>
          <a:chExt cx="0" cy="0"/>
        </a:xfrm>
      </p:grpSpPr>
      <p:sp>
        <p:nvSpPr>
          <p:cNvPr id="68" name="Shape 68"/>
          <p:cNvSpPr txBox="1"/>
          <p:nvPr>
            <p:ph type="title"/>
          </p:nvPr>
        </p:nvSpPr>
        <p:spPr>
          <a:xfrm>
            <a:off x="623887" y="1709738"/>
            <a:ext cx="7886700" cy="2852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000" u="none" cap="none" strike="noStrike">
                <a:solidFill>
                  <a:srgbClr val="EBDDC3"/>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9pPr>
          </a:lstStyle>
          <a:p/>
        </p:txBody>
      </p:sp>
      <p:sp>
        <p:nvSpPr>
          <p:cNvPr id="69" name="Shape 69"/>
          <p:cNvSpPr txBox="1"/>
          <p:nvPr>
            <p:ph idx="1" type="body"/>
          </p:nvPr>
        </p:nvSpPr>
        <p:spPr>
          <a:xfrm>
            <a:off x="623887" y="4589462"/>
            <a:ext cx="7886700" cy="1500187"/>
          </a:xfrm>
          <a:prstGeom prst="rect">
            <a:avLst/>
          </a:prstGeom>
          <a:noFill/>
          <a:ln>
            <a:noFill/>
          </a:ln>
        </p:spPr>
        <p:txBody>
          <a:bodyPr anchorCtr="0" anchor="t" bIns="91425" lIns="91425" rIns="91425" tIns="91425"/>
          <a:lstStyle>
            <a:lvl1pPr indent="0" lvl="0" marL="0" marR="0" rtl="0" algn="l">
              <a:spcBef>
                <a:spcPts val="700"/>
              </a:spcBef>
              <a:spcAft>
                <a:spcPts val="0"/>
              </a:spcAft>
              <a:buClr>
                <a:srgbClr val="000000"/>
              </a:buClr>
              <a:buFont typeface="Times New Roman"/>
              <a:buNone/>
              <a:defRPr b="0" i="0" sz="2400" u="none" cap="none" strike="noStrike">
                <a:solidFill>
                  <a:srgbClr val="20190B"/>
                </a:solidFill>
                <a:latin typeface="Questrial"/>
                <a:ea typeface="Questrial"/>
                <a:cs typeface="Questrial"/>
                <a:sym typeface="Questrial"/>
              </a:defRPr>
            </a:lvl1pPr>
            <a:lvl2pPr indent="0" lvl="1" marL="457200" marR="0" rtl="0" algn="l">
              <a:spcBef>
                <a:spcPts val="550"/>
              </a:spcBef>
              <a:spcAft>
                <a:spcPts val="0"/>
              </a:spcAft>
              <a:buClr>
                <a:srgbClr val="000000"/>
              </a:buClr>
              <a:buFont typeface="Times New Roman"/>
              <a:buNone/>
              <a:defRPr b="0" i="0" sz="2000" u="none" cap="none" strike="noStrike">
                <a:solidFill>
                  <a:srgbClr val="20190B"/>
                </a:solidFill>
                <a:latin typeface="Questrial"/>
                <a:ea typeface="Questrial"/>
                <a:cs typeface="Questrial"/>
                <a:sym typeface="Questrial"/>
              </a:defRPr>
            </a:lvl2pPr>
            <a:lvl3pPr indent="0" lvl="2" marL="914400" marR="0" rtl="0" algn="l">
              <a:spcBef>
                <a:spcPts val="500"/>
              </a:spcBef>
              <a:spcAft>
                <a:spcPts val="0"/>
              </a:spcAft>
              <a:buClr>
                <a:srgbClr val="000000"/>
              </a:buClr>
              <a:buFont typeface="Times New Roman"/>
              <a:buNone/>
              <a:defRPr b="0" i="0" sz="1800" u="none" cap="none" strike="noStrike">
                <a:solidFill>
                  <a:srgbClr val="20190B"/>
                </a:solidFill>
                <a:latin typeface="Questrial"/>
                <a:ea typeface="Questrial"/>
                <a:cs typeface="Questrial"/>
                <a:sym typeface="Questrial"/>
              </a:defRPr>
            </a:lvl3pPr>
            <a:lvl4pPr indent="0" lvl="3" marL="1371600" marR="0" rtl="0" algn="l">
              <a:spcBef>
                <a:spcPts val="4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4pPr>
            <a:lvl5pPr indent="0" lvl="4" marL="1828800" marR="0" rtl="0" algn="l">
              <a:spcBef>
                <a:spcPts val="400"/>
              </a:spcBef>
              <a:spcAft>
                <a:spcPts val="0"/>
              </a:spcAft>
              <a:buClr>
                <a:srgbClr val="000000"/>
              </a:buClr>
              <a:buFont typeface="Times New Roman"/>
              <a:buNone/>
              <a:defRPr b="0" i="0" sz="1600" u="none" cap="none" strike="noStrike">
                <a:solidFill>
                  <a:srgbClr val="20190B"/>
                </a:solidFill>
                <a:latin typeface="Questrial"/>
                <a:ea typeface="Questrial"/>
                <a:cs typeface="Questrial"/>
                <a:sym typeface="Questrial"/>
              </a:defRPr>
            </a:lvl5pPr>
            <a:lvl6pPr indent="0" lvl="5" marL="2286000" marR="0" rtl="0" algn="l">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70" name="Shape 70"/>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71" name="Shape 71"/>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 name="Shape 11"/>
        <p:cNvGrpSpPr/>
        <p:nvPr/>
      </p:nvGrpSpPr>
      <p:grpSpPr>
        <a:xfrm>
          <a:off x="0" y="0"/>
          <a:ext cx="0" cy="0"/>
          <a:chOff x="0" y="0"/>
          <a:chExt cx="0" cy="0"/>
        </a:xfrm>
      </p:grpSpPr>
      <p:sp>
        <p:nvSpPr>
          <p:cNvPr id="12" name="Shape 12"/>
          <p:cNvSpPr txBox="1"/>
          <p:nvPr/>
        </p:nvSpPr>
        <p:spPr>
          <a:xfrm>
            <a:off x="0" y="5970587"/>
            <a:ext cx="9144000" cy="887411"/>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13" name="Shape 13"/>
          <p:cNvSpPr txBox="1"/>
          <p:nvPr/>
        </p:nvSpPr>
        <p:spPr>
          <a:xfrm>
            <a:off x="-9525" y="6053137"/>
            <a:ext cx="2249486" cy="712786"/>
          </a:xfrm>
          <a:prstGeom prst="rect">
            <a:avLst/>
          </a:prstGeom>
          <a:solidFill>
            <a:srgbClr val="DD804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14" name="Shape 14"/>
          <p:cNvSpPr txBox="1"/>
          <p:nvPr/>
        </p:nvSpPr>
        <p:spPr>
          <a:xfrm>
            <a:off x="4479925" y="2967036"/>
            <a:ext cx="184149" cy="9239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15" name="Shape 15"/>
          <p:cNvPicPr preferRelativeResize="0"/>
          <p:nvPr/>
        </p:nvPicPr>
        <p:blipFill rotWithShape="1">
          <a:blip r:embed="rId1">
            <a:alphaModFix/>
          </a:blip>
          <a:srcRect b="0" l="0" r="0" t="0"/>
          <a:stretch/>
        </p:blipFill>
        <p:spPr>
          <a:xfrm>
            <a:off x="285750" y="44450"/>
            <a:ext cx="2125662" cy="1235074"/>
          </a:xfrm>
          <a:prstGeom prst="rect">
            <a:avLst/>
          </a:prstGeom>
          <a:noFill/>
          <a:ln>
            <a:noFill/>
          </a:ln>
        </p:spPr>
      </p:pic>
      <p:sp>
        <p:nvSpPr>
          <p:cNvPr id="16" name="Shape 16"/>
          <p:cNvSpPr txBox="1"/>
          <p:nvPr/>
        </p:nvSpPr>
        <p:spPr>
          <a:xfrm>
            <a:off x="155575" y="-144461"/>
            <a:ext cx="304799" cy="3047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17" name="Shape 17"/>
          <p:cNvSpPr txBox="1"/>
          <p:nvPr/>
        </p:nvSpPr>
        <p:spPr>
          <a:xfrm>
            <a:off x="307975" y="7937"/>
            <a:ext cx="304799" cy="3047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18" name="Shape 18"/>
          <p:cNvSpPr txBox="1"/>
          <p:nvPr/>
        </p:nvSpPr>
        <p:spPr>
          <a:xfrm>
            <a:off x="460375" y="160336"/>
            <a:ext cx="304799" cy="3047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19" name="Shape 19"/>
          <p:cNvSpPr txBox="1"/>
          <p:nvPr>
            <p:ph type="title"/>
          </p:nvPr>
        </p:nvSpPr>
        <p:spPr>
          <a:xfrm>
            <a:off x="609600" y="228600"/>
            <a:ext cx="8150224" cy="9874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EBDDC3"/>
                </a:solidFill>
                <a:latin typeface="Questrial"/>
                <a:ea typeface="Questrial"/>
                <a:cs typeface="Questrial"/>
                <a:sym typeface="Questrial"/>
              </a:defRPr>
            </a:lvl9pPr>
          </a:lstStyle>
          <a:p/>
        </p:txBody>
      </p:sp>
      <p:sp>
        <p:nvSpPr>
          <p:cNvPr id="20" name="Shape 20"/>
          <p:cNvSpPr txBox="1"/>
          <p:nvPr>
            <p:ph idx="1" type="body"/>
          </p:nvPr>
        </p:nvSpPr>
        <p:spPr>
          <a:xfrm>
            <a:off x="612775" y="1600200"/>
            <a:ext cx="8150224" cy="4522786"/>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21" name="Shape 21"/>
          <p:cNvSpPr txBox="1"/>
          <p:nvPr>
            <p:ph idx="10" type="dt"/>
          </p:nvPr>
        </p:nvSpPr>
        <p:spPr>
          <a:xfrm>
            <a:off x="76200" y="6069012"/>
            <a:ext cx="2054225" cy="6826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2000" u="none">
                <a:solidFill>
                  <a:srgbClr val="FFFFFF"/>
                </a:solidFill>
                <a:latin typeface="Times New Roman"/>
                <a:ea typeface="Times New Roman"/>
                <a:cs typeface="Times New Roman"/>
                <a:sym typeface="Times New Roman"/>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22" name="Shape 22"/>
          <p:cNvSpPr txBox="1"/>
          <p:nvPr/>
        </p:nvSpPr>
        <p:spPr>
          <a:xfrm>
            <a:off x="1754186" y="1412875"/>
            <a:ext cx="5867400"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3" name="Shape 23"/>
          <p:cNvSpPr txBox="1"/>
          <p:nvPr>
            <p:ph idx="12" type="sldNum"/>
          </p:nvPr>
        </p:nvSpPr>
        <p:spPr>
          <a:xfrm>
            <a:off x="8027986" y="1484312"/>
            <a:ext cx="835025" cy="3778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EBDDC3"/>
              </a:buClr>
              <a:buSzPct val="25000"/>
              <a:buFont typeface="Times New Roman"/>
              <a:buNone/>
            </a:pPr>
            <a:fld id="{00000000-1234-1234-1234-123412341234}" type="slidenum">
              <a:rPr b="1" i="0" lang="en-US" sz="1400" u="none">
                <a:solidFill>
                  <a:srgbClr val="EBDDC3"/>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2" name="Shape 82"/>
        <p:cNvGrpSpPr/>
        <p:nvPr/>
      </p:nvGrpSpPr>
      <p:grpSpPr>
        <a:xfrm>
          <a:off x="0" y="0"/>
          <a:ext cx="0" cy="0"/>
          <a:chOff x="0" y="0"/>
          <a:chExt cx="0" cy="0"/>
        </a:xfrm>
      </p:grpSpPr>
      <p:sp>
        <p:nvSpPr>
          <p:cNvPr id="83" name="Shape 83"/>
          <p:cNvSpPr txBox="1"/>
          <p:nvPr>
            <p:ph type="title"/>
          </p:nvPr>
        </p:nvSpPr>
        <p:spPr>
          <a:xfrm>
            <a:off x="609600" y="228600"/>
            <a:ext cx="8150224" cy="9874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1pPr>
            <a:lvl2pPr indent="-285750" lvl="1" marL="74295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2pPr>
            <a:lvl3pPr indent="-228600" lvl="2" marL="1143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3pPr>
            <a:lvl4pPr indent="-228600" lvl="3" marL="1600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4pPr>
            <a:lvl5pPr indent="-228600" lvl="4" marL="20574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5pPr>
            <a:lvl6pPr indent="-228600" lvl="5" marL="25146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6pPr>
            <a:lvl7pPr indent="-228600" lvl="6" marL="29718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7pPr>
            <a:lvl8pPr indent="-228600" lvl="7" marL="34290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8pPr>
            <a:lvl9pPr indent="-228600" lvl="8" marL="3886200" marR="0" rtl="0" algn="l">
              <a:spcBef>
                <a:spcPts val="0"/>
              </a:spcBef>
              <a:spcAft>
                <a:spcPts val="0"/>
              </a:spcAft>
              <a:buNone/>
              <a:defRPr b="0" i="0" sz="4400" u="none" cap="none" strike="noStrike">
                <a:solidFill>
                  <a:srgbClr val="FFFFFF"/>
                </a:solidFill>
                <a:latin typeface="Questrial"/>
                <a:ea typeface="Questrial"/>
                <a:cs typeface="Questrial"/>
                <a:sym typeface="Questrial"/>
              </a:defRPr>
            </a:lvl9pPr>
          </a:lstStyle>
          <a:p/>
        </p:txBody>
      </p:sp>
      <p:sp>
        <p:nvSpPr>
          <p:cNvPr id="84" name="Shape 84"/>
          <p:cNvSpPr txBox="1"/>
          <p:nvPr>
            <p:ph idx="1" type="body"/>
          </p:nvPr>
        </p:nvSpPr>
        <p:spPr>
          <a:xfrm>
            <a:off x="612775" y="1600200"/>
            <a:ext cx="8150224" cy="4522786"/>
          </a:xfrm>
          <a:prstGeom prst="rect">
            <a:avLst/>
          </a:prstGeom>
          <a:noFill/>
          <a:ln>
            <a:noFill/>
          </a:ln>
        </p:spPr>
        <p:txBody>
          <a:bodyPr anchorCtr="0" anchor="t" bIns="91425" lIns="91425" rIns="91425" tIns="91425"/>
          <a:lstStyle>
            <a:lvl1pPr indent="-342900" lvl="0" marL="342900" marR="0" rtl="0" algn="l">
              <a:spcBef>
                <a:spcPts val="700"/>
              </a:spcBef>
              <a:spcAft>
                <a:spcPts val="0"/>
              </a:spcAft>
              <a:buNone/>
              <a:defRPr b="0" i="0" sz="2900" u="none" cap="none" strike="noStrike">
                <a:solidFill>
                  <a:srgbClr val="20190B"/>
                </a:solidFill>
                <a:latin typeface="Questrial"/>
                <a:ea typeface="Questrial"/>
                <a:cs typeface="Questrial"/>
                <a:sym typeface="Questrial"/>
              </a:defRPr>
            </a:lvl1pPr>
            <a:lvl2pPr indent="-285750" lvl="1" marL="742950" marR="0" rtl="0" algn="l">
              <a:spcBef>
                <a:spcPts val="550"/>
              </a:spcBef>
              <a:spcAft>
                <a:spcPts val="0"/>
              </a:spcAft>
              <a:buNone/>
              <a:defRPr b="0" i="0" sz="2600" u="none" cap="none" strike="noStrike">
                <a:solidFill>
                  <a:srgbClr val="20190B"/>
                </a:solidFill>
                <a:latin typeface="Questrial"/>
                <a:ea typeface="Questrial"/>
                <a:cs typeface="Questrial"/>
                <a:sym typeface="Questrial"/>
              </a:defRPr>
            </a:lvl2pPr>
            <a:lvl3pPr indent="-228600" lvl="2" marL="1143000" marR="0" rtl="0" algn="l">
              <a:spcBef>
                <a:spcPts val="500"/>
              </a:spcBef>
              <a:spcAft>
                <a:spcPts val="0"/>
              </a:spcAft>
              <a:buNone/>
              <a:defRPr b="0" i="0" sz="2300" u="none" cap="none" strike="noStrike">
                <a:solidFill>
                  <a:srgbClr val="20190B"/>
                </a:solidFill>
                <a:latin typeface="Questrial"/>
                <a:ea typeface="Questrial"/>
                <a:cs typeface="Questrial"/>
                <a:sym typeface="Questrial"/>
              </a:defRPr>
            </a:lvl3pPr>
            <a:lvl4pPr indent="-228600" lvl="3" marL="16002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4pPr>
            <a:lvl5pPr indent="-228600" lvl="4" marL="2057400" marR="0" rtl="0" algn="l">
              <a:spcBef>
                <a:spcPts val="400"/>
              </a:spcBef>
              <a:spcAft>
                <a:spcPts val="0"/>
              </a:spcAft>
              <a:buNone/>
              <a:defRPr b="0" i="0" sz="2000" u="none" cap="none" strike="noStrike">
                <a:solidFill>
                  <a:srgbClr val="20190B"/>
                </a:solidFill>
                <a:latin typeface="Questrial"/>
                <a:ea typeface="Questrial"/>
                <a:cs typeface="Questrial"/>
                <a:sym typeface="Quest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85" name="Shape 85"/>
          <p:cNvSpPr txBox="1"/>
          <p:nvPr>
            <p:ph idx="10" type="dt"/>
          </p:nvPr>
        </p:nvSpPr>
        <p:spPr>
          <a:xfrm>
            <a:off x="6096000" y="6248400"/>
            <a:ext cx="2663824" cy="36195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rgbClr val="FFFFFF"/>
                </a:solidFill>
                <a:latin typeface="Questrial"/>
                <a:ea typeface="Questrial"/>
                <a:cs typeface="Questrial"/>
                <a:sym typeface="Questrial"/>
              </a:defRPr>
            </a:lvl1pPr>
            <a:lvl2pPr indent="-285750" lvl="1" marL="74295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2pPr>
            <a:lvl3pPr indent="-228600" lvl="2" marL="1143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3pPr>
            <a:lvl4pPr indent="-228600" lvl="3" marL="16002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4pPr>
            <a:lvl5pPr indent="-228600" lvl="4" marL="2057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5pPr>
            <a:lvl6pPr indent="-228600" lvl="5" marL="2514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6pPr>
            <a:lvl7pPr indent="-228600" lvl="6" marL="34290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7pPr>
            <a:lvl8pPr indent="-228600" lvl="7" marL="48006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8pPr>
            <a:lvl9pPr indent="-228600" lvl="8" marL="6629400" marR="0" rtl="0" algn="l">
              <a:lnSpc>
                <a:spcPct val="100000"/>
              </a:lnSpc>
              <a:spcBef>
                <a:spcPts val="0"/>
              </a:spcBef>
              <a:spcAft>
                <a:spcPts val="0"/>
              </a:spcAft>
              <a:buNone/>
              <a:defRPr b="0" i="0" sz="1800" u="none" cap="none" strike="noStrike">
                <a:solidFill>
                  <a:schemeClr val="lt1"/>
                </a:solidFill>
                <a:latin typeface="Questrial"/>
                <a:ea typeface="Questrial"/>
                <a:cs typeface="Questrial"/>
                <a:sym typeface="Questrial"/>
              </a:defRPr>
            </a:lvl9pPr>
          </a:lstStyle>
          <a:p/>
        </p:txBody>
      </p:sp>
      <p:sp>
        <p:nvSpPr>
          <p:cNvPr id="86" name="Shape 86"/>
          <p:cNvSpPr txBox="1"/>
          <p:nvPr/>
        </p:nvSpPr>
        <p:spPr>
          <a:xfrm>
            <a:off x="609600" y="6248400"/>
            <a:ext cx="5421311"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87" name="Shape 87"/>
          <p:cNvSpPr txBox="1"/>
          <p:nvPr/>
        </p:nvSpPr>
        <p:spPr>
          <a:xfrm>
            <a:off x="0" y="1235075"/>
            <a:ext cx="9144000" cy="319087"/>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88" name="Shape 88"/>
          <p:cNvSpPr txBox="1"/>
          <p:nvPr/>
        </p:nvSpPr>
        <p:spPr>
          <a:xfrm>
            <a:off x="0" y="1279525"/>
            <a:ext cx="533399" cy="228600"/>
          </a:xfrm>
          <a:prstGeom prst="rect">
            <a:avLst/>
          </a:prstGeom>
          <a:solidFill>
            <a:srgbClr val="DD804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89" name="Shape 89"/>
          <p:cNvSpPr txBox="1"/>
          <p:nvPr/>
        </p:nvSpPr>
        <p:spPr>
          <a:xfrm>
            <a:off x="590550" y="1279525"/>
            <a:ext cx="8553450" cy="228600"/>
          </a:xfrm>
          <a:prstGeom prst="rect">
            <a:avLst/>
          </a:prstGeom>
          <a:solidFill>
            <a:srgbClr val="13232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90" name="Shape 90"/>
          <p:cNvSpPr txBox="1"/>
          <p:nvPr>
            <p:ph idx="12" type="sldNum"/>
          </p:nvPr>
        </p:nvSpPr>
        <p:spPr>
          <a:xfrm>
            <a:off x="0" y="1271587"/>
            <a:ext cx="530224" cy="2412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FFFFFF"/>
              </a:buClr>
              <a:buSzPct val="25000"/>
              <a:buFont typeface="Questrial"/>
              <a:buNone/>
            </a:pPr>
            <a:fld id="{00000000-1234-1234-1234-123412341234}" type="slidenum">
              <a:rPr b="0" i="0" lang="en-US" sz="1800" u="none">
                <a:solidFill>
                  <a:srgbClr val="FFFFFF"/>
                </a:solidFill>
                <a:latin typeface="Questrial"/>
                <a:ea typeface="Questrial"/>
                <a:cs typeface="Questrial"/>
                <a:sym typeface="Questrial"/>
              </a:rPr>
              <a:t>‹#›</a:t>
            </a:fld>
          </a:p>
        </p:txBody>
      </p:sp>
      <p:pic>
        <p:nvPicPr>
          <p:cNvPr id="91" name="Shape 91"/>
          <p:cNvPicPr preferRelativeResize="0"/>
          <p:nvPr/>
        </p:nvPicPr>
        <p:blipFill rotWithShape="1">
          <a:blip r:embed="rId1">
            <a:alphaModFix/>
          </a:blip>
          <a:srcRect b="0" l="0" r="0" t="0"/>
          <a:stretch/>
        </p:blipFill>
        <p:spPr>
          <a:xfrm>
            <a:off x="285750" y="44450"/>
            <a:ext cx="2125662" cy="123507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mailto:doprado.marcoleandro@gmai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3.jp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about:blank"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6" name="Shape 156"/>
        <p:cNvGrpSpPr/>
        <p:nvPr/>
      </p:nvGrpSpPr>
      <p:grpSpPr>
        <a:xfrm>
          <a:off x="0" y="0"/>
          <a:ext cx="0" cy="0"/>
          <a:chOff x="0" y="0"/>
          <a:chExt cx="0" cy="0"/>
        </a:xfrm>
      </p:grpSpPr>
      <p:sp>
        <p:nvSpPr>
          <p:cNvPr id="157" name="Shape 157"/>
          <p:cNvSpPr txBox="1"/>
          <p:nvPr/>
        </p:nvSpPr>
        <p:spPr>
          <a:xfrm>
            <a:off x="684212" y="2636836"/>
            <a:ext cx="7848599" cy="14478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20190B"/>
              </a:buClr>
              <a:buSzPct val="25000"/>
              <a:buFont typeface="Questrial"/>
              <a:buNone/>
            </a:pPr>
            <a:r>
              <a:rPr b="0" i="0" lang="en-US" sz="4400" u="none">
                <a:solidFill>
                  <a:srgbClr val="20190B"/>
                </a:solidFill>
                <a:latin typeface="Questrial"/>
                <a:ea typeface="Questrial"/>
                <a:cs typeface="Questrial"/>
                <a:sym typeface="Questrial"/>
              </a:rPr>
              <a:t>Informática Aplicada a Saúde</a:t>
            </a:r>
            <a:br>
              <a:rPr b="0" i="0" lang="en-US" sz="4400" u="none">
                <a:solidFill>
                  <a:srgbClr val="20190B"/>
                </a:solidFill>
                <a:latin typeface="Questrial"/>
                <a:ea typeface="Questrial"/>
                <a:cs typeface="Questrial"/>
                <a:sym typeface="Questrial"/>
              </a:rPr>
            </a:br>
            <a:r>
              <a:rPr b="0" i="0" lang="en-US" sz="4400" u="none">
                <a:solidFill>
                  <a:srgbClr val="20190B"/>
                </a:solidFill>
                <a:latin typeface="Questrial"/>
                <a:ea typeface="Questrial"/>
                <a:cs typeface="Questrial"/>
                <a:sym typeface="Questrial"/>
              </a:rPr>
              <a:t>Aula 1 – 12/05/2017</a:t>
            </a:r>
          </a:p>
        </p:txBody>
      </p:sp>
      <p:sp>
        <p:nvSpPr>
          <p:cNvPr id="158" name="Shape 158"/>
          <p:cNvSpPr txBox="1"/>
          <p:nvPr/>
        </p:nvSpPr>
        <p:spPr>
          <a:xfrm>
            <a:off x="468312" y="3860800"/>
            <a:ext cx="6705599" cy="685799"/>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spcAft>
                <a:spcPts val="0"/>
              </a:spcAft>
              <a:buClr>
                <a:srgbClr val="FFFFFF"/>
              </a:buClr>
              <a:buSzPct val="25000"/>
              <a:buFont typeface="Questrial"/>
              <a:buNone/>
            </a:pPr>
            <a:r>
              <a:rPr b="0" i="0" lang="en-US" sz="2400" u="none">
                <a:solidFill>
                  <a:srgbClr val="FFFFFF"/>
                </a:solidFill>
                <a:latin typeface="Questrial"/>
                <a:ea typeface="Questrial"/>
                <a:cs typeface="Questrial"/>
                <a:sym typeface="Questrial"/>
              </a:rPr>
              <a:t>Instrutor</a:t>
            </a:r>
            <a:br>
              <a:rPr b="0" i="0" lang="en-US" sz="2400" u="none">
                <a:solidFill>
                  <a:srgbClr val="FFFFFF"/>
                </a:solidFill>
                <a:latin typeface="Questrial"/>
                <a:ea typeface="Questrial"/>
                <a:cs typeface="Questrial"/>
                <a:sym typeface="Questrial"/>
              </a:rPr>
            </a:br>
            <a:r>
              <a:rPr b="0" i="0" lang="en-US" sz="2400" u="none">
                <a:solidFill>
                  <a:srgbClr val="FFFFFF"/>
                </a:solidFill>
                <a:latin typeface="Questrial"/>
                <a:ea typeface="Questrial"/>
                <a:cs typeface="Questrial"/>
                <a:sym typeface="Questrial"/>
              </a:rPr>
              <a:t>Curso</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0" name="Shape 230"/>
        <p:cNvGrpSpPr/>
        <p:nvPr/>
      </p:nvGrpSpPr>
      <p:grpSpPr>
        <a:xfrm>
          <a:off x="0" y="0"/>
          <a:ext cx="0" cy="0"/>
          <a:chOff x="0" y="0"/>
          <a:chExt cx="0" cy="0"/>
        </a:xfrm>
      </p:grpSpPr>
      <p:sp>
        <p:nvSpPr>
          <p:cNvPr id="231" name="Shape 231"/>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32" name="Shape 232"/>
          <p:cNvSpPr txBox="1"/>
          <p:nvPr/>
        </p:nvSpPr>
        <p:spPr>
          <a:xfrm>
            <a:off x="612775" y="1600200"/>
            <a:ext cx="8153399" cy="4495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233" name="Shape 233"/>
          <p:cNvPicPr preferRelativeResize="0"/>
          <p:nvPr/>
        </p:nvPicPr>
        <p:blipFill rotWithShape="1">
          <a:blip r:embed="rId3">
            <a:alphaModFix/>
          </a:blip>
          <a:srcRect b="0" l="0" r="0" t="0"/>
          <a:stretch/>
        </p:blipFill>
        <p:spPr>
          <a:xfrm>
            <a:off x="2355850" y="2420936"/>
            <a:ext cx="4667250" cy="2552699"/>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9" name="Shape 239"/>
        <p:cNvGrpSpPr/>
        <p:nvPr/>
      </p:nvGrpSpPr>
      <p:grpSpPr>
        <a:xfrm>
          <a:off x="0" y="0"/>
          <a:ext cx="0" cy="0"/>
          <a:chOff x="0" y="0"/>
          <a:chExt cx="0" cy="0"/>
        </a:xfrm>
      </p:grpSpPr>
      <p:sp>
        <p:nvSpPr>
          <p:cNvPr id="240" name="Shape 240"/>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41" name="Shape 241"/>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Alguns anos após a Máquina de Pascal, em 1672, o alemão Gottfried Leibnitz conseguiu o que Pascal não tinha conseguido: criar uma calculadora que efetuava a soma e a divisão, além da raiz quadrada.</a:t>
            </a:r>
          </a:p>
        </p:txBody>
      </p:sp>
      <p:pic>
        <p:nvPicPr>
          <p:cNvPr id="242" name="Shape 242"/>
          <p:cNvPicPr preferRelativeResize="0"/>
          <p:nvPr/>
        </p:nvPicPr>
        <p:blipFill rotWithShape="1">
          <a:blip r:embed="rId3">
            <a:alphaModFix/>
          </a:blip>
          <a:srcRect b="0" l="0" r="0" t="0"/>
          <a:stretch/>
        </p:blipFill>
        <p:spPr>
          <a:xfrm>
            <a:off x="2555875" y="3914775"/>
            <a:ext cx="4379912" cy="2943224"/>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8" name="Shape 248"/>
        <p:cNvGrpSpPr/>
        <p:nvPr/>
      </p:nvGrpSpPr>
      <p:grpSpPr>
        <a:xfrm>
          <a:off x="0" y="0"/>
          <a:ext cx="0" cy="0"/>
          <a:chOff x="0" y="0"/>
          <a:chExt cx="0" cy="0"/>
        </a:xfrm>
      </p:grpSpPr>
      <p:sp>
        <p:nvSpPr>
          <p:cNvPr id="249" name="Shape 249"/>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50" name="Shape 250"/>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A programação funcional</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Em todas as máquinas e mecanismos mostrados, as operações já estavam previamente programadas, não sendo possível inserir novas funções. Contudo, no ano de 1801, o costureiro Joseph Marie Jacquard desenvolveu um sistema muito interessante nesta área.</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A indústria de Jacquard atuava no ramo de desenhos em tecidos, tarefa que ocupava muito tempo de trabalho manual. Vendo esse problema, Joseph construiu a primeira máquina realmente programável, com o objetivo de recortar os tecidos de forma automática. </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6" name="Shape 256"/>
        <p:cNvGrpSpPr/>
        <p:nvPr/>
      </p:nvGrpSpPr>
      <p:grpSpPr>
        <a:xfrm>
          <a:off x="0" y="0"/>
          <a:ext cx="0" cy="0"/>
          <a:chOff x="0" y="0"/>
          <a:chExt cx="0" cy="0"/>
        </a:xfrm>
      </p:grpSpPr>
      <p:sp>
        <p:nvSpPr>
          <p:cNvPr id="257" name="Shape 257"/>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58" name="Shape 258"/>
          <p:cNvSpPr txBox="1"/>
          <p:nvPr/>
        </p:nvSpPr>
        <p:spPr>
          <a:xfrm>
            <a:off x="612775" y="1600200"/>
            <a:ext cx="8153399" cy="4495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259" name="Shape 259"/>
          <p:cNvPicPr preferRelativeResize="0"/>
          <p:nvPr/>
        </p:nvPicPr>
        <p:blipFill rotWithShape="1">
          <a:blip r:embed="rId3">
            <a:alphaModFix/>
          </a:blip>
          <a:srcRect b="0" l="0" r="0" t="0"/>
          <a:stretch/>
        </p:blipFill>
        <p:spPr>
          <a:xfrm>
            <a:off x="2555875" y="228600"/>
            <a:ext cx="4824412" cy="6432550"/>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5" name="Shape 265"/>
        <p:cNvGrpSpPr/>
        <p:nvPr/>
      </p:nvGrpSpPr>
      <p:grpSpPr>
        <a:xfrm>
          <a:off x="0" y="0"/>
          <a:ext cx="0" cy="0"/>
          <a:chOff x="0" y="0"/>
          <a:chExt cx="0" cy="0"/>
        </a:xfrm>
      </p:grpSpPr>
      <p:sp>
        <p:nvSpPr>
          <p:cNvPr id="266" name="Shape 266"/>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67" name="Shape 267"/>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A máquina de diferenças e  engenho analítico</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No ano de 1822, Charles Babbage, afirmou que sua máquina era capaz de calcular funções de diversas naturezas (trigonometria, logaritmos) de forma muito simples. Esse projeto possuía o nome de Máquina de Diferenças.</a:t>
            </a:r>
          </a:p>
        </p:txBody>
      </p:sp>
      <p:pic>
        <p:nvPicPr>
          <p:cNvPr id="268" name="Shape 268"/>
          <p:cNvPicPr preferRelativeResize="0"/>
          <p:nvPr/>
        </p:nvPicPr>
        <p:blipFill rotWithShape="1">
          <a:blip r:embed="rId3">
            <a:alphaModFix/>
          </a:blip>
          <a:srcRect b="0" l="0" r="0" t="0"/>
          <a:stretch/>
        </p:blipFill>
        <p:spPr>
          <a:xfrm>
            <a:off x="879475" y="4437062"/>
            <a:ext cx="7619999" cy="2238374"/>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4" name="Shape 274"/>
        <p:cNvGrpSpPr/>
        <p:nvPr/>
      </p:nvGrpSpPr>
      <p:grpSpPr>
        <a:xfrm>
          <a:off x="0" y="0"/>
          <a:ext cx="0" cy="0"/>
          <a:chOff x="0" y="0"/>
          <a:chExt cx="0" cy="0"/>
        </a:xfrm>
      </p:grpSpPr>
      <p:sp>
        <p:nvSpPr>
          <p:cNvPr id="275" name="Shape 275"/>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76" name="Shape 276"/>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Ela aproveitava todos os conceitos do Tear Programável, como o uso dos cartões. Além disso, instruções e comandos também poderiam ser informados pelos cartões, fazendo uso de registradores primitivos. A precisão chegava a 50 casas decimais.</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2" name="Shape 282"/>
        <p:cNvGrpSpPr/>
        <p:nvPr/>
      </p:nvGrpSpPr>
      <p:grpSpPr>
        <a:xfrm>
          <a:off x="0" y="0"/>
          <a:ext cx="0" cy="0"/>
          <a:chOff x="0" y="0"/>
          <a:chExt cx="0" cy="0"/>
        </a:xfrm>
      </p:grpSpPr>
      <p:sp>
        <p:nvSpPr>
          <p:cNvPr id="283" name="Shape 283"/>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84" name="Shape 284"/>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A teoria de Boole</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Se Babbage é o avô da computador do ponto de vista de arquitetura de hardware, o matemático George Boole pode ser considerado o pai da lógica moderna. Boole desenvolveu, em 1847, um sistema lógico que reduzia a representação de valores através de dois algarismos: 0 (falso) ou 1(verdadeiro).</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0" name="Shape 290"/>
        <p:cNvGrpSpPr/>
        <p:nvPr/>
      </p:nvGrpSpPr>
      <p:grpSpPr>
        <a:xfrm>
          <a:off x="0" y="0"/>
          <a:ext cx="0" cy="0"/>
          <a:chOff x="0" y="0"/>
          <a:chExt cx="0" cy="0"/>
        </a:xfrm>
      </p:grpSpPr>
      <p:sp>
        <p:nvSpPr>
          <p:cNvPr id="291" name="Shape 291"/>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92" name="Shape 292"/>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Máquina de Hollerith</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O conceito de cartões desenvolvidos na máquina de Tear Programável também foi muito útil para a realização do censo de 1890, nos Estados Unidos. Nessa ocasião, Hermann Hollerith desenvolveu uma máquina que acelerava todo o processo de computação dos dados. </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Em vez da clássica caneta para marcar X em “sim” e “não” para perguntas como sexo e idade, os agentes do censo perfuravam essas opções nos cartões. O processo de computação da informação demorou aproximadamente 1/3 do comum.</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8" name="Shape 298"/>
        <p:cNvGrpSpPr/>
        <p:nvPr/>
      </p:nvGrpSpPr>
      <p:grpSpPr>
        <a:xfrm>
          <a:off x="0" y="0"/>
          <a:ext cx="0" cy="0"/>
          <a:chOff x="0" y="0"/>
          <a:chExt cx="0" cy="0"/>
        </a:xfrm>
      </p:grpSpPr>
      <p:sp>
        <p:nvSpPr>
          <p:cNvPr id="299" name="Shape 299"/>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300" name="Shape 300"/>
          <p:cNvPicPr preferRelativeResize="0"/>
          <p:nvPr/>
        </p:nvPicPr>
        <p:blipFill rotWithShape="1">
          <a:blip r:embed="rId3">
            <a:alphaModFix/>
          </a:blip>
          <a:srcRect b="0" l="0" r="0" t="0"/>
          <a:stretch/>
        </p:blipFill>
        <p:spPr>
          <a:xfrm>
            <a:off x="2060575" y="1876425"/>
            <a:ext cx="5257799" cy="3943350"/>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06" name="Shape 306"/>
        <p:cNvGrpSpPr/>
        <p:nvPr/>
      </p:nvGrpSpPr>
      <p:grpSpPr>
        <a:xfrm>
          <a:off x="0" y="0"/>
          <a:ext cx="0" cy="0"/>
          <a:chOff x="0" y="0"/>
          <a:chExt cx="0" cy="0"/>
        </a:xfrm>
      </p:grpSpPr>
      <p:sp>
        <p:nvSpPr>
          <p:cNvPr id="307" name="Shape 307"/>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308" name="Shape 308"/>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Computação moderna</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Primeira geração (1946- 1959)</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A primeira geração de computadores modernos tinha com principal característica o uso de válvulas eletrônicas, possuindo dimensões enormes. Eles utilizavam quilômetros de fios, chegando a atingir temperaturas muito elevadas, o que frequentemente causava problemas de funcionamento. </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4" name="Shape 164"/>
        <p:cNvGrpSpPr/>
        <p:nvPr/>
      </p:nvGrpSpPr>
      <p:grpSpPr>
        <a:xfrm>
          <a:off x="0" y="0"/>
          <a:ext cx="0" cy="0"/>
          <a:chOff x="0" y="0"/>
          <a:chExt cx="0" cy="0"/>
        </a:xfrm>
      </p:grpSpPr>
      <p:sp>
        <p:nvSpPr>
          <p:cNvPr id="165" name="Shape 165"/>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166" name="Shape 166"/>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Qual seu nome?</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Sua idade?</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Onde trabalha?</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Cidade onde mora?</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Porque escolheu curso de Enfermagem?</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Tem computador em casa? Utiliza ele para quê?</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Fez algum curso de informática básica? Onde foi?</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O que gostaria de aprender na disciplina de informática aplicada a saúde?</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14" name="Shape 314"/>
        <p:cNvGrpSpPr/>
        <p:nvPr/>
      </p:nvGrpSpPr>
      <p:grpSpPr>
        <a:xfrm>
          <a:off x="0" y="0"/>
          <a:ext cx="0" cy="0"/>
          <a:chOff x="0" y="0"/>
          <a:chExt cx="0" cy="0"/>
        </a:xfrm>
      </p:grpSpPr>
      <p:sp>
        <p:nvSpPr>
          <p:cNvPr id="315" name="Shape 315"/>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316" name="Shape 316"/>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280987" lvl="1" marL="636587" marR="0" rtl="0" algn="l">
              <a:lnSpc>
                <a:spcPct val="100000"/>
              </a:lnSpc>
              <a:spcBef>
                <a:spcPts val="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No ano de 1946, ocorreu uma revolução no mundo da computação com o lançamento do computador ENIAC (Electrical Numerical Integrator and Calculator), desenvolvido pelos cientistas norte-americanos John Eckert e John Mauchly. Esta máquina era em torno de mil vezes mais rápida que qualquer outra que existia na época.</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As dimensões desta máquina são muito grandes, com aproximadamente 25 metros de comprimento por 5,50 metros de altura. O seu peso total era de 30 toneladas. Esse valor representa algo como um andar inteiro de um prédio.</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22" name="Shape 322"/>
        <p:cNvGrpSpPr/>
        <p:nvPr/>
      </p:nvGrpSpPr>
      <p:grpSpPr>
        <a:xfrm>
          <a:off x="0" y="0"/>
          <a:ext cx="0" cy="0"/>
          <a:chOff x="0" y="0"/>
          <a:chExt cx="0" cy="0"/>
        </a:xfrm>
      </p:grpSpPr>
      <p:sp>
        <p:nvSpPr>
          <p:cNvPr id="323" name="Shape 323"/>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324" name="Shape 324"/>
          <p:cNvSpPr txBox="1"/>
          <p:nvPr/>
        </p:nvSpPr>
        <p:spPr>
          <a:xfrm>
            <a:off x="612775" y="1600200"/>
            <a:ext cx="8153399" cy="4495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325" name="Shape 325"/>
          <p:cNvPicPr preferRelativeResize="0"/>
          <p:nvPr/>
        </p:nvPicPr>
        <p:blipFill rotWithShape="1">
          <a:blip r:embed="rId3">
            <a:alphaModFix/>
          </a:blip>
          <a:srcRect b="0" l="0" r="0" t="0"/>
          <a:stretch/>
        </p:blipFill>
        <p:spPr>
          <a:xfrm>
            <a:off x="1116012" y="1347787"/>
            <a:ext cx="7056437" cy="5305425"/>
          </a:xfrm>
          <a:prstGeom prst="rect">
            <a:avLst/>
          </a:prstGeom>
          <a:noFill/>
          <a:ln>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31" name="Shape 331"/>
        <p:cNvGrpSpPr/>
        <p:nvPr/>
      </p:nvGrpSpPr>
      <p:grpSpPr>
        <a:xfrm>
          <a:off x="0" y="0"/>
          <a:ext cx="0" cy="0"/>
          <a:chOff x="0" y="0"/>
          <a:chExt cx="0" cy="0"/>
        </a:xfrm>
      </p:grpSpPr>
      <p:sp>
        <p:nvSpPr>
          <p:cNvPr id="332" name="Shape 332"/>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333" name="Shape 333"/>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280987" lvl="1" marL="636587" marR="0" rtl="0" algn="l">
              <a:lnSpc>
                <a:spcPct val="100000"/>
              </a:lnSpc>
              <a:spcBef>
                <a:spcPts val="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Segunda geração (1959 — 1964)</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Na segunda geração, houve a substituição das  válvulas eletrônicas por transístores, o que diminiu em muito tamanho do hardware. A tecnologia de circuitos impressos também foi criada, evitando que os fios e cabos elétricos ficassem espalhados por todo lugar. </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O IBM 7030, também conhecido por Strech, foi o primeiro supercomputador lançado na segunda geração, desenvolvido pela IBM. Seu tamanho era bem reduzido comparado com máquinas como o ENIAC, podendo ocupar somente uma sala comum. Ele era utilzado por grandes companhias, custando em torno de 13 milhões de dólares na época. </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39" name="Shape 339"/>
        <p:cNvGrpSpPr/>
        <p:nvPr/>
      </p:nvGrpSpPr>
      <p:grpSpPr>
        <a:xfrm>
          <a:off x="0" y="0"/>
          <a:ext cx="0" cy="0"/>
          <a:chOff x="0" y="0"/>
          <a:chExt cx="0" cy="0"/>
        </a:xfrm>
      </p:grpSpPr>
      <p:sp>
        <p:nvSpPr>
          <p:cNvPr id="340" name="Shape 340"/>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341" name="Shape 341"/>
          <p:cNvPicPr preferRelativeResize="0"/>
          <p:nvPr/>
        </p:nvPicPr>
        <p:blipFill rotWithShape="1">
          <a:blip r:embed="rId3">
            <a:alphaModFix/>
          </a:blip>
          <a:srcRect b="0" l="0" r="0" t="0"/>
          <a:stretch/>
        </p:blipFill>
        <p:spPr>
          <a:xfrm>
            <a:off x="2457450" y="981075"/>
            <a:ext cx="4464050" cy="5762624"/>
          </a:xfrm>
          <a:prstGeom prst="rect">
            <a:avLst/>
          </a:prstGeom>
          <a:noFill/>
          <a:ln>
            <a:noFill/>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47" name="Shape 347"/>
        <p:cNvGrpSpPr/>
        <p:nvPr/>
      </p:nvGrpSpPr>
      <p:grpSpPr>
        <a:xfrm>
          <a:off x="0" y="0"/>
          <a:ext cx="0" cy="0"/>
          <a:chOff x="0" y="0"/>
          <a:chExt cx="0" cy="0"/>
        </a:xfrm>
      </p:grpSpPr>
      <p:sp>
        <p:nvSpPr>
          <p:cNvPr id="348" name="Shape 348"/>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349" name="Shape 349"/>
          <p:cNvSpPr txBox="1"/>
          <p:nvPr/>
        </p:nvSpPr>
        <p:spPr>
          <a:xfrm>
            <a:off x="0" y="1600200"/>
            <a:ext cx="9144000"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Terceira geração (1964 — 1970) </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Os computadores desta geração foram conhecidos pelo uso de circuitos integrados, ou seja, permitiram que uma mesma placa armazenasse vários circuitos que se comunicavam com hardwares distintos ao mesmo tempo. Desta maneira, as máquinas se tornaram mais velozes, com um número maior de funcionalidades. O preço também diminuiu consideravelmente. </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O IBM 360/91, lançado em 1967, foi o grande sucesso em vendas na época. Esta máquina já trabalhava com dispositivos de entrada e saída modernos, como discos e fitas de armazenamento, além da possibilidade de imprimir todos os resultados em papel.  </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55" name="Shape 355"/>
        <p:cNvGrpSpPr/>
        <p:nvPr/>
      </p:nvGrpSpPr>
      <p:grpSpPr>
        <a:xfrm>
          <a:off x="0" y="0"/>
          <a:ext cx="0" cy="0"/>
          <a:chOff x="0" y="0"/>
          <a:chExt cx="0" cy="0"/>
        </a:xfrm>
      </p:grpSpPr>
      <p:sp>
        <p:nvSpPr>
          <p:cNvPr id="356" name="Shape 356"/>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357" name="Shape 357"/>
          <p:cNvSpPr txBox="1"/>
          <p:nvPr/>
        </p:nvSpPr>
        <p:spPr>
          <a:xfrm>
            <a:off x="612775" y="1600200"/>
            <a:ext cx="8153399" cy="4495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358" name="Shape 358"/>
          <p:cNvPicPr preferRelativeResize="0"/>
          <p:nvPr/>
        </p:nvPicPr>
        <p:blipFill rotWithShape="1">
          <a:blip r:embed="rId3">
            <a:alphaModFix/>
          </a:blip>
          <a:srcRect b="0" l="0" r="0" t="0"/>
          <a:stretch/>
        </p:blipFill>
        <p:spPr>
          <a:xfrm>
            <a:off x="2546350" y="990600"/>
            <a:ext cx="4286250" cy="5714999"/>
          </a:xfrm>
          <a:prstGeom prst="rect">
            <a:avLst/>
          </a:prstGeom>
          <a:noFill/>
          <a:ln>
            <a:noFill/>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64" name="Shape 364"/>
        <p:cNvGrpSpPr/>
        <p:nvPr/>
      </p:nvGrpSpPr>
      <p:grpSpPr>
        <a:xfrm>
          <a:off x="0" y="0"/>
          <a:ext cx="0" cy="0"/>
          <a:chOff x="0" y="0"/>
          <a:chExt cx="0" cy="0"/>
        </a:xfrm>
      </p:grpSpPr>
      <p:sp>
        <p:nvSpPr>
          <p:cNvPr id="365" name="Shape 365"/>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366" name="Shape 366"/>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Quarta geração (1970 até hoje)</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A quarta geração é conhecida pelo advento dos microprocessadores e computadores pessoais, com a redução drástica do tamanho e preço das máquinas. As CPUs atingiram o incrível patamar de bilhões de operações por segundo, permitindo que muitas tarefas fossem implementadas.</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Nesta era, os softwares e sistemas se tornaram tão importantes quanto o hardware.</a:t>
            </a:r>
          </a:p>
          <a:p>
            <a:pPr indent="0" lvl="0" marL="0" marR="0" rtl="0" algn="l">
              <a:lnSpc>
                <a:spcPct val="100000"/>
              </a:lnSpc>
              <a:spcBef>
                <a:spcPts val="0"/>
              </a:spcBef>
              <a:spcAft>
                <a:spcPts val="0"/>
              </a:spcAft>
              <a:buNone/>
            </a:pPr>
            <a:r>
              <a:t/>
            </a:r>
            <a:endParaRPr b="0" i="0" sz="2600" u="none" cap="none" strike="noStrike">
              <a:solidFill>
                <a:srgbClr val="20190B"/>
              </a:solidFill>
              <a:latin typeface="Questrial"/>
              <a:ea typeface="Questrial"/>
              <a:cs typeface="Questrial"/>
              <a:sym typeface="Questria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72" name="Shape 372"/>
        <p:cNvGrpSpPr/>
        <p:nvPr/>
      </p:nvGrpSpPr>
      <p:grpSpPr>
        <a:xfrm>
          <a:off x="0" y="0"/>
          <a:ext cx="0" cy="0"/>
          <a:chOff x="0" y="0"/>
          <a:chExt cx="0" cy="0"/>
        </a:xfrm>
      </p:grpSpPr>
      <p:sp>
        <p:nvSpPr>
          <p:cNvPr id="373" name="Shape 373"/>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374" name="Shape 374"/>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Altair 8800</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O Altair 8800, lançado em 1975, revolucionou tudo o que era conhecido como computador até aquela época. Com um tamanho que cabia facilmente em uma mesa e um formato retangular, também era muito mais rápido que os computadores anteriores. O projeto usava o processador 8080 da Intel, fato que propiciou todo esse desempenho.</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80" name="Shape 380"/>
        <p:cNvGrpSpPr/>
        <p:nvPr/>
      </p:nvGrpSpPr>
      <p:grpSpPr>
        <a:xfrm>
          <a:off x="0" y="0"/>
          <a:ext cx="0" cy="0"/>
          <a:chOff x="0" y="0"/>
          <a:chExt cx="0" cy="0"/>
        </a:xfrm>
      </p:grpSpPr>
      <p:sp>
        <p:nvSpPr>
          <p:cNvPr id="381" name="Shape 381"/>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382" name="Shape 382"/>
          <p:cNvSpPr txBox="1"/>
          <p:nvPr/>
        </p:nvSpPr>
        <p:spPr>
          <a:xfrm>
            <a:off x="612775" y="1600200"/>
            <a:ext cx="8153399" cy="4495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383" name="Shape 383"/>
          <p:cNvPicPr preferRelativeResize="0"/>
          <p:nvPr/>
        </p:nvPicPr>
        <p:blipFill rotWithShape="1">
          <a:blip r:embed="rId3">
            <a:alphaModFix/>
          </a:blip>
          <a:srcRect b="0" l="0" r="0" t="0"/>
          <a:stretch/>
        </p:blipFill>
        <p:spPr>
          <a:xfrm>
            <a:off x="323850" y="1577975"/>
            <a:ext cx="8248650" cy="5016500"/>
          </a:xfrm>
          <a:prstGeom prst="rect">
            <a:avLst/>
          </a:prstGeom>
          <a:noFill/>
          <a:ln>
            <a:noFill/>
          </a:ln>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89" name="Shape 389"/>
        <p:cNvGrpSpPr/>
        <p:nvPr/>
      </p:nvGrpSpPr>
      <p:grpSpPr>
        <a:xfrm>
          <a:off x="0" y="0"/>
          <a:ext cx="0" cy="0"/>
          <a:chOff x="0" y="0"/>
          <a:chExt cx="0" cy="0"/>
        </a:xfrm>
      </p:grpSpPr>
      <p:sp>
        <p:nvSpPr>
          <p:cNvPr id="390" name="Shape 390"/>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391" name="Shape 391"/>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Apple, Lisa e Macintosh</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Steve sempre foi conhecido por ter um lado artístico apurado, portanto, em sua opinião, um computador deveria representar de maneira gráfica o seu funcionamento, ao contrário de luzes que acendiam e apagavam. Por isso, o Apple I, lançado em 1976, pode ser considerado como o primeiro computador pessoal.</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2" name="Shape 172"/>
        <p:cNvGrpSpPr/>
        <p:nvPr/>
      </p:nvGrpSpPr>
      <p:grpSpPr>
        <a:xfrm>
          <a:off x="0" y="0"/>
          <a:ext cx="0" cy="0"/>
          <a:chOff x="0" y="0"/>
          <a:chExt cx="0" cy="0"/>
        </a:xfrm>
      </p:grpSpPr>
      <p:sp>
        <p:nvSpPr>
          <p:cNvPr id="173" name="Shape 173"/>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174" name="Shape 174"/>
          <p:cNvSpPr txBox="1"/>
          <p:nvPr/>
        </p:nvSpPr>
        <p:spPr>
          <a:xfrm>
            <a:off x="207174" y="1441450"/>
            <a:ext cx="8964600" cy="4495800"/>
          </a:xfrm>
          <a:prstGeom prst="rect">
            <a:avLst/>
          </a:prstGeom>
          <a:noFill/>
          <a:ln>
            <a:noFill/>
          </a:ln>
        </p:spPr>
        <p:txBody>
          <a:bodyPr anchorCtr="0" anchor="t" bIns="45700" lIns="91425" rIns="91425" tIns="45700">
            <a:noAutofit/>
          </a:bodyPr>
          <a:lstStyle/>
          <a:p>
            <a:pPr indent="-322262" lvl="1" marL="636587" marR="0" rtl="0" algn="l">
              <a:lnSpc>
                <a:spcPct val="100000"/>
              </a:lnSpc>
              <a:spcBef>
                <a:spcPts val="0"/>
              </a:spcBef>
              <a:spcAft>
                <a:spcPts val="0"/>
              </a:spcAft>
              <a:buClr>
                <a:srgbClr val="27455E"/>
              </a:buClr>
              <a:buSzPct val="100000"/>
              <a:buFont typeface="Noto Sans Symbols"/>
              <a:buChar char="⬜"/>
            </a:pPr>
            <a:r>
              <a:rPr b="0" i="0" lang="en-US" sz="2400" u="none" cap="none" strike="noStrike">
                <a:solidFill>
                  <a:srgbClr val="20190B"/>
                </a:solidFill>
                <a:latin typeface="Questrial"/>
                <a:ea typeface="Questrial"/>
                <a:cs typeface="Questrial"/>
                <a:sym typeface="Questrial"/>
              </a:rPr>
              <a:t>Marco Leandro do Prado</a:t>
            </a:r>
          </a:p>
          <a:p>
            <a:pPr indent="-322262" lvl="1" marL="636587" marR="0" rtl="0" algn="l">
              <a:lnSpc>
                <a:spcPct val="100000"/>
              </a:lnSpc>
              <a:spcBef>
                <a:spcPts val="500"/>
              </a:spcBef>
              <a:spcAft>
                <a:spcPts val="0"/>
              </a:spcAft>
              <a:buClr>
                <a:srgbClr val="27455E"/>
              </a:buClr>
              <a:buSzPct val="100000"/>
              <a:buFont typeface="Noto Sans Symbols"/>
              <a:buChar char="⬜"/>
            </a:pPr>
            <a:r>
              <a:rPr b="0" i="0" lang="en-US" sz="2400" u="none" cap="none" strike="noStrike">
                <a:solidFill>
                  <a:srgbClr val="20190B"/>
                </a:solidFill>
                <a:latin typeface="Questrial"/>
                <a:ea typeface="Questrial"/>
                <a:cs typeface="Questrial"/>
                <a:sym typeface="Questrial"/>
              </a:rPr>
              <a:t>30 anos</a:t>
            </a:r>
          </a:p>
          <a:p>
            <a:pPr indent="-322262" lvl="1" marL="636587" marR="0" rtl="0" algn="l">
              <a:lnSpc>
                <a:spcPct val="100000"/>
              </a:lnSpc>
              <a:spcBef>
                <a:spcPts val="500"/>
              </a:spcBef>
              <a:spcAft>
                <a:spcPts val="0"/>
              </a:spcAft>
              <a:buClr>
                <a:srgbClr val="27455E"/>
              </a:buClr>
              <a:buSzPct val="100000"/>
              <a:buFont typeface="Noto Sans Symbols"/>
              <a:buChar char="⬜"/>
            </a:pPr>
            <a:r>
              <a:rPr b="0" i="0" lang="en-US" sz="2400" u="none" cap="none" strike="noStrike">
                <a:solidFill>
                  <a:srgbClr val="20190B"/>
                </a:solidFill>
                <a:latin typeface="Questrial"/>
                <a:ea typeface="Questrial"/>
                <a:cs typeface="Questrial"/>
                <a:sym typeface="Questrial"/>
              </a:rPr>
              <a:t>Whatsapp: 99923-0445 </a:t>
            </a:r>
          </a:p>
          <a:p>
            <a:pPr indent="-322262" lvl="1" marL="636587" marR="0" rtl="0" algn="l">
              <a:lnSpc>
                <a:spcPct val="100000"/>
              </a:lnSpc>
              <a:spcBef>
                <a:spcPts val="500"/>
              </a:spcBef>
              <a:spcAft>
                <a:spcPts val="0"/>
              </a:spcAft>
              <a:buClr>
                <a:srgbClr val="27455E"/>
              </a:buClr>
              <a:buSzPct val="100000"/>
              <a:buFont typeface="Noto Sans Symbols"/>
              <a:buChar char="⬜"/>
            </a:pPr>
            <a:r>
              <a:rPr b="0" i="0" lang="en-US" sz="2400" u="none" cap="none" strike="noStrike">
                <a:solidFill>
                  <a:srgbClr val="20190B"/>
                </a:solidFill>
                <a:latin typeface="Questrial"/>
                <a:ea typeface="Questrial"/>
                <a:cs typeface="Questrial"/>
                <a:sym typeface="Questrial"/>
              </a:rPr>
              <a:t>E-mail: </a:t>
            </a:r>
            <a:r>
              <a:rPr b="0" i="0" lang="en-US" sz="2400" u="sng" cap="none" strike="noStrike">
                <a:solidFill>
                  <a:schemeClr val="hlink"/>
                </a:solidFill>
                <a:latin typeface="Questrial"/>
                <a:ea typeface="Questrial"/>
                <a:cs typeface="Questrial"/>
                <a:sym typeface="Questrial"/>
                <a:hlinkClick r:id="rId3"/>
              </a:rPr>
              <a:t>doprado.marcoleandro@gmail.com</a:t>
            </a:r>
          </a:p>
          <a:p>
            <a:pPr indent="-322262" lvl="1" marL="636587" marR="0" rtl="0" algn="l">
              <a:lnSpc>
                <a:spcPct val="100000"/>
              </a:lnSpc>
              <a:spcBef>
                <a:spcPts val="500"/>
              </a:spcBef>
              <a:spcAft>
                <a:spcPts val="0"/>
              </a:spcAft>
              <a:buClr>
                <a:srgbClr val="27455E"/>
              </a:buClr>
              <a:buSzPct val="100000"/>
              <a:buFont typeface="Noto Sans Symbols"/>
              <a:buChar char="⬜"/>
            </a:pPr>
            <a:r>
              <a:rPr b="0" i="0" lang="en-US" sz="2400" u="none" cap="none" strike="noStrike">
                <a:solidFill>
                  <a:srgbClr val="20190B"/>
                </a:solidFill>
                <a:latin typeface="Questrial"/>
                <a:ea typeface="Questrial"/>
                <a:cs typeface="Questrial"/>
                <a:sym typeface="Questrial"/>
              </a:rPr>
              <a:t>Graduado em Sistemas de Informação (UnC-Canoinhas)</a:t>
            </a:r>
          </a:p>
          <a:p>
            <a:pPr indent="-322262" lvl="1" marL="636587" marR="0" rtl="0" algn="l">
              <a:lnSpc>
                <a:spcPct val="100000"/>
              </a:lnSpc>
              <a:spcBef>
                <a:spcPts val="500"/>
              </a:spcBef>
              <a:spcAft>
                <a:spcPts val="0"/>
              </a:spcAft>
              <a:buClr>
                <a:srgbClr val="27455E"/>
              </a:buClr>
              <a:buSzPct val="100000"/>
              <a:buFont typeface="Noto Sans Symbols"/>
              <a:buChar char="⬜"/>
            </a:pPr>
            <a:r>
              <a:rPr b="0" i="0" lang="en-US" sz="2400" u="none" cap="none" strike="noStrike">
                <a:solidFill>
                  <a:srgbClr val="20190B"/>
                </a:solidFill>
                <a:latin typeface="Questrial"/>
                <a:ea typeface="Questrial"/>
                <a:cs typeface="Questrial"/>
                <a:sym typeface="Questrial"/>
              </a:rPr>
              <a:t>Especialista em Engenharia de Software (UnC-Porto União)</a:t>
            </a:r>
          </a:p>
          <a:p>
            <a:pPr indent="-322262" lvl="1" marL="636587" marR="0" rtl="0" algn="l">
              <a:lnSpc>
                <a:spcPct val="100000"/>
              </a:lnSpc>
              <a:spcBef>
                <a:spcPts val="500"/>
              </a:spcBef>
              <a:spcAft>
                <a:spcPts val="0"/>
              </a:spcAft>
              <a:buClr>
                <a:srgbClr val="27455E"/>
              </a:buClr>
              <a:buSzPct val="100000"/>
              <a:buFont typeface="Noto Sans Symbols"/>
              <a:buChar char="⬜"/>
            </a:pPr>
            <a:r>
              <a:rPr b="0" i="0" lang="en-US" sz="2400" u="none" cap="none" strike="noStrike">
                <a:solidFill>
                  <a:srgbClr val="20190B"/>
                </a:solidFill>
                <a:latin typeface="Questrial"/>
                <a:ea typeface="Questrial"/>
                <a:cs typeface="Questrial"/>
                <a:sym typeface="Questrial"/>
              </a:rPr>
              <a:t>Professor universitário</a:t>
            </a:r>
          </a:p>
          <a:p>
            <a:pPr indent="-322262" lvl="1" marL="636587" marR="0" rtl="0" algn="l">
              <a:lnSpc>
                <a:spcPct val="100000"/>
              </a:lnSpc>
              <a:spcBef>
                <a:spcPts val="500"/>
              </a:spcBef>
              <a:spcAft>
                <a:spcPts val="0"/>
              </a:spcAft>
              <a:buClr>
                <a:srgbClr val="27455E"/>
              </a:buClr>
              <a:buSzPct val="100000"/>
              <a:buFont typeface="Noto Sans Symbols"/>
              <a:buChar char="⬜"/>
            </a:pPr>
            <a:r>
              <a:rPr b="0" i="0" lang="en-US" sz="2400" u="none" cap="none" strike="noStrike">
                <a:solidFill>
                  <a:srgbClr val="20190B"/>
                </a:solidFill>
                <a:latin typeface="Questrial"/>
                <a:ea typeface="Questrial"/>
                <a:cs typeface="Questrial"/>
                <a:sym typeface="Questrial"/>
              </a:rPr>
              <a:t>Professor da Escola Dama a 5 anos</a:t>
            </a:r>
          </a:p>
          <a:p>
            <a:pPr indent="-322262" lvl="1" marL="636587" marR="0" rtl="0" algn="l">
              <a:lnSpc>
                <a:spcPct val="100000"/>
              </a:lnSpc>
              <a:spcBef>
                <a:spcPts val="500"/>
              </a:spcBef>
              <a:spcAft>
                <a:spcPts val="0"/>
              </a:spcAft>
              <a:buClr>
                <a:srgbClr val="27455E"/>
              </a:buClr>
              <a:buSzPct val="100000"/>
              <a:buFont typeface="Noto Sans Symbols"/>
              <a:buChar char="⬜"/>
            </a:pPr>
            <a:r>
              <a:rPr b="0" i="0" lang="en-US" sz="2400" u="none" cap="none" strike="noStrike">
                <a:solidFill>
                  <a:srgbClr val="20190B"/>
                </a:solidFill>
                <a:latin typeface="Questrial"/>
                <a:ea typeface="Questrial"/>
                <a:cs typeface="Questrial"/>
                <a:sym typeface="Questrial"/>
              </a:rPr>
              <a:t>Coordenador do Técnico em Informática – Dama</a:t>
            </a:r>
          </a:p>
          <a:p>
            <a:pPr indent="-322262" lvl="1" marL="636587" marR="0" rtl="0" algn="l">
              <a:lnSpc>
                <a:spcPct val="100000"/>
              </a:lnSpc>
              <a:spcBef>
                <a:spcPts val="500"/>
              </a:spcBef>
              <a:spcAft>
                <a:spcPts val="0"/>
              </a:spcAft>
              <a:buClr>
                <a:srgbClr val="27455E"/>
              </a:buClr>
              <a:buSzPct val="100000"/>
              <a:buFont typeface="Noto Sans Symbols"/>
              <a:buChar char="⬜"/>
            </a:pPr>
            <a:r>
              <a:rPr b="0" i="0" lang="en-US" sz="2400" u="none" cap="none" strike="noStrike">
                <a:solidFill>
                  <a:srgbClr val="20190B"/>
                </a:solidFill>
                <a:latin typeface="Questrial"/>
                <a:ea typeface="Questrial"/>
                <a:cs typeface="Questrial"/>
                <a:sym typeface="Questrial"/>
              </a:rPr>
              <a:t>Analista de Suporte Técnico na Empresa NETCOM.</a:t>
            </a:r>
          </a:p>
          <a:p>
            <a:pPr indent="-322262" lvl="1" marL="636587" marR="0" rtl="0" algn="l">
              <a:lnSpc>
                <a:spcPct val="100000"/>
              </a:lnSpc>
              <a:spcBef>
                <a:spcPts val="500"/>
              </a:spcBef>
              <a:spcAft>
                <a:spcPts val="0"/>
              </a:spcAft>
              <a:buClr>
                <a:srgbClr val="27455E"/>
              </a:buClr>
              <a:buSzPct val="100000"/>
              <a:buFont typeface="Noto Sans Symbols"/>
              <a:buChar char="⬜"/>
            </a:pPr>
            <a:r>
              <a:rPr b="0" i="0" lang="en-US" sz="2400" u="none" cap="none" strike="noStrike">
                <a:solidFill>
                  <a:srgbClr val="20190B"/>
                </a:solidFill>
                <a:latin typeface="Questrial"/>
                <a:ea typeface="Questrial"/>
                <a:cs typeface="Questrial"/>
                <a:sym typeface="Questrial"/>
              </a:rPr>
              <a:t>Professor de Informática Aplicada no Técnico em Enfermagem</a:t>
            </a:r>
          </a:p>
          <a:p>
            <a:pPr indent="-322262" lvl="1" marL="636587" marR="0" rtl="0" algn="l">
              <a:lnSpc>
                <a:spcPct val="100000"/>
              </a:lnSpc>
              <a:spcBef>
                <a:spcPts val="500"/>
              </a:spcBef>
              <a:spcAft>
                <a:spcPts val="0"/>
              </a:spcAft>
              <a:buClr>
                <a:srgbClr val="20190B"/>
              </a:buClr>
              <a:buSzPct val="100000"/>
              <a:buFont typeface="Questrial"/>
              <a:buChar char="⬜"/>
            </a:pPr>
            <a:r>
              <a:rPr lang="en-US" sz="2400">
                <a:solidFill>
                  <a:srgbClr val="20190B"/>
                </a:solidFill>
                <a:latin typeface="Questrial"/>
                <a:ea typeface="Questrial"/>
                <a:cs typeface="Questrial"/>
                <a:sym typeface="Questrial"/>
              </a:rPr>
              <a:t>Membro do Núcleo de Tecnologia da Informação.</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97" name="Shape 397"/>
        <p:cNvGrpSpPr/>
        <p:nvPr/>
      </p:nvGrpSpPr>
      <p:grpSpPr>
        <a:xfrm>
          <a:off x="0" y="0"/>
          <a:ext cx="0" cy="0"/>
          <a:chOff x="0" y="0"/>
          <a:chExt cx="0" cy="0"/>
        </a:xfrm>
      </p:grpSpPr>
      <p:sp>
        <p:nvSpPr>
          <p:cNvPr id="398" name="Shape 398"/>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399" name="Shape 399"/>
          <p:cNvSpPr txBox="1"/>
          <p:nvPr/>
        </p:nvSpPr>
        <p:spPr>
          <a:xfrm>
            <a:off x="612775" y="1600200"/>
            <a:ext cx="8153399" cy="4495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400" name="Shape 400"/>
          <p:cNvPicPr preferRelativeResize="0"/>
          <p:nvPr/>
        </p:nvPicPr>
        <p:blipFill rotWithShape="1">
          <a:blip r:embed="rId3">
            <a:alphaModFix/>
          </a:blip>
          <a:srcRect b="0" l="0" r="0" t="0"/>
          <a:stretch/>
        </p:blipFill>
        <p:spPr>
          <a:xfrm>
            <a:off x="2124075" y="990600"/>
            <a:ext cx="5362575" cy="5714999"/>
          </a:xfrm>
          <a:prstGeom prst="rect">
            <a:avLst/>
          </a:prstGeom>
          <a:noFill/>
          <a:ln>
            <a:noFill/>
          </a:ln>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06" name="Shape 406"/>
        <p:cNvGrpSpPr/>
        <p:nvPr/>
      </p:nvGrpSpPr>
      <p:grpSpPr>
        <a:xfrm>
          <a:off x="0" y="0"/>
          <a:ext cx="0" cy="0"/>
          <a:chOff x="0" y="0"/>
          <a:chExt cx="0" cy="0"/>
        </a:xfrm>
      </p:grpSpPr>
      <p:sp>
        <p:nvSpPr>
          <p:cNvPr id="407" name="Shape 407"/>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408" name="Shape 408"/>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Computação de bolso e tablets</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A computação de bolso, que está cada vez mais presente nas nossas vidas. De alguns anos para cá, cada vez mais computadores móveis são lançados no mercado, os quais podem ser carregados dentro do bolso — por isso o seu nome. </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Ex: Tablets, Smartphones.</a:t>
            </a:r>
          </a:p>
          <a:p>
            <a:pPr indent="0" lvl="0" marL="0" marR="0" rtl="0" algn="l">
              <a:lnSpc>
                <a:spcPct val="100000"/>
              </a:lnSpc>
              <a:spcBef>
                <a:spcPts val="0"/>
              </a:spcBef>
              <a:spcAft>
                <a:spcPts val="0"/>
              </a:spcAft>
              <a:buNone/>
            </a:pPr>
            <a:r>
              <a:t/>
            </a:r>
            <a:endParaRPr b="0" i="0" sz="2600" u="none" cap="none" strike="noStrike">
              <a:solidFill>
                <a:srgbClr val="20190B"/>
              </a:solidFill>
              <a:latin typeface="Questrial"/>
              <a:ea typeface="Questrial"/>
              <a:cs typeface="Questrial"/>
              <a:sym typeface="Questrial"/>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14" name="Shape 414"/>
        <p:cNvGrpSpPr/>
        <p:nvPr/>
      </p:nvGrpSpPr>
      <p:grpSpPr>
        <a:xfrm>
          <a:off x="0" y="0"/>
          <a:ext cx="0" cy="0"/>
          <a:chOff x="0" y="0"/>
          <a:chExt cx="0" cy="0"/>
        </a:xfrm>
      </p:grpSpPr>
      <p:sp>
        <p:nvSpPr>
          <p:cNvPr id="415" name="Shape 415"/>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416" name="Shape 416"/>
          <p:cNvSpPr txBox="1"/>
          <p:nvPr/>
        </p:nvSpPr>
        <p:spPr>
          <a:xfrm>
            <a:off x="612775" y="1600200"/>
            <a:ext cx="8153399" cy="4495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417" name="Shape 417"/>
          <p:cNvPicPr preferRelativeResize="0"/>
          <p:nvPr/>
        </p:nvPicPr>
        <p:blipFill rotWithShape="1">
          <a:blip r:embed="rId3">
            <a:alphaModFix/>
          </a:blip>
          <a:srcRect b="0" l="0" r="0" t="0"/>
          <a:stretch/>
        </p:blipFill>
        <p:spPr>
          <a:xfrm>
            <a:off x="1692275" y="1484312"/>
            <a:ext cx="6927849" cy="5373687"/>
          </a:xfrm>
          <a:prstGeom prst="rect">
            <a:avLst/>
          </a:prstGeom>
          <a:noFill/>
          <a:ln>
            <a:noFill/>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23" name="Shape 423"/>
        <p:cNvGrpSpPr/>
        <p:nvPr/>
      </p:nvGrpSpPr>
      <p:grpSpPr>
        <a:xfrm>
          <a:off x="0" y="0"/>
          <a:ext cx="0" cy="0"/>
          <a:chOff x="0" y="0"/>
          <a:chExt cx="0" cy="0"/>
        </a:xfrm>
      </p:grpSpPr>
      <p:sp>
        <p:nvSpPr>
          <p:cNvPr id="424" name="Shape 424"/>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425" name="Shape 425"/>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Sistemas operacionais</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Para computadores temos basicamente 3 tipos de sistemas. São eles: Windows, Linux e MAC OS.</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Eles que dão vida ao hardware o computador, e podemos usá-los para realizar nossas atividades.</a:t>
            </a:r>
          </a:p>
          <a:p>
            <a:pPr indent="0" lvl="0" marL="0" marR="0" rtl="0" algn="l">
              <a:lnSpc>
                <a:spcPct val="100000"/>
              </a:lnSpc>
              <a:spcBef>
                <a:spcPts val="0"/>
              </a:spcBef>
              <a:spcAft>
                <a:spcPts val="0"/>
              </a:spcAft>
              <a:buNone/>
            </a:pPr>
            <a:r>
              <a:t/>
            </a:r>
            <a:endParaRPr b="0" i="0" sz="2600" u="none" cap="none" strike="noStrike">
              <a:solidFill>
                <a:srgbClr val="20190B"/>
              </a:solidFill>
              <a:latin typeface="Questrial"/>
              <a:ea typeface="Questrial"/>
              <a:cs typeface="Questrial"/>
              <a:sym typeface="Questrial"/>
            </a:endParaRPr>
          </a:p>
        </p:txBody>
      </p:sp>
      <p:sp>
        <p:nvSpPr>
          <p:cNvPr id="426" name="Shape 426"/>
          <p:cNvSpPr txBox="1"/>
          <p:nvPr/>
        </p:nvSpPr>
        <p:spPr>
          <a:xfrm>
            <a:off x="155575" y="-144461"/>
            <a:ext cx="304799" cy="3047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427" name="Shape 427"/>
          <p:cNvPicPr preferRelativeResize="0"/>
          <p:nvPr/>
        </p:nvPicPr>
        <p:blipFill rotWithShape="1">
          <a:blip r:embed="rId3">
            <a:alphaModFix/>
          </a:blip>
          <a:srcRect b="0" l="0" r="0" t="0"/>
          <a:stretch/>
        </p:blipFill>
        <p:spPr>
          <a:xfrm>
            <a:off x="327025" y="4268787"/>
            <a:ext cx="4411661" cy="2471736"/>
          </a:xfrm>
          <a:prstGeom prst="rect">
            <a:avLst/>
          </a:prstGeom>
          <a:noFill/>
          <a:ln>
            <a:noFill/>
          </a:ln>
        </p:spPr>
      </p:pic>
      <p:pic>
        <p:nvPicPr>
          <p:cNvPr id="428" name="Shape 428"/>
          <p:cNvPicPr preferRelativeResize="0"/>
          <p:nvPr/>
        </p:nvPicPr>
        <p:blipFill rotWithShape="1">
          <a:blip r:embed="rId4">
            <a:alphaModFix/>
          </a:blip>
          <a:srcRect b="0" l="0" r="0" t="0"/>
          <a:stretch/>
        </p:blipFill>
        <p:spPr>
          <a:xfrm>
            <a:off x="5330825" y="4149725"/>
            <a:ext cx="3454399" cy="2590800"/>
          </a:xfrm>
          <a:prstGeom prst="rect">
            <a:avLst/>
          </a:prstGeom>
          <a:noFill/>
          <a:ln>
            <a:noFill/>
          </a:ln>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34" name="Shape 434"/>
        <p:cNvGrpSpPr/>
        <p:nvPr/>
      </p:nvGrpSpPr>
      <p:grpSpPr>
        <a:xfrm>
          <a:off x="0" y="0"/>
          <a:ext cx="0" cy="0"/>
          <a:chOff x="0" y="0"/>
          <a:chExt cx="0" cy="0"/>
        </a:xfrm>
      </p:grpSpPr>
      <p:sp>
        <p:nvSpPr>
          <p:cNvPr id="435" name="Shape 435"/>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436" name="Shape 436"/>
          <p:cNvSpPr txBox="1"/>
          <p:nvPr/>
        </p:nvSpPr>
        <p:spPr>
          <a:xfrm>
            <a:off x="612775" y="1600200"/>
            <a:ext cx="8153399" cy="4495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pic>
        <p:nvPicPr>
          <p:cNvPr id="437" name="Shape 437"/>
          <p:cNvPicPr preferRelativeResize="0"/>
          <p:nvPr/>
        </p:nvPicPr>
        <p:blipFill rotWithShape="1">
          <a:blip r:embed="rId3">
            <a:alphaModFix/>
          </a:blip>
          <a:srcRect b="0" l="0" r="0" t="0"/>
          <a:stretch/>
        </p:blipFill>
        <p:spPr>
          <a:xfrm>
            <a:off x="17461" y="1989136"/>
            <a:ext cx="3962399" cy="2971799"/>
          </a:xfrm>
          <a:prstGeom prst="rect">
            <a:avLst/>
          </a:prstGeom>
          <a:noFill/>
          <a:ln>
            <a:noFill/>
          </a:ln>
        </p:spPr>
      </p:pic>
      <p:pic>
        <p:nvPicPr>
          <p:cNvPr id="438" name="Shape 438"/>
          <p:cNvPicPr preferRelativeResize="0"/>
          <p:nvPr/>
        </p:nvPicPr>
        <p:blipFill rotWithShape="1">
          <a:blip r:embed="rId4">
            <a:alphaModFix/>
          </a:blip>
          <a:srcRect b="0" l="0" r="0" t="0"/>
          <a:stretch/>
        </p:blipFill>
        <p:spPr>
          <a:xfrm>
            <a:off x="4356100" y="1989136"/>
            <a:ext cx="4305299" cy="2687636"/>
          </a:xfrm>
          <a:prstGeom prst="rect">
            <a:avLst/>
          </a:prstGeom>
          <a:noFill/>
          <a:ln>
            <a:noFill/>
          </a:ln>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44" name="Shape 444"/>
        <p:cNvGrpSpPr/>
        <p:nvPr/>
      </p:nvGrpSpPr>
      <p:grpSpPr>
        <a:xfrm>
          <a:off x="0" y="0"/>
          <a:ext cx="0" cy="0"/>
          <a:chOff x="0" y="0"/>
          <a:chExt cx="0" cy="0"/>
        </a:xfrm>
      </p:grpSpPr>
      <p:sp>
        <p:nvSpPr>
          <p:cNvPr id="445" name="Shape 445"/>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446" name="Shape 446"/>
          <p:cNvSpPr txBox="1"/>
          <p:nvPr/>
        </p:nvSpPr>
        <p:spPr>
          <a:xfrm>
            <a:off x="0" y="1600200"/>
            <a:ext cx="9144000" cy="4495800"/>
          </a:xfrm>
          <a:prstGeom prst="rect">
            <a:avLst/>
          </a:prstGeom>
          <a:noFill/>
          <a:ln>
            <a:noFill/>
          </a:ln>
        </p:spPr>
        <p:txBody>
          <a:bodyPr anchorCtr="0" anchor="t" bIns="45700" lIns="91425" rIns="91425" tIns="45700">
            <a:noAutofit/>
          </a:bodyPr>
          <a:lstStyle/>
          <a:p>
            <a:pPr indent="-280987" lvl="1" marL="636587" marR="0" rtl="0" algn="l">
              <a:lnSpc>
                <a:spcPct val="100000"/>
              </a:lnSpc>
              <a:spcBef>
                <a:spcPts val="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O Windows iniciou com a versão em DOS</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Depois foi lançada uma versão com interface gráfica com Windows 95;</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A partir dai as versões começaram a ficar mais bonita e funcional Windows 98;</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Windows ME;</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Windows 2000;</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Windows XP;</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Windows Vista;</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Windows 7;</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Windows 8 e 8.1;</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Windows 10;</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52" name="Shape 452"/>
        <p:cNvGrpSpPr/>
        <p:nvPr/>
      </p:nvGrpSpPr>
      <p:grpSpPr>
        <a:xfrm>
          <a:off x="0" y="0"/>
          <a:ext cx="0" cy="0"/>
          <a:chOff x="0" y="0"/>
          <a:chExt cx="0" cy="0"/>
        </a:xfrm>
      </p:grpSpPr>
      <p:sp>
        <p:nvSpPr>
          <p:cNvPr id="453" name="Shape 453"/>
          <p:cNvSpPr txBox="1"/>
          <p:nvPr>
            <p:ph type="title"/>
          </p:nvPr>
        </p:nvSpPr>
        <p:spPr>
          <a:xfrm>
            <a:off x="2663825" y="228600"/>
            <a:ext cx="6099175" cy="990599"/>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000000"/>
              </a:buClr>
              <a:buSzPct val="25000"/>
              <a:buFont typeface="Times New Roman"/>
              <a:buNone/>
            </a:pPr>
            <a:r>
              <a:rPr b="0" i="0" lang="en-US" sz="4400" u="none" cap="none" strike="noStrike">
                <a:solidFill>
                  <a:srgbClr val="000000"/>
                </a:solidFill>
                <a:latin typeface="Questrial"/>
                <a:ea typeface="Questrial"/>
                <a:cs typeface="Questrial"/>
                <a:sym typeface="Questrial"/>
              </a:rPr>
              <a:t>Linux</a:t>
            </a:r>
          </a:p>
        </p:txBody>
      </p:sp>
      <p:sp>
        <p:nvSpPr>
          <p:cNvPr id="454" name="Shape 454"/>
          <p:cNvSpPr txBox="1"/>
          <p:nvPr>
            <p:ph idx="1" type="body"/>
          </p:nvPr>
        </p:nvSpPr>
        <p:spPr>
          <a:xfrm>
            <a:off x="612775" y="1600200"/>
            <a:ext cx="8153399" cy="4525961"/>
          </a:xfrm>
          <a:prstGeom prst="rect">
            <a:avLst/>
          </a:prstGeom>
          <a:noFill/>
          <a:ln>
            <a:noFill/>
          </a:ln>
        </p:spPr>
        <p:txBody>
          <a:bodyPr anchorCtr="0" anchor="t" bIns="46800" lIns="90000" rIns="90000" tIns="468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400" u="none" cap="none" strike="noStrike">
                <a:solidFill>
                  <a:srgbClr val="20190B"/>
                </a:solidFill>
                <a:latin typeface="Questrial"/>
                <a:ea typeface="Questrial"/>
                <a:cs typeface="Questrial"/>
                <a:sym typeface="Questrial"/>
              </a:rPr>
              <a:t>O Linux surgiu de forma muito interessante. </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400" u="none" cap="none" strike="noStrike">
                <a:solidFill>
                  <a:srgbClr val="20190B"/>
                </a:solidFill>
                <a:latin typeface="Questrial"/>
                <a:ea typeface="Questrial"/>
                <a:cs typeface="Questrial"/>
                <a:sym typeface="Questrial"/>
              </a:rPr>
              <a:t>Tudo começou em 1991, quando um programador finlandês de 21 anos, Linus Benedict Torvalds, enviou a seguinte mensagem para uma lista de discussão na Internet: "Olá para todos que estão usando Minix. Estou fazendo um sistema operacional free (como passatempo) para 386, 486, AT e clones". </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400" u="none" cap="none" strike="noStrike">
                <a:solidFill>
                  <a:srgbClr val="20190B"/>
                </a:solidFill>
                <a:latin typeface="Questrial"/>
                <a:ea typeface="Questrial"/>
                <a:cs typeface="Questrial"/>
                <a:sym typeface="Questrial"/>
              </a:rPr>
              <a:t>Minix era um limitado sistema operacional baseado em Unix que rodava em microcomputadores maquiavélicos como o AT. Linus pretendia desenvolver uma versão melhorada do Minix e mal sabia que seu suposto "passatempo" acabaria num sistema engenhosamente magnífico. </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400" u="none" cap="none" strike="noStrike">
                <a:solidFill>
                  <a:srgbClr val="20190B"/>
                </a:solidFill>
                <a:latin typeface="Questrial"/>
                <a:ea typeface="Questrial"/>
                <a:cs typeface="Questrial"/>
                <a:sym typeface="Questrial"/>
              </a:rPr>
              <a:t>Muitos acadêmicos conceituados ficaram interessados na idéia do Linus e, a partir daí, programadores das mais variadas partes do mundo passaram a trabalhar em prol desse projeto. Cada melhoria desenvolvida por um programador era distribuída pela Internet e, imediatamente, integrada ao núcleo do Linux. </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60" name="Shape 460"/>
        <p:cNvGrpSpPr/>
        <p:nvPr/>
      </p:nvGrpSpPr>
      <p:grpSpPr>
        <a:xfrm>
          <a:off x="0" y="0"/>
          <a:ext cx="0" cy="0"/>
          <a:chOff x="0" y="0"/>
          <a:chExt cx="0" cy="0"/>
        </a:xfrm>
      </p:grpSpPr>
      <p:sp>
        <p:nvSpPr>
          <p:cNvPr id="461" name="Shape 461"/>
          <p:cNvSpPr txBox="1"/>
          <p:nvPr>
            <p:ph type="title"/>
          </p:nvPr>
        </p:nvSpPr>
        <p:spPr>
          <a:xfrm>
            <a:off x="609600" y="6350"/>
            <a:ext cx="8153399" cy="1435100"/>
          </a:xfrm>
          <a:prstGeom prst="rect">
            <a:avLst/>
          </a:prstGeom>
          <a:noFill/>
          <a:ln>
            <a:noFill/>
          </a:ln>
        </p:spPr>
        <p:txBody>
          <a:bodyPr anchorCtr="0" anchor="ctr" bIns="46800" lIns="90000" rIns="90000" tIns="46800">
            <a:noAutofit/>
          </a:bodyPr>
          <a:lstStyle/>
          <a:p>
            <a:pPr indent="0" lvl="0" marL="0" marR="0" rtl="0" algn="l">
              <a:spcBef>
                <a:spcPts val="0"/>
              </a:spcBef>
              <a:spcAft>
                <a:spcPts val="0"/>
              </a:spcAft>
              <a:buSzPct val="25000"/>
              <a:buNone/>
            </a:pPr>
            <a:r>
              <a:t/>
            </a:r>
            <a:endParaRPr b="0" i="0" sz="4400" u="none" cap="none" strike="noStrike">
              <a:solidFill>
                <a:srgbClr val="FFFFFF"/>
              </a:solidFill>
              <a:latin typeface="Questrial"/>
              <a:ea typeface="Questrial"/>
              <a:cs typeface="Questrial"/>
              <a:sym typeface="Questrial"/>
            </a:endParaRPr>
          </a:p>
        </p:txBody>
      </p:sp>
      <p:sp>
        <p:nvSpPr>
          <p:cNvPr id="462" name="Shape 462"/>
          <p:cNvSpPr txBox="1"/>
          <p:nvPr>
            <p:ph idx="1" type="body"/>
          </p:nvPr>
        </p:nvSpPr>
        <p:spPr>
          <a:xfrm>
            <a:off x="612775" y="1600200"/>
            <a:ext cx="8153399" cy="4525961"/>
          </a:xfrm>
          <a:prstGeom prst="rect">
            <a:avLst/>
          </a:prstGeom>
          <a:noFill/>
          <a:ln>
            <a:noFill/>
          </a:ln>
        </p:spPr>
        <p:txBody>
          <a:bodyPr anchorCtr="0" anchor="t" bIns="46800" lIns="90000" rIns="90000" tIns="468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cap="none" strike="noStrike">
                <a:solidFill>
                  <a:srgbClr val="20190B"/>
                </a:solidFill>
                <a:latin typeface="Questrial"/>
                <a:ea typeface="Questrial"/>
                <a:cs typeface="Questrial"/>
                <a:sym typeface="Questrial"/>
              </a:rPr>
              <a:t>Distribuições Linux</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Ubuntu: Ubuntu é uma das distribuições Linux mais populares da atualidade e isso se deve ao fato dela se preocupar muito com o usuário final (desktop).</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openSUSE é a versão livre do belíssimo sistema operacional Novell SuSE. Além de se comportar de forma muito estável e robusta como servidor, também é muito poderoso quando o assunto é desktop.</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68" name="Shape 468"/>
        <p:cNvGrpSpPr/>
        <p:nvPr/>
      </p:nvGrpSpPr>
      <p:grpSpPr>
        <a:xfrm>
          <a:off x="0" y="0"/>
          <a:ext cx="0" cy="0"/>
          <a:chOff x="0" y="0"/>
          <a:chExt cx="0" cy="0"/>
        </a:xfrm>
      </p:grpSpPr>
      <p:sp>
        <p:nvSpPr>
          <p:cNvPr id="469" name="Shape 469"/>
          <p:cNvSpPr txBox="1"/>
          <p:nvPr>
            <p:ph type="title"/>
          </p:nvPr>
        </p:nvSpPr>
        <p:spPr>
          <a:xfrm>
            <a:off x="609600" y="6350"/>
            <a:ext cx="8153399" cy="1435100"/>
          </a:xfrm>
          <a:prstGeom prst="rect">
            <a:avLst/>
          </a:prstGeom>
          <a:noFill/>
          <a:ln>
            <a:noFill/>
          </a:ln>
        </p:spPr>
        <p:txBody>
          <a:bodyPr anchorCtr="0" anchor="ctr" bIns="46800" lIns="90000" rIns="90000" tIns="46800">
            <a:noAutofit/>
          </a:bodyPr>
          <a:lstStyle/>
          <a:p>
            <a:pPr indent="0" lvl="0" marL="0" marR="0" rtl="0" algn="l">
              <a:spcBef>
                <a:spcPts val="0"/>
              </a:spcBef>
              <a:spcAft>
                <a:spcPts val="0"/>
              </a:spcAft>
              <a:buSzPct val="25000"/>
              <a:buNone/>
            </a:pPr>
            <a:r>
              <a:t/>
            </a:r>
            <a:endParaRPr b="0" i="0" sz="4400" u="none" cap="none" strike="noStrike">
              <a:solidFill>
                <a:srgbClr val="FFFFFF"/>
              </a:solidFill>
              <a:latin typeface="Questrial"/>
              <a:ea typeface="Questrial"/>
              <a:cs typeface="Questrial"/>
              <a:sym typeface="Questrial"/>
            </a:endParaRPr>
          </a:p>
        </p:txBody>
      </p:sp>
      <p:sp>
        <p:nvSpPr>
          <p:cNvPr id="470" name="Shape 470"/>
          <p:cNvSpPr txBox="1"/>
          <p:nvPr>
            <p:ph idx="1" type="body"/>
          </p:nvPr>
        </p:nvSpPr>
        <p:spPr>
          <a:xfrm>
            <a:off x="612775" y="1600200"/>
            <a:ext cx="8153399" cy="4525961"/>
          </a:xfrm>
          <a:prstGeom prst="rect">
            <a:avLst/>
          </a:prstGeom>
          <a:noFill/>
          <a:ln>
            <a:noFill/>
          </a:ln>
        </p:spPr>
        <p:txBody>
          <a:bodyPr anchorCtr="0" anchor="t" bIns="46800" lIns="90000" rIns="90000" tIns="468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cap="none" strike="noStrike">
                <a:solidFill>
                  <a:srgbClr val="20190B"/>
                </a:solidFill>
                <a:latin typeface="Questrial"/>
                <a:ea typeface="Questrial"/>
                <a:cs typeface="Questrial"/>
                <a:sym typeface="Questrial"/>
              </a:rPr>
              <a:t>Debian é uma das distribuições mais antigas e populares. Ela serviu de base para a criação de diversas outras distribuições populares, tais como Ubuntu e Kurumin.</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cap="none" strike="noStrike">
                <a:solidFill>
                  <a:srgbClr val="20190B"/>
                </a:solidFill>
                <a:latin typeface="Questrial"/>
                <a:ea typeface="Questrial"/>
                <a:cs typeface="Questrial"/>
                <a:sym typeface="Questrial"/>
              </a:rPr>
              <a:t>Slackware, ao lado de Debian e Red Hat, é uma das distribuições "pai" de todas as outras. Idealizada por Patrick Volkerding, Slack - apelido adotado por sua comunidade de usuários - tem como características principais leveza, simplicidade, estabilidade e segurança. </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76" name="Shape 476"/>
        <p:cNvGrpSpPr/>
        <p:nvPr/>
      </p:nvGrpSpPr>
      <p:grpSpPr>
        <a:xfrm>
          <a:off x="0" y="0"/>
          <a:ext cx="0" cy="0"/>
          <a:chOff x="0" y="0"/>
          <a:chExt cx="0" cy="0"/>
        </a:xfrm>
      </p:grpSpPr>
      <p:sp>
        <p:nvSpPr>
          <p:cNvPr id="477" name="Shape 477"/>
          <p:cNvSpPr txBox="1"/>
          <p:nvPr>
            <p:ph type="title"/>
          </p:nvPr>
        </p:nvSpPr>
        <p:spPr>
          <a:xfrm>
            <a:off x="609600" y="6350"/>
            <a:ext cx="8153399" cy="1435100"/>
          </a:xfrm>
          <a:prstGeom prst="rect">
            <a:avLst/>
          </a:prstGeom>
          <a:noFill/>
          <a:ln>
            <a:noFill/>
          </a:ln>
        </p:spPr>
        <p:txBody>
          <a:bodyPr anchorCtr="0" anchor="ctr" bIns="46800" lIns="90000" rIns="90000" tIns="46800">
            <a:noAutofit/>
          </a:bodyPr>
          <a:lstStyle/>
          <a:p>
            <a:pPr indent="0" lvl="0" marL="0" marR="0" rtl="0" algn="l">
              <a:spcBef>
                <a:spcPts val="0"/>
              </a:spcBef>
              <a:spcAft>
                <a:spcPts val="0"/>
              </a:spcAft>
              <a:buSzPct val="25000"/>
              <a:buNone/>
            </a:pPr>
            <a:r>
              <a:t/>
            </a:r>
            <a:endParaRPr b="0" i="0" sz="4400" u="none" cap="none" strike="noStrike">
              <a:solidFill>
                <a:srgbClr val="FFFFFF"/>
              </a:solidFill>
              <a:latin typeface="Questrial"/>
              <a:ea typeface="Questrial"/>
              <a:cs typeface="Questrial"/>
              <a:sym typeface="Questrial"/>
            </a:endParaRPr>
          </a:p>
        </p:txBody>
      </p:sp>
      <p:sp>
        <p:nvSpPr>
          <p:cNvPr id="478" name="Shape 478"/>
          <p:cNvSpPr txBox="1"/>
          <p:nvPr>
            <p:ph idx="1" type="body"/>
          </p:nvPr>
        </p:nvSpPr>
        <p:spPr>
          <a:xfrm>
            <a:off x="612775" y="1600200"/>
            <a:ext cx="8153399" cy="4525961"/>
          </a:xfrm>
          <a:prstGeom prst="rect">
            <a:avLst/>
          </a:prstGeom>
          <a:noFill/>
          <a:ln>
            <a:noFill/>
          </a:ln>
        </p:spPr>
        <p:txBody>
          <a:bodyPr anchorCtr="0" anchor="t" bIns="46800" lIns="90000" rIns="90000" tIns="468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cap="none" strike="noStrike">
                <a:solidFill>
                  <a:srgbClr val="20190B"/>
                </a:solidFill>
                <a:latin typeface="Questrial"/>
                <a:ea typeface="Questrial"/>
                <a:cs typeface="Questrial"/>
                <a:sym typeface="Questrial"/>
              </a:rPr>
              <a:t>Kurumin</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cap="none" strike="noStrike">
                <a:solidFill>
                  <a:srgbClr val="20190B"/>
                </a:solidFill>
                <a:latin typeface="Questrial"/>
                <a:ea typeface="Questrial"/>
                <a:cs typeface="Questrial"/>
                <a:sym typeface="Questrial"/>
              </a:rPr>
              <a:t>Idealizada por Carlos Morimoto, Kurumin foi uma das distribuições mais usadas em território nacional. Originalmente baseada no Knoppix, que veio do Debian, esse sistema operacional se destacou por ser um desktop fácil de se instalar e agradável de se usar.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0" name="Shape 180"/>
        <p:cNvGrpSpPr/>
        <p:nvPr/>
      </p:nvGrpSpPr>
      <p:grpSpPr>
        <a:xfrm>
          <a:off x="0" y="0"/>
          <a:ext cx="0" cy="0"/>
          <a:chOff x="0" y="0"/>
          <a:chExt cx="0" cy="0"/>
        </a:xfrm>
      </p:grpSpPr>
      <p:sp>
        <p:nvSpPr>
          <p:cNvPr id="181" name="Shape 181"/>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182" name="Shape 182"/>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Conteúdo da aula</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Apresentação da disciplina</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sng" cap="none" strike="noStrike">
                <a:solidFill>
                  <a:schemeClr val="hlink"/>
                </a:solidFill>
                <a:latin typeface="Questrial"/>
                <a:ea typeface="Questrial"/>
                <a:cs typeface="Questrial"/>
                <a:sym typeface="Questrial"/>
                <a:hlinkClick r:id="rId3"/>
              </a:rPr>
              <a:t>Plano de Ensino</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Formas de avaliação</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História da computação (gerações)</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O que é Sistema Operacional</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Prática de Linux Ubuntu</a:t>
            </a:r>
          </a:p>
          <a:p>
            <a:pPr indent="0" lvl="0" marL="0" marR="0" rtl="0" algn="l">
              <a:lnSpc>
                <a:spcPct val="100000"/>
              </a:lnSpc>
              <a:spcBef>
                <a:spcPts val="0"/>
              </a:spcBef>
              <a:spcAft>
                <a:spcPts val="0"/>
              </a:spcAft>
              <a:buNone/>
            </a:pPr>
            <a:r>
              <a:t/>
            </a:r>
            <a:endParaRPr b="0" i="0" sz="2600" u="none" cap="none" strike="noStrike">
              <a:solidFill>
                <a:srgbClr val="20190B"/>
              </a:solidFill>
              <a:latin typeface="Questrial"/>
              <a:ea typeface="Questrial"/>
              <a:cs typeface="Questrial"/>
              <a:sym typeface="Questrial"/>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Shape 484"/>
          <p:cNvSpPr txBox="1"/>
          <p:nvPr>
            <p:ph type="title"/>
          </p:nvPr>
        </p:nvSpPr>
        <p:spPr>
          <a:xfrm>
            <a:off x="609600" y="228600"/>
            <a:ext cx="8150100" cy="987300"/>
          </a:xfrm>
          <a:prstGeom prst="rect">
            <a:avLst/>
          </a:prstGeom>
        </p:spPr>
        <p:txBody>
          <a:bodyPr anchorCtr="0" anchor="ctr" bIns="91425" lIns="91425" rIns="91425" tIns="91425">
            <a:noAutofit/>
          </a:bodyPr>
          <a:lstStyle/>
          <a:p>
            <a:pPr lvl="0">
              <a:spcBef>
                <a:spcPts val="0"/>
              </a:spcBef>
              <a:buNone/>
            </a:pPr>
            <a:r>
              <a:t/>
            </a:r>
            <a:endParaRPr/>
          </a:p>
        </p:txBody>
      </p:sp>
      <p:sp>
        <p:nvSpPr>
          <p:cNvPr id="485" name="Shape 485"/>
          <p:cNvSpPr txBox="1"/>
          <p:nvPr>
            <p:ph idx="1" type="body"/>
          </p:nvPr>
        </p:nvSpPr>
        <p:spPr>
          <a:xfrm>
            <a:off x="612775" y="1600200"/>
            <a:ext cx="8150100" cy="4522800"/>
          </a:xfrm>
          <a:prstGeom prst="rect">
            <a:avLst/>
          </a:prstGeom>
        </p:spPr>
        <p:txBody>
          <a:bodyPr anchorCtr="0" anchor="t" bIns="91425" lIns="91425" rIns="91425" tIns="91425">
            <a:noAutofit/>
          </a:bodyPr>
          <a:lstStyle/>
          <a:p>
            <a:pPr lvl="0">
              <a:spcBef>
                <a:spcPts val="0"/>
              </a:spcBef>
              <a:buNone/>
            </a:pPr>
            <a:r>
              <a:rPr lang="en-US"/>
              <a:t>Tamanho de arquivos.</a:t>
            </a:r>
          </a:p>
          <a:p>
            <a:pPr lvl="0">
              <a:spcBef>
                <a:spcPts val="0"/>
              </a:spcBef>
              <a:buNone/>
            </a:pPr>
            <a:r>
              <a:rPr lang="en-US"/>
              <a:t>bit - 0 e 1.</a:t>
            </a:r>
          </a:p>
          <a:p>
            <a:pPr lvl="0">
              <a:spcBef>
                <a:spcPts val="0"/>
              </a:spcBef>
              <a:buNone/>
            </a:pPr>
            <a:r>
              <a:rPr lang="en-US"/>
              <a:t>bytes - 8 bits (01101100)</a:t>
            </a:r>
          </a:p>
          <a:p>
            <a:pPr lvl="0">
              <a:spcBef>
                <a:spcPts val="0"/>
              </a:spcBef>
              <a:buNone/>
            </a:pPr>
            <a:r>
              <a:rPr lang="en-US"/>
              <a:t>KB - Kilobytes: 1024 (2¹°) bytes.</a:t>
            </a:r>
          </a:p>
          <a:p>
            <a:pPr lvl="0">
              <a:spcBef>
                <a:spcPts val="0"/>
              </a:spcBef>
              <a:buNone/>
            </a:pPr>
            <a:r>
              <a:rPr lang="en-US"/>
              <a:t>MB - Megabytes: 1024 KB.</a:t>
            </a:r>
          </a:p>
          <a:p>
            <a:pPr lvl="0">
              <a:spcBef>
                <a:spcPts val="0"/>
              </a:spcBef>
              <a:buNone/>
            </a:pPr>
            <a:r>
              <a:rPr lang="en-US"/>
              <a:t>GB - Giga</a:t>
            </a:r>
            <a:r>
              <a:rPr lang="en-US"/>
              <a:t>bytes: 1024 MB.</a:t>
            </a:r>
          </a:p>
          <a:p>
            <a:pPr lvl="0">
              <a:spcBef>
                <a:spcPts val="0"/>
              </a:spcBef>
              <a:buNone/>
            </a:pPr>
            <a:r>
              <a:rPr lang="en-US"/>
              <a:t>TB - Terabytes: 1024 GB.</a:t>
            </a:r>
          </a:p>
          <a:p>
            <a:pPr lvl="0">
              <a:spcBef>
                <a:spcPts val="0"/>
              </a:spcBef>
              <a:buClr>
                <a:schemeClr val="dk1"/>
              </a:buClr>
              <a:buSzPct val="37931"/>
              <a:buFont typeface="Arial"/>
              <a:buNone/>
            </a:pPr>
            <a:r>
              <a:rPr lang="en-US"/>
              <a:t>PB - Pentabytes: 1024 TB.</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Shape 491"/>
          <p:cNvSpPr txBox="1"/>
          <p:nvPr>
            <p:ph type="title"/>
          </p:nvPr>
        </p:nvSpPr>
        <p:spPr>
          <a:xfrm>
            <a:off x="609600" y="228600"/>
            <a:ext cx="8150100" cy="987300"/>
          </a:xfrm>
          <a:prstGeom prst="rect">
            <a:avLst/>
          </a:prstGeom>
        </p:spPr>
        <p:txBody>
          <a:bodyPr anchorCtr="0" anchor="ctr" bIns="91425" lIns="91425" rIns="91425" tIns="91425">
            <a:noAutofit/>
          </a:bodyPr>
          <a:lstStyle/>
          <a:p>
            <a:pPr lvl="0">
              <a:spcBef>
                <a:spcPts val="0"/>
              </a:spcBef>
              <a:buNone/>
            </a:pPr>
            <a:r>
              <a:t/>
            </a:r>
            <a:endParaRPr/>
          </a:p>
        </p:txBody>
      </p:sp>
      <p:sp>
        <p:nvSpPr>
          <p:cNvPr id="492" name="Shape 492"/>
          <p:cNvSpPr txBox="1"/>
          <p:nvPr>
            <p:ph idx="1" type="body"/>
          </p:nvPr>
        </p:nvSpPr>
        <p:spPr>
          <a:xfrm>
            <a:off x="612775" y="1600200"/>
            <a:ext cx="8150100" cy="4522800"/>
          </a:xfrm>
          <a:prstGeom prst="rect">
            <a:avLst/>
          </a:prstGeom>
        </p:spPr>
        <p:txBody>
          <a:bodyPr anchorCtr="0" anchor="t" bIns="91425" lIns="91425" rIns="91425" tIns="91425">
            <a:noAutofit/>
          </a:bodyPr>
          <a:lstStyle/>
          <a:p>
            <a:pPr lvl="0">
              <a:spcBef>
                <a:spcPts val="0"/>
              </a:spcBef>
              <a:buNone/>
            </a:pPr>
            <a:r>
              <a:rPr lang="en-US"/>
              <a:t>Para converter a uma unidade superior, basta pegarmos o valor e dividirmos por 1024.</a:t>
            </a:r>
          </a:p>
          <a:p>
            <a:pPr lvl="0">
              <a:spcBef>
                <a:spcPts val="0"/>
              </a:spcBef>
              <a:buNone/>
            </a:pPr>
            <a:r>
              <a:rPr lang="en-US"/>
              <a:t>Ex: quero saber como converter 13958643712 KB em GB.</a:t>
            </a:r>
          </a:p>
          <a:p>
            <a:pPr lvl="0">
              <a:spcBef>
                <a:spcPts val="0"/>
              </a:spcBef>
              <a:buNone/>
            </a:pPr>
            <a:r>
              <a:rPr lang="en-US"/>
              <a:t>MB = 13958643712 / 1024 = 13631488</a:t>
            </a:r>
          </a:p>
          <a:p>
            <a:pPr lvl="0">
              <a:spcBef>
                <a:spcPts val="0"/>
              </a:spcBef>
              <a:buNone/>
            </a:pPr>
            <a:r>
              <a:rPr lang="en-US"/>
              <a:t>GB = 13631488 / 1024 = 13312</a:t>
            </a:r>
          </a:p>
          <a:p>
            <a:pPr lvl="0">
              <a:spcBef>
                <a:spcPts val="0"/>
              </a:spcBef>
              <a:buNone/>
            </a:pPr>
            <a:r>
              <a:t/>
            </a:r>
            <a:endParaRPr/>
          </a:p>
          <a:p>
            <a:pPr lvl="0">
              <a:spcBef>
                <a:spcPts val="0"/>
              </a:spcBef>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Shape 498"/>
          <p:cNvSpPr txBox="1"/>
          <p:nvPr>
            <p:ph type="title"/>
          </p:nvPr>
        </p:nvSpPr>
        <p:spPr>
          <a:xfrm>
            <a:off x="609600" y="228600"/>
            <a:ext cx="8150100" cy="987300"/>
          </a:xfrm>
          <a:prstGeom prst="rect">
            <a:avLst/>
          </a:prstGeom>
        </p:spPr>
        <p:txBody>
          <a:bodyPr anchorCtr="0" anchor="ctr" bIns="91425" lIns="91425" rIns="91425" tIns="91425">
            <a:noAutofit/>
          </a:bodyPr>
          <a:lstStyle/>
          <a:p>
            <a:pPr lvl="0">
              <a:spcBef>
                <a:spcPts val="0"/>
              </a:spcBef>
              <a:buNone/>
            </a:pPr>
            <a:r>
              <a:t/>
            </a:r>
            <a:endParaRPr/>
          </a:p>
        </p:txBody>
      </p:sp>
      <p:sp>
        <p:nvSpPr>
          <p:cNvPr id="499" name="Shape 499"/>
          <p:cNvSpPr txBox="1"/>
          <p:nvPr>
            <p:ph idx="1" type="body"/>
          </p:nvPr>
        </p:nvSpPr>
        <p:spPr>
          <a:xfrm>
            <a:off x="612775" y="1600200"/>
            <a:ext cx="8150100" cy="4522800"/>
          </a:xfrm>
          <a:prstGeom prst="rect">
            <a:avLst/>
          </a:prstGeom>
        </p:spPr>
        <p:txBody>
          <a:bodyPr anchorCtr="0" anchor="t" bIns="91425" lIns="91425" rIns="91425" tIns="91425">
            <a:noAutofit/>
          </a:bodyPr>
          <a:lstStyle/>
          <a:p>
            <a:pPr lvl="0">
              <a:spcBef>
                <a:spcPts val="0"/>
              </a:spcBef>
              <a:buClr>
                <a:schemeClr val="dk1"/>
              </a:buClr>
              <a:buSzPct val="37931"/>
              <a:buFont typeface="Arial"/>
              <a:buNone/>
            </a:pPr>
            <a:r>
              <a:rPr lang="en-US"/>
              <a:t>Para converter a uma unidade inferior, basta pegarmos o valor e multiplicarmos por 1024.</a:t>
            </a:r>
          </a:p>
          <a:p>
            <a:pPr lvl="0">
              <a:spcBef>
                <a:spcPts val="0"/>
              </a:spcBef>
              <a:buClr>
                <a:schemeClr val="dk1"/>
              </a:buClr>
              <a:buSzPct val="37931"/>
              <a:buFont typeface="Arial"/>
              <a:buNone/>
            </a:pPr>
            <a:r>
              <a:rPr lang="en-US"/>
              <a:t>Ex: quero saber como converter 3 GB em KB.</a:t>
            </a:r>
          </a:p>
          <a:p>
            <a:pPr lvl="0">
              <a:spcBef>
                <a:spcPts val="0"/>
              </a:spcBef>
              <a:buClr>
                <a:schemeClr val="dk1"/>
              </a:buClr>
              <a:buSzPct val="37931"/>
              <a:buFont typeface="Arial"/>
              <a:buNone/>
            </a:pPr>
            <a:r>
              <a:rPr lang="en-US"/>
              <a:t>MB = 3 * 1024 = 3072</a:t>
            </a:r>
          </a:p>
          <a:p>
            <a:pPr lvl="0">
              <a:spcBef>
                <a:spcPts val="0"/>
              </a:spcBef>
              <a:buClr>
                <a:schemeClr val="dk1"/>
              </a:buClr>
              <a:buSzPct val="37931"/>
              <a:buFont typeface="Arial"/>
              <a:buNone/>
            </a:pPr>
            <a:r>
              <a:rPr lang="en-US"/>
              <a:t>KB = 3072 * 1024 = 3145728</a:t>
            </a:r>
          </a:p>
          <a:p>
            <a:pPr lvl="0">
              <a:spcBef>
                <a:spcPts val="0"/>
              </a:spcBef>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Shape 505"/>
          <p:cNvSpPr txBox="1"/>
          <p:nvPr>
            <p:ph type="title"/>
          </p:nvPr>
        </p:nvSpPr>
        <p:spPr>
          <a:xfrm>
            <a:off x="609600" y="228600"/>
            <a:ext cx="8150100" cy="987300"/>
          </a:xfrm>
          <a:prstGeom prst="rect">
            <a:avLst/>
          </a:prstGeom>
        </p:spPr>
        <p:txBody>
          <a:bodyPr anchorCtr="0" anchor="ctr" bIns="91425" lIns="91425" rIns="91425" tIns="91425">
            <a:noAutofit/>
          </a:bodyPr>
          <a:lstStyle/>
          <a:p>
            <a:pPr lvl="0">
              <a:spcBef>
                <a:spcPts val="0"/>
              </a:spcBef>
              <a:buNone/>
            </a:pPr>
            <a:r>
              <a:t/>
            </a:r>
            <a:endParaRPr/>
          </a:p>
        </p:txBody>
      </p:sp>
      <p:sp>
        <p:nvSpPr>
          <p:cNvPr id="506" name="Shape 506"/>
          <p:cNvSpPr txBox="1"/>
          <p:nvPr>
            <p:ph idx="1" type="body"/>
          </p:nvPr>
        </p:nvSpPr>
        <p:spPr>
          <a:xfrm>
            <a:off x="612775" y="1368450"/>
            <a:ext cx="8150100" cy="5364000"/>
          </a:xfrm>
          <a:prstGeom prst="rect">
            <a:avLst/>
          </a:prstGeom>
        </p:spPr>
        <p:txBody>
          <a:bodyPr anchorCtr="0" anchor="t" bIns="91425" lIns="91425" rIns="91425" tIns="91425">
            <a:noAutofit/>
          </a:bodyPr>
          <a:lstStyle/>
          <a:p>
            <a:pPr lvl="0">
              <a:spcBef>
                <a:spcPts val="0"/>
              </a:spcBef>
              <a:buNone/>
            </a:pPr>
            <a:r>
              <a:rPr lang="en-US"/>
              <a:t>Extensão de arquivos</a:t>
            </a:r>
          </a:p>
          <a:p>
            <a:pPr lvl="0">
              <a:spcBef>
                <a:spcPts val="0"/>
              </a:spcBef>
              <a:buNone/>
            </a:pPr>
            <a:r>
              <a:rPr lang="en-US" sz="1800"/>
              <a:t>As extensões de arquivos são sufixos que nomeiam o seu formato e também a função que desempenham em um computador.  Assim, cada extensão de arquivo tem um funcionamento próprio e como também conta com características individuais, para tanto, necessita de um software próprio para poder ser trabalhado.</a:t>
            </a:r>
          </a:p>
          <a:p>
            <a:pPr lvl="0">
              <a:spcBef>
                <a:spcPts val="0"/>
              </a:spcBef>
              <a:buNone/>
            </a:pPr>
            <a:r>
              <a:rPr lang="en-US" sz="1800"/>
              <a:t>EX:  musica.mp3 - O .mp3 é a extensão de arquivos de música.</a:t>
            </a:r>
          </a:p>
          <a:p>
            <a:pPr lvl="0">
              <a:spcBef>
                <a:spcPts val="0"/>
              </a:spcBef>
              <a:buNone/>
            </a:pPr>
            <a:r>
              <a:rPr lang="en-US" sz="1800"/>
              <a:t>arquivo.pdf - O .pdf é a extensão para arquivos de PDF Portable Document Format (Formato Portátil de Documento). </a:t>
            </a:r>
          </a:p>
          <a:p>
            <a:pPr lvl="0">
              <a:spcBef>
                <a:spcPts val="0"/>
              </a:spcBef>
              <a:buNone/>
            </a:pPr>
            <a:r>
              <a:rPr lang="en-US" sz="1800"/>
              <a:t>documento.doc - Arquivo do Word da versão 97 a 2003.</a:t>
            </a:r>
          </a:p>
          <a:p>
            <a:pPr lvl="0">
              <a:spcBef>
                <a:spcPts val="0"/>
              </a:spcBef>
              <a:buNone/>
            </a:pPr>
            <a:r>
              <a:rPr lang="en-US" sz="1800"/>
              <a:t>documento.docx - Arquivo do Word da nova versão 2007 a 2016.</a:t>
            </a:r>
          </a:p>
          <a:p>
            <a:pPr lvl="0">
              <a:spcBef>
                <a:spcPts val="0"/>
              </a:spcBef>
              <a:buNone/>
            </a:pPr>
            <a:r>
              <a:rPr lang="en-US" sz="1800"/>
              <a:t>planilha .xls - Arquivo do Excel da versão 97 a 2003.</a:t>
            </a:r>
          </a:p>
          <a:p>
            <a:pPr lvl="0">
              <a:spcBef>
                <a:spcPts val="0"/>
              </a:spcBef>
              <a:buNone/>
            </a:pPr>
            <a:r>
              <a:rPr lang="en-US" sz="1800"/>
              <a:t>planilha .xlsx - Arquivo do Excel da nova versão 2007 a 2016.</a:t>
            </a:r>
          </a:p>
          <a:p>
            <a:pPr lvl="0">
              <a:spcBef>
                <a:spcPts val="0"/>
              </a:spcBef>
              <a:buNone/>
            </a:pPr>
            <a:r>
              <a:rPr lang="en-US" sz="1800"/>
              <a:t>apresentação.ppt - Arquivo do PowerPoint versão 97 a 2003.</a:t>
            </a:r>
          </a:p>
          <a:p>
            <a:pPr lvl="0" rtl="0">
              <a:spcBef>
                <a:spcPts val="0"/>
              </a:spcBef>
              <a:buNone/>
            </a:pPr>
            <a:r>
              <a:rPr lang="en-US" sz="1800"/>
              <a:t>apresentação.pptx - Arquivo do Powerpoint da nova versão 2007 a 2016.</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Shape 512"/>
          <p:cNvSpPr txBox="1"/>
          <p:nvPr>
            <p:ph type="title"/>
          </p:nvPr>
        </p:nvSpPr>
        <p:spPr>
          <a:xfrm>
            <a:off x="609600" y="228600"/>
            <a:ext cx="8150100" cy="987300"/>
          </a:xfrm>
          <a:prstGeom prst="rect">
            <a:avLst/>
          </a:prstGeom>
        </p:spPr>
        <p:txBody>
          <a:bodyPr anchorCtr="0" anchor="ctr" bIns="91425" lIns="91425" rIns="91425" tIns="91425">
            <a:noAutofit/>
          </a:bodyPr>
          <a:lstStyle/>
          <a:p>
            <a:pPr lvl="0">
              <a:spcBef>
                <a:spcPts val="0"/>
              </a:spcBef>
              <a:buNone/>
            </a:pPr>
            <a:r>
              <a:t/>
            </a:r>
            <a:endParaRPr/>
          </a:p>
        </p:txBody>
      </p:sp>
      <p:sp>
        <p:nvSpPr>
          <p:cNvPr id="513" name="Shape 513"/>
          <p:cNvSpPr txBox="1"/>
          <p:nvPr>
            <p:ph idx="1" type="body"/>
          </p:nvPr>
        </p:nvSpPr>
        <p:spPr>
          <a:xfrm>
            <a:off x="612775" y="1600200"/>
            <a:ext cx="8150100" cy="4522800"/>
          </a:xfrm>
          <a:prstGeom prst="rect">
            <a:avLst/>
          </a:prstGeom>
        </p:spPr>
        <p:txBody>
          <a:bodyPr anchorCtr="0" anchor="t" bIns="91425" lIns="91425" rIns="91425" tIns="91425">
            <a:noAutofit/>
          </a:bodyPr>
          <a:lstStyle/>
          <a:p>
            <a:pPr lvl="0">
              <a:spcBef>
                <a:spcPts val="0"/>
              </a:spcBef>
              <a:buNone/>
            </a:pPr>
            <a:r>
              <a:rPr lang="en-US"/>
              <a:t>documento.odt - Arquivo do Writer.</a:t>
            </a:r>
          </a:p>
          <a:p>
            <a:pPr lvl="0">
              <a:spcBef>
                <a:spcPts val="0"/>
              </a:spcBef>
              <a:buNone/>
            </a:pPr>
            <a:r>
              <a:rPr lang="en-US"/>
              <a:t>planilha.ods - Arquivo do Calc.</a:t>
            </a:r>
          </a:p>
          <a:p>
            <a:pPr lvl="0">
              <a:spcBef>
                <a:spcPts val="0"/>
              </a:spcBef>
              <a:buNone/>
            </a:pPr>
            <a:r>
              <a:rPr lang="en-US"/>
              <a:t>apresentação.odp - Arquivo do Impress.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19" name="Shape 519"/>
        <p:cNvGrpSpPr/>
        <p:nvPr/>
      </p:nvGrpSpPr>
      <p:grpSpPr>
        <a:xfrm>
          <a:off x="0" y="0"/>
          <a:ext cx="0" cy="0"/>
          <a:chOff x="0" y="0"/>
          <a:chExt cx="0" cy="0"/>
        </a:xfrm>
      </p:grpSpPr>
      <p:sp>
        <p:nvSpPr>
          <p:cNvPr id="520" name="Shape 520"/>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521" name="Shape 521"/>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Área de trabalho</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Tela inicial de fácil acesso a programas, atalhos, ícones, arquivos e pastas.</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Ícones/Atalhos</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Cliques (Duplo clique, Clique simples, Clique com o botão direito)</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Barra de tarefas</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O botão iniciar</a:t>
            </a:r>
          </a:p>
          <a:p>
            <a:pPr indent="0" lvl="0" marL="0" marR="0" rtl="0" algn="l">
              <a:lnSpc>
                <a:spcPct val="100000"/>
              </a:lnSpc>
              <a:spcBef>
                <a:spcPts val="0"/>
              </a:spcBef>
              <a:spcAft>
                <a:spcPts val="0"/>
              </a:spcAft>
              <a:buNone/>
            </a:pPr>
            <a:r>
              <a:t/>
            </a:r>
            <a:endParaRPr b="0" i="0" sz="2900" u="none">
              <a:solidFill>
                <a:srgbClr val="20190B"/>
              </a:solidFill>
              <a:latin typeface="Questrial"/>
              <a:ea typeface="Questrial"/>
              <a:cs typeface="Questrial"/>
              <a:sym typeface="Questrial"/>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Shape 527"/>
          <p:cNvSpPr txBox="1"/>
          <p:nvPr>
            <p:ph type="title"/>
          </p:nvPr>
        </p:nvSpPr>
        <p:spPr>
          <a:xfrm>
            <a:off x="609600" y="4761"/>
            <a:ext cx="8151811" cy="1435100"/>
          </a:xfrm>
          <a:prstGeom prst="rect">
            <a:avLst/>
          </a:prstGeom>
          <a:noFill/>
          <a:ln>
            <a:noFill/>
          </a:ln>
        </p:spPr>
        <p:txBody>
          <a:bodyPr anchorCtr="0" anchor="ctr" bIns="46800" lIns="90000" rIns="90000" tIns="46800">
            <a:noAutofit/>
          </a:bodyPr>
          <a:lstStyle/>
          <a:p>
            <a:pPr indent="0" lvl="0" marL="0" marR="0" rtl="0" algn="l">
              <a:spcBef>
                <a:spcPts val="0"/>
              </a:spcBef>
              <a:spcAft>
                <a:spcPts val="0"/>
              </a:spcAft>
              <a:buSzPct val="25000"/>
              <a:buNone/>
            </a:pPr>
            <a:r>
              <a:t/>
            </a:r>
            <a:endParaRPr b="0" i="0" sz="4400" u="none" cap="none" strike="noStrike">
              <a:solidFill>
                <a:srgbClr val="FFFFFF"/>
              </a:solidFill>
              <a:latin typeface="Questrial"/>
              <a:ea typeface="Questrial"/>
              <a:cs typeface="Questrial"/>
              <a:sym typeface="Questrial"/>
            </a:endParaRPr>
          </a:p>
        </p:txBody>
      </p:sp>
      <p:sp>
        <p:nvSpPr>
          <p:cNvPr id="528" name="Shape 528"/>
          <p:cNvSpPr txBox="1"/>
          <p:nvPr>
            <p:ph idx="1" type="body"/>
          </p:nvPr>
        </p:nvSpPr>
        <p:spPr>
          <a:xfrm>
            <a:off x="612775" y="1600200"/>
            <a:ext cx="8151811" cy="4524374"/>
          </a:xfrm>
          <a:prstGeom prst="rect">
            <a:avLst/>
          </a:prstGeom>
          <a:noFill/>
          <a:ln>
            <a:noFill/>
          </a:ln>
        </p:spPr>
        <p:txBody>
          <a:bodyPr anchorCtr="0" anchor="t" bIns="46800" lIns="90000" rIns="90000" tIns="46800">
            <a:noAutofit/>
          </a:bodyPr>
          <a:lstStyle/>
          <a:p>
            <a:pPr indent="-342900" lvl="0" marL="342900" marR="0" rtl="0" algn="l">
              <a:lnSpc>
                <a:spcPct val="100000"/>
              </a:lnSpc>
              <a:spcBef>
                <a:spcPts val="0"/>
              </a:spcBef>
              <a:spcAft>
                <a:spcPts val="0"/>
              </a:spcAft>
              <a:buClr>
                <a:srgbClr val="000000"/>
              </a:buClr>
              <a:buSzPct val="25000"/>
              <a:buFont typeface="Times New Roman"/>
              <a:buNone/>
            </a:pPr>
            <a:r>
              <a:rPr b="0" i="0" lang="en-US" sz="2900" u="none" cap="none" strike="noStrike">
                <a:solidFill>
                  <a:srgbClr val="20190B"/>
                </a:solidFill>
                <a:latin typeface="Questrial"/>
                <a:ea typeface="Questrial"/>
                <a:cs typeface="Questrial"/>
                <a:sym typeface="Questrial"/>
              </a:rPr>
              <a:t>Todos os programas</a:t>
            </a:r>
          </a:p>
          <a:p>
            <a:pPr indent="-342900" lvl="0" marL="342900" marR="0" rtl="0" algn="l">
              <a:lnSpc>
                <a:spcPct val="100000"/>
              </a:lnSpc>
              <a:spcBef>
                <a:spcPts val="700"/>
              </a:spcBef>
              <a:spcAft>
                <a:spcPts val="0"/>
              </a:spcAft>
              <a:buClr>
                <a:srgbClr val="000000"/>
              </a:buClr>
              <a:buSzPct val="25000"/>
              <a:buFont typeface="Times New Roman"/>
              <a:buNone/>
            </a:pPr>
            <a:r>
              <a:rPr b="0" i="0" lang="en-US" sz="2900" u="none" cap="none" strike="noStrike">
                <a:solidFill>
                  <a:srgbClr val="20190B"/>
                </a:solidFill>
                <a:latin typeface="Questrial"/>
                <a:ea typeface="Questrial"/>
                <a:cs typeface="Questrial"/>
                <a:sym typeface="Questrial"/>
              </a:rPr>
              <a:t>Logon e logoff</a:t>
            </a:r>
          </a:p>
          <a:p>
            <a:pPr indent="-342900" lvl="0" marL="342900" marR="0" rtl="0" algn="l">
              <a:lnSpc>
                <a:spcPct val="100000"/>
              </a:lnSpc>
              <a:spcBef>
                <a:spcPts val="700"/>
              </a:spcBef>
              <a:spcAft>
                <a:spcPts val="0"/>
              </a:spcAft>
              <a:buClr>
                <a:srgbClr val="000000"/>
              </a:buClr>
              <a:buSzPct val="25000"/>
              <a:buFont typeface="Times New Roman"/>
              <a:buNone/>
            </a:pPr>
            <a:r>
              <a:rPr b="0" i="0" lang="en-US" sz="2900" u="none" cap="none" strike="noStrike">
                <a:solidFill>
                  <a:srgbClr val="20190B"/>
                </a:solidFill>
                <a:latin typeface="Questrial"/>
                <a:ea typeface="Questrial"/>
                <a:cs typeface="Questrial"/>
                <a:sym typeface="Questrial"/>
              </a:rPr>
              <a:t>Desligando o Ubuntu</a:t>
            </a:r>
          </a:p>
          <a:p>
            <a:pPr indent="-342900" lvl="0" marL="342900" marR="0" rtl="0" algn="l">
              <a:lnSpc>
                <a:spcPct val="100000"/>
              </a:lnSpc>
              <a:spcBef>
                <a:spcPts val="700"/>
              </a:spcBef>
              <a:spcAft>
                <a:spcPts val="0"/>
              </a:spcAft>
              <a:buClr>
                <a:srgbClr val="000000"/>
              </a:buClr>
              <a:buSzPct val="25000"/>
              <a:buFont typeface="Times New Roman"/>
              <a:buNone/>
            </a:pPr>
            <a:r>
              <a:rPr b="0" i="0" lang="en-US" sz="2900" u="none" cap="none" strike="noStrike">
                <a:solidFill>
                  <a:srgbClr val="20190B"/>
                </a:solidFill>
                <a:latin typeface="Questrial"/>
                <a:ea typeface="Questrial"/>
                <a:cs typeface="Questrial"/>
                <a:sym typeface="Questrial"/>
              </a:rPr>
              <a:t>Acessórios do Ubuntu</a:t>
            </a: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4" name="Shape 534"/>
        <p:cNvGrpSpPr/>
        <p:nvPr/>
      </p:nvGrpSpPr>
      <p:grpSpPr>
        <a:xfrm>
          <a:off x="0" y="0"/>
          <a:ext cx="0" cy="0"/>
          <a:chOff x="0" y="0"/>
          <a:chExt cx="0" cy="0"/>
        </a:xfrm>
      </p:grpSpPr>
      <p:sp>
        <p:nvSpPr>
          <p:cNvPr id="535" name="Shape 535"/>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536" name="Shape 536"/>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Janelas</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Criando pastas/arquivos</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Salvando Arquivos/Arquivos compactados</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Meu computador/Windows Explorer</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Lixeira/Esvaziando lixeira</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Wordpad e notepad</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Paint</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Calculadora</a:t>
            </a:r>
          </a:p>
          <a:p>
            <a:pPr indent="-315912" lvl="0" marL="315912" marR="0" rtl="0" algn="l">
              <a:lnSpc>
                <a:spcPct val="100000"/>
              </a:lnSpc>
              <a:spcBef>
                <a:spcPts val="70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Pendrive removendo com segurança</a:t>
            </a: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42" name="Shape 542"/>
        <p:cNvGrpSpPr/>
        <p:nvPr/>
      </p:nvGrpSpPr>
      <p:grpSpPr>
        <a:xfrm>
          <a:off x="0" y="0"/>
          <a:ext cx="0" cy="0"/>
          <a:chOff x="0" y="0"/>
          <a:chExt cx="0" cy="0"/>
        </a:xfrm>
      </p:grpSpPr>
      <p:sp>
        <p:nvSpPr>
          <p:cNvPr id="543" name="Shape 543"/>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544" name="Shape 544"/>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Redes: </a:t>
            </a:r>
            <a:r>
              <a:rPr b="0" i="0" lang="en-US" sz="1800" u="none">
                <a:solidFill>
                  <a:srgbClr val="20190B"/>
                </a:solidFill>
                <a:latin typeface="Questrial"/>
                <a:ea typeface="Questrial"/>
                <a:cs typeface="Questrial"/>
                <a:sym typeface="Questrial"/>
              </a:rPr>
              <a:t>Redes de Computadores refere-se a interconexão por meio de um sistema de comunicação baseado em transmissões e protocolos de vários computadores com o objetivo de trocar informações, além de outros recursos. Essa conexão é chamada de estações de trabalho (nós, pontos ou dispositivos de rede).</a:t>
            </a:r>
          </a:p>
          <a:p>
            <a:pPr indent="-319722" lvl="0" marL="315912" marR="0" rtl="0" algn="l">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Em redes de computadores podemos compartilhar recursos tais como: </a:t>
            </a:r>
          </a:p>
          <a:p>
            <a:pPr indent="-319722" lvl="0" marL="315912" marR="0" rtl="0" algn="l">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Impressoras;</a:t>
            </a:r>
          </a:p>
          <a:p>
            <a:pPr indent="-319722" lvl="0" marL="315912" marR="0" rtl="0" algn="l">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Arquivos;</a:t>
            </a:r>
          </a:p>
          <a:p>
            <a:pPr indent="-319722" lvl="0" marL="315912" marR="0" rtl="0" algn="l">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Internet;</a:t>
            </a:r>
          </a:p>
          <a:p>
            <a:pPr indent="-319722" lvl="0" marL="315912" marR="0" rtl="0" algn="l">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Sistema;</a:t>
            </a:r>
          </a:p>
          <a:p>
            <a:pPr indent="-319722" lvl="0" marL="315912" marR="0" rtl="0" algn="l">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Basicamente serve para compartilharmos recursos e dentro desses recursos temos permissões de acesso e controle de segurança.</a:t>
            </a:r>
          </a:p>
          <a:p>
            <a:pPr indent="-319722" lvl="0" marL="315912" marR="0" rtl="0" algn="l">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Exemplo posso permitir que somente um usuário possa acessar um arquivo na rede, ou que apenas alguns usuários imprimam em uma impressora.</a:t>
            </a: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Shape 550"/>
          <p:cNvSpPr txBox="1"/>
          <p:nvPr/>
        </p:nvSpPr>
        <p:spPr>
          <a:xfrm>
            <a:off x="613450" y="1541475"/>
            <a:ext cx="8399400" cy="5190600"/>
          </a:xfrm>
          <a:prstGeom prst="rect">
            <a:avLst/>
          </a:prstGeom>
          <a:noFill/>
          <a:ln>
            <a:noFill/>
          </a:ln>
        </p:spPr>
        <p:txBody>
          <a:bodyPr anchorCtr="0" anchor="t" bIns="91425" lIns="91425" rIns="91425" tIns="91425">
            <a:noAutofit/>
          </a:bodyPr>
          <a:lstStyle/>
          <a:p>
            <a:pPr indent="-319722" lvl="0" marL="315912" rtl="0">
              <a:spcBef>
                <a:spcPts val="700"/>
              </a:spcBef>
              <a:buClr>
                <a:srgbClr val="DD8047"/>
              </a:buClr>
              <a:buSzPct val="100000"/>
              <a:buFont typeface="Noto Sans Symbols"/>
              <a:buChar char="◻"/>
            </a:pPr>
            <a:r>
              <a:rPr lang="en-US" sz="1800">
                <a:solidFill>
                  <a:srgbClr val="20190B"/>
                </a:solidFill>
                <a:latin typeface="Questrial"/>
                <a:ea typeface="Questrial"/>
                <a:cs typeface="Questrial"/>
                <a:sym typeface="Questrial"/>
              </a:rPr>
              <a:t>Contas de usuário: Uma conta de usuário é criada por um administrador (windows) ou root (Linux) e define as ações que um usuário pode executar no computador, como fazer logon, alterar uma senha,os grupos nos quais o usuário têm participação, os direitos e permissões que o usuário tem para usar o computador e para acessar recursos. A conta de usuário é identificada por um nome de usuário e uma senha que identifica exclusivamente um usuário em um computador. </a:t>
            </a:r>
          </a:p>
          <a:p>
            <a:pPr indent="-319722" lvl="0" marL="315912" rtl="0">
              <a:spcBef>
                <a:spcPts val="700"/>
              </a:spcBef>
              <a:buClr>
                <a:srgbClr val="20190B"/>
              </a:buClr>
              <a:buSzPct val="100000"/>
              <a:buFont typeface="Questrial"/>
              <a:buChar char="◻"/>
            </a:pPr>
            <a:r>
              <a:rPr lang="en-US" sz="1800">
                <a:solidFill>
                  <a:srgbClr val="20190B"/>
                </a:solidFill>
                <a:latin typeface="Questrial"/>
                <a:ea typeface="Questrial"/>
                <a:cs typeface="Questrial"/>
                <a:sym typeface="Questrial"/>
              </a:rPr>
              <a:t>No Windows temos duas contas a administrador, e usuário limitado. Onde usuários não tem todas as permissões no computador, enquanto o administrador tem.</a:t>
            </a:r>
          </a:p>
          <a:p>
            <a:pPr indent="-319722" lvl="0" marL="315912" rtl="0">
              <a:spcBef>
                <a:spcPts val="700"/>
              </a:spcBef>
              <a:buClr>
                <a:srgbClr val="20190B"/>
              </a:buClr>
              <a:buSzPct val="100000"/>
              <a:buFont typeface="Questrial"/>
              <a:buChar char="◻"/>
            </a:pPr>
            <a:r>
              <a:rPr lang="en-US" sz="1800">
                <a:solidFill>
                  <a:srgbClr val="20190B"/>
                </a:solidFill>
                <a:latin typeface="Questrial"/>
                <a:ea typeface="Questrial"/>
                <a:cs typeface="Questrial"/>
                <a:sym typeface="Questrial"/>
              </a:rPr>
              <a:t>No Linux basicamente também temos duas contas que são root e usuário limitado, que seguem basicamente a mesma função do Windows.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8" name="Shape 188"/>
        <p:cNvGrpSpPr/>
        <p:nvPr/>
      </p:nvGrpSpPr>
      <p:grpSpPr>
        <a:xfrm>
          <a:off x="0" y="0"/>
          <a:ext cx="0" cy="0"/>
          <a:chOff x="0" y="0"/>
          <a:chExt cx="0" cy="0"/>
        </a:xfrm>
      </p:grpSpPr>
      <p:sp>
        <p:nvSpPr>
          <p:cNvPr id="189" name="Shape 189"/>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190" name="Shape 190"/>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280987" lvl="1" marL="636587" marR="0" rtl="0" algn="l">
              <a:lnSpc>
                <a:spcPct val="100000"/>
              </a:lnSpc>
              <a:spcBef>
                <a:spcPts val="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Apresentação da disciplina</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A informática aplicada é uma informática básica com alguns recursos avançados que vocês utilizaram no decorrer do curso, para realizar seus trabalhos acadêmicos como relatório de estágio, criar planilhas no excel, apresentações no powerpoint e também navegar na internet de forma segura.</a:t>
            </a:r>
          </a:p>
          <a:p>
            <a:pPr indent="-228600" lvl="2" marL="914400" marR="0" rtl="0" algn="l">
              <a:lnSpc>
                <a:spcPct val="100000"/>
              </a:lnSpc>
              <a:spcBef>
                <a:spcPts val="500"/>
              </a:spcBef>
              <a:spcAft>
                <a:spcPts val="0"/>
              </a:spcAft>
              <a:buClr>
                <a:srgbClr val="DD8047"/>
              </a:buClr>
              <a:buSzPct val="75000"/>
              <a:buFont typeface="Noto Sans Symbols"/>
              <a:buChar char="■"/>
            </a:pPr>
            <a:r>
              <a:rPr b="0" i="0" lang="en-US" sz="2300" u="none" cap="none" strike="noStrike">
                <a:solidFill>
                  <a:srgbClr val="20190B"/>
                </a:solidFill>
                <a:latin typeface="Questrial"/>
                <a:ea typeface="Questrial"/>
                <a:cs typeface="Questrial"/>
                <a:sym typeface="Questrial"/>
              </a:rPr>
              <a:t>Ela não substitui nenhum curso de informática básico, médio ou intermediário. Esses cursos vem complementar a disciplina de informática básica.</a:t>
            </a: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56" name="Shape 556"/>
        <p:cNvGrpSpPr/>
        <p:nvPr/>
      </p:nvGrpSpPr>
      <p:grpSpPr>
        <a:xfrm>
          <a:off x="0" y="0"/>
          <a:ext cx="0" cy="0"/>
          <a:chOff x="0" y="0"/>
          <a:chExt cx="0" cy="0"/>
        </a:xfrm>
      </p:grpSpPr>
      <p:sp>
        <p:nvSpPr>
          <p:cNvPr id="557" name="Shape 557"/>
          <p:cNvSpPr txBox="1"/>
          <p:nvPr/>
        </p:nvSpPr>
        <p:spPr>
          <a:xfrm>
            <a:off x="2555875" y="228600"/>
            <a:ext cx="6210300"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20190B"/>
              </a:buClr>
              <a:buSzPct val="25000"/>
              <a:buFont typeface="Questrial"/>
              <a:buNone/>
            </a:pPr>
            <a:r>
              <a:rPr b="0" i="0" lang="en-US" sz="4400" u="none">
                <a:solidFill>
                  <a:srgbClr val="20190B"/>
                </a:solidFill>
                <a:latin typeface="Questrial"/>
                <a:ea typeface="Questrial"/>
                <a:cs typeface="Questrial"/>
                <a:sym typeface="Questrial"/>
              </a:rPr>
              <a:t>Exercícios</a:t>
            </a:r>
          </a:p>
        </p:txBody>
      </p:sp>
      <p:sp>
        <p:nvSpPr>
          <p:cNvPr id="558" name="Shape 558"/>
          <p:cNvSpPr txBox="1"/>
          <p:nvPr/>
        </p:nvSpPr>
        <p:spPr>
          <a:xfrm>
            <a:off x="0" y="1600200"/>
            <a:ext cx="9144000"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60000"/>
              <a:buFont typeface="Noto Sans Symbols"/>
              <a:buChar char="◻"/>
            </a:pPr>
            <a:r>
              <a:rPr b="0" i="0" lang="en-US" sz="2600" u="none">
                <a:solidFill>
                  <a:srgbClr val="20190B"/>
                </a:solidFill>
                <a:latin typeface="Questrial"/>
                <a:ea typeface="Questrial"/>
                <a:cs typeface="Questrial"/>
                <a:sym typeface="Questrial"/>
              </a:rPr>
              <a:t>1) Considere as afirmações que seguem, referente a Lixeira do Ubuntu:</a:t>
            </a:r>
            <a:br>
              <a:rPr b="0" i="0" lang="en-US" sz="2600" u="none">
                <a:solidFill>
                  <a:srgbClr val="20190B"/>
                </a:solidFill>
                <a:latin typeface="Questrial"/>
                <a:ea typeface="Questrial"/>
                <a:cs typeface="Questrial"/>
                <a:sym typeface="Questrial"/>
              </a:rPr>
            </a:br>
            <a:r>
              <a:rPr b="0" i="0" lang="en-US" sz="2600" u="none">
                <a:solidFill>
                  <a:srgbClr val="20190B"/>
                </a:solidFill>
                <a:latin typeface="Questrial"/>
                <a:ea typeface="Questrial"/>
                <a:cs typeface="Questrial"/>
                <a:sym typeface="Questrial"/>
              </a:rPr>
              <a:t>I. A restauração de um item na Lixeira faz com que ele retorne ao seu local original.</a:t>
            </a:r>
            <a:br>
              <a:rPr b="0" i="0" lang="en-US" sz="2600" u="none">
                <a:solidFill>
                  <a:srgbClr val="20190B"/>
                </a:solidFill>
                <a:latin typeface="Questrial"/>
                <a:ea typeface="Questrial"/>
                <a:cs typeface="Questrial"/>
                <a:sym typeface="Questrial"/>
              </a:rPr>
            </a:br>
            <a:r>
              <a:rPr b="0" i="0" lang="en-US" sz="2600" u="none">
                <a:solidFill>
                  <a:srgbClr val="20190B"/>
                </a:solidFill>
                <a:latin typeface="Questrial"/>
                <a:ea typeface="Questrial"/>
                <a:cs typeface="Questrial"/>
                <a:sym typeface="Questrial"/>
              </a:rPr>
              <a:t>II. Se restaurar um arquivo que estava originalmente localizado em uma pasta excluída, essa pasta será recriada em seu local original e o arquivo será restaurado nela.</a:t>
            </a:r>
            <a:br>
              <a:rPr b="0" i="0" lang="en-US" sz="2600" u="none">
                <a:solidFill>
                  <a:srgbClr val="20190B"/>
                </a:solidFill>
                <a:latin typeface="Questrial"/>
                <a:ea typeface="Questrial"/>
                <a:cs typeface="Questrial"/>
                <a:sym typeface="Questrial"/>
              </a:rPr>
            </a:br>
            <a:r>
              <a:rPr b="0" i="0" lang="en-US" sz="2600" u="none">
                <a:solidFill>
                  <a:srgbClr val="20190B"/>
                </a:solidFill>
                <a:latin typeface="Questrial"/>
                <a:ea typeface="Questrial"/>
                <a:cs typeface="Questrial"/>
                <a:sym typeface="Questrial"/>
              </a:rPr>
              <a:t> a) Somente a afirmação (I) está correta</a:t>
            </a:r>
            <a:br>
              <a:rPr b="0" i="0" lang="en-US" sz="2600" u="none">
                <a:solidFill>
                  <a:srgbClr val="20190B"/>
                </a:solidFill>
                <a:latin typeface="Questrial"/>
                <a:ea typeface="Questrial"/>
                <a:cs typeface="Questrial"/>
                <a:sym typeface="Questrial"/>
              </a:rPr>
            </a:br>
            <a:r>
              <a:rPr b="0" i="0" lang="en-US" sz="2600" u="none">
                <a:solidFill>
                  <a:srgbClr val="20190B"/>
                </a:solidFill>
                <a:latin typeface="Questrial"/>
                <a:ea typeface="Questrial"/>
                <a:cs typeface="Questrial"/>
                <a:sym typeface="Questrial"/>
              </a:rPr>
              <a:t> b) Somente a afirmação (II) está correta</a:t>
            </a:r>
            <a:br>
              <a:rPr b="0" i="0" lang="en-US" sz="2600" u="none">
                <a:solidFill>
                  <a:srgbClr val="20190B"/>
                </a:solidFill>
                <a:latin typeface="Questrial"/>
                <a:ea typeface="Questrial"/>
                <a:cs typeface="Questrial"/>
                <a:sym typeface="Questrial"/>
              </a:rPr>
            </a:br>
            <a:r>
              <a:rPr b="0" i="0" lang="en-US" sz="2600" u="none">
                <a:solidFill>
                  <a:srgbClr val="20190B"/>
                </a:solidFill>
                <a:latin typeface="Questrial"/>
                <a:ea typeface="Questrial"/>
                <a:cs typeface="Questrial"/>
                <a:sym typeface="Questrial"/>
              </a:rPr>
              <a:t> c) As duas afirmações estão corretas</a:t>
            </a:r>
            <a:br>
              <a:rPr b="0" i="0" lang="en-US" sz="2600" u="none">
                <a:solidFill>
                  <a:srgbClr val="20190B"/>
                </a:solidFill>
                <a:latin typeface="Questrial"/>
                <a:ea typeface="Questrial"/>
                <a:cs typeface="Questrial"/>
                <a:sym typeface="Questrial"/>
              </a:rPr>
            </a:br>
            <a:r>
              <a:rPr b="0" i="0" lang="en-US" sz="2600" u="none">
                <a:solidFill>
                  <a:srgbClr val="20190B"/>
                </a:solidFill>
                <a:latin typeface="Questrial"/>
                <a:ea typeface="Questrial"/>
                <a:cs typeface="Questrial"/>
                <a:sym typeface="Questrial"/>
              </a:rPr>
              <a:t> d) As duas afirmações estão incorretas</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64" name="Shape 564"/>
        <p:cNvGrpSpPr/>
        <p:nvPr/>
      </p:nvGrpSpPr>
      <p:grpSpPr>
        <a:xfrm>
          <a:off x="0" y="0"/>
          <a:ext cx="0" cy="0"/>
          <a:chOff x="0" y="0"/>
          <a:chExt cx="0" cy="0"/>
        </a:xfrm>
      </p:grpSpPr>
      <p:sp>
        <p:nvSpPr>
          <p:cNvPr id="565" name="Shape 565"/>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566" name="Shape 566"/>
          <p:cNvSpPr txBox="1"/>
          <p:nvPr/>
        </p:nvSpPr>
        <p:spPr>
          <a:xfrm>
            <a:off x="0" y="1600200"/>
            <a:ext cx="9144000"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60000"/>
              <a:buFont typeface="Noto Sans Symbols"/>
              <a:buChar char="◻"/>
            </a:pPr>
            <a:r>
              <a:rPr b="0" i="0" lang="en-US" sz="2600" u="none">
                <a:solidFill>
                  <a:srgbClr val="20190B"/>
                </a:solidFill>
                <a:latin typeface="Questrial"/>
                <a:ea typeface="Questrial"/>
                <a:cs typeface="Questrial"/>
                <a:sym typeface="Questrial"/>
              </a:rPr>
              <a:t>2)No sistema operacional Ubuntu, a pasta pessoal, entre outras funções,</a:t>
            </a:r>
            <a:br>
              <a:rPr b="0" i="0" lang="en-US" sz="2600" u="none">
                <a:solidFill>
                  <a:srgbClr val="20190B"/>
                </a:solidFill>
                <a:latin typeface="Questrial"/>
                <a:ea typeface="Questrial"/>
                <a:cs typeface="Questrial"/>
                <a:sym typeface="Questrial"/>
              </a:rPr>
            </a:br>
            <a:r>
              <a:rPr b="0" i="0" lang="en-US" sz="2600" u="none">
                <a:solidFill>
                  <a:srgbClr val="20190B"/>
                </a:solidFill>
                <a:latin typeface="Questrial"/>
                <a:ea typeface="Questrial"/>
                <a:cs typeface="Questrial"/>
                <a:sym typeface="Questrial"/>
              </a:rPr>
              <a:t> a) instala ou desinstala programas e componentes do Ubuntu.</a:t>
            </a:r>
            <a:br>
              <a:rPr b="0" i="0" lang="en-US" sz="2600" u="none">
                <a:solidFill>
                  <a:srgbClr val="20190B"/>
                </a:solidFill>
                <a:latin typeface="Questrial"/>
                <a:ea typeface="Questrial"/>
                <a:cs typeface="Questrial"/>
                <a:sym typeface="Questrial"/>
              </a:rPr>
            </a:br>
            <a:r>
              <a:rPr b="0" i="0" lang="en-US" sz="2600" u="none">
                <a:solidFill>
                  <a:srgbClr val="20190B"/>
                </a:solidFill>
                <a:latin typeface="Questrial"/>
                <a:ea typeface="Questrial"/>
                <a:cs typeface="Questrial"/>
                <a:sym typeface="Questrial"/>
              </a:rPr>
              <a:t> b) exibe a estrutura hierárquica de unidades, pastas e arquivos do computador.</a:t>
            </a:r>
            <a:br>
              <a:rPr b="0" i="0" lang="en-US" sz="2600" u="none">
                <a:solidFill>
                  <a:srgbClr val="20190B"/>
                </a:solidFill>
                <a:latin typeface="Questrial"/>
                <a:ea typeface="Questrial"/>
                <a:cs typeface="Questrial"/>
                <a:sym typeface="Questrial"/>
              </a:rPr>
            </a:br>
            <a:r>
              <a:rPr b="0" i="0" lang="en-US" sz="2600" u="none">
                <a:solidFill>
                  <a:srgbClr val="20190B"/>
                </a:solidFill>
                <a:latin typeface="Questrial"/>
                <a:ea typeface="Questrial"/>
                <a:cs typeface="Questrial"/>
                <a:sym typeface="Questrial"/>
              </a:rPr>
              <a:t> c) configura perfis de contas de e-mail e de arquivos de dados.</a:t>
            </a:r>
            <a:br>
              <a:rPr b="0" i="0" lang="en-US" sz="2600" u="none">
                <a:solidFill>
                  <a:srgbClr val="20190B"/>
                </a:solidFill>
                <a:latin typeface="Questrial"/>
                <a:ea typeface="Questrial"/>
                <a:cs typeface="Questrial"/>
                <a:sym typeface="Questrial"/>
              </a:rPr>
            </a:br>
            <a:r>
              <a:rPr b="0" i="0" lang="en-US" sz="2600" u="none">
                <a:solidFill>
                  <a:srgbClr val="20190B"/>
                </a:solidFill>
                <a:latin typeface="Questrial"/>
                <a:ea typeface="Questrial"/>
                <a:cs typeface="Questrial"/>
                <a:sym typeface="Questrial"/>
              </a:rPr>
              <a:t> d) configura as opções de segurança referentes às conexões de redes.</a:t>
            </a:r>
            <a:br>
              <a:rPr b="0" i="0" lang="en-US" sz="2600" u="none">
                <a:solidFill>
                  <a:srgbClr val="20190B"/>
                </a:solidFill>
                <a:latin typeface="Questrial"/>
                <a:ea typeface="Questrial"/>
                <a:cs typeface="Questrial"/>
                <a:sym typeface="Questrial"/>
              </a:rPr>
            </a:br>
            <a:r>
              <a:rPr b="0" i="0" lang="en-US" sz="2600" u="none">
                <a:solidFill>
                  <a:srgbClr val="20190B"/>
                </a:solidFill>
                <a:latin typeface="Questrial"/>
                <a:ea typeface="Questrial"/>
                <a:cs typeface="Questrial"/>
                <a:sym typeface="Questrial"/>
              </a:rPr>
              <a:t> e) configura o protocolo ICMP para compartilhar informações de erro e status.</a:t>
            </a: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72" name="Shape 572"/>
        <p:cNvGrpSpPr/>
        <p:nvPr/>
      </p:nvGrpSpPr>
      <p:grpSpPr>
        <a:xfrm>
          <a:off x="0" y="0"/>
          <a:ext cx="0" cy="0"/>
          <a:chOff x="0" y="0"/>
          <a:chExt cx="0" cy="0"/>
        </a:xfrm>
      </p:grpSpPr>
      <p:sp>
        <p:nvSpPr>
          <p:cNvPr id="573" name="Shape 573"/>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574" name="Shape 574"/>
          <p:cNvSpPr txBox="1"/>
          <p:nvPr/>
        </p:nvSpPr>
        <p:spPr>
          <a:xfrm>
            <a:off x="0" y="1525587"/>
            <a:ext cx="9144000"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60000"/>
              <a:buFont typeface="Noto Sans Symbols"/>
              <a:buChar char="◻"/>
            </a:pPr>
            <a:r>
              <a:rPr b="0" i="0" lang="en-US" sz="2000" u="none">
                <a:solidFill>
                  <a:srgbClr val="20190B"/>
                </a:solidFill>
                <a:latin typeface="Questrial"/>
                <a:ea typeface="Questrial"/>
                <a:cs typeface="Questrial"/>
                <a:sym typeface="Questrial"/>
              </a:rPr>
              <a:t>3) Analise as seguintes sentenças em relação ao Ubuntu:</a:t>
            </a:r>
            <a:br>
              <a:rPr b="0" i="0" lang="en-US" sz="2000" u="none">
                <a:solidFill>
                  <a:srgbClr val="20190B"/>
                </a:solidFill>
                <a:latin typeface="Questrial"/>
                <a:ea typeface="Questrial"/>
                <a:cs typeface="Questrial"/>
                <a:sym typeface="Questrial"/>
              </a:rPr>
            </a:br>
            <a:r>
              <a:rPr b="0" i="0" lang="en-US" sz="2000" u="none">
                <a:solidFill>
                  <a:srgbClr val="20190B"/>
                </a:solidFill>
                <a:latin typeface="Questrial"/>
                <a:ea typeface="Questrial"/>
                <a:cs typeface="Questrial"/>
                <a:sym typeface="Questrial"/>
              </a:rPr>
              <a:t>I. As teclas Ctrl + X, quando pressionadas simultaneamente, são utilizadas para copiar um arquivo de um lugar de origem para o destino, permanecendo o arquivo na origem.</a:t>
            </a:r>
            <a:br>
              <a:rPr b="0" i="0" lang="en-US" sz="2000" u="none">
                <a:solidFill>
                  <a:srgbClr val="20190B"/>
                </a:solidFill>
                <a:latin typeface="Questrial"/>
                <a:ea typeface="Questrial"/>
                <a:cs typeface="Questrial"/>
                <a:sym typeface="Questrial"/>
              </a:rPr>
            </a:br>
            <a:r>
              <a:rPr b="0" i="0" lang="en-US" sz="2000" u="none">
                <a:solidFill>
                  <a:srgbClr val="20190B"/>
                </a:solidFill>
                <a:latin typeface="Questrial"/>
                <a:ea typeface="Questrial"/>
                <a:cs typeface="Questrial"/>
                <a:sym typeface="Questrial"/>
              </a:rPr>
              <a:t>II. No Windows Explorer, a tecla shift, quando pressionada, pode selecionar dois ou mais arquivos de forma aleatória e de forma não adjacente.</a:t>
            </a:r>
            <a:br>
              <a:rPr b="0" i="0" lang="en-US" sz="2000" u="none">
                <a:solidFill>
                  <a:srgbClr val="20190B"/>
                </a:solidFill>
                <a:latin typeface="Questrial"/>
                <a:ea typeface="Questrial"/>
                <a:cs typeface="Questrial"/>
                <a:sym typeface="Questrial"/>
              </a:rPr>
            </a:br>
            <a:r>
              <a:rPr b="0" i="0" lang="en-US" sz="2000" u="none">
                <a:solidFill>
                  <a:srgbClr val="20190B"/>
                </a:solidFill>
                <a:latin typeface="Questrial"/>
                <a:ea typeface="Questrial"/>
                <a:cs typeface="Questrial"/>
                <a:sym typeface="Questrial"/>
              </a:rPr>
              <a:t>III. Quando se arrasta um arquivo dentro de uma mesma unidade, o padrão é que ele seja movido do local de origem para o local de destino e, quando arrastado para uma unidade diferente, o padrão é que o arquivo seja copiado do local de origem para o local de destino.</a:t>
            </a:r>
            <a:br>
              <a:rPr b="0" i="0" lang="en-US" sz="2000" u="none">
                <a:solidFill>
                  <a:srgbClr val="20190B"/>
                </a:solidFill>
                <a:latin typeface="Questrial"/>
                <a:ea typeface="Questrial"/>
                <a:cs typeface="Questrial"/>
                <a:sym typeface="Questrial"/>
              </a:rPr>
            </a:br>
            <a:r>
              <a:rPr b="0" i="0" lang="en-US" sz="2000" u="none">
                <a:solidFill>
                  <a:srgbClr val="20190B"/>
                </a:solidFill>
                <a:latin typeface="Questrial"/>
                <a:ea typeface="Questrial"/>
                <a:cs typeface="Questrial"/>
                <a:sym typeface="Questrial"/>
              </a:rPr>
              <a:t>Está(ão) correta(s):</a:t>
            </a:r>
            <a:br>
              <a:rPr b="0" i="0" lang="en-US" sz="2000" u="none">
                <a:solidFill>
                  <a:srgbClr val="20190B"/>
                </a:solidFill>
                <a:latin typeface="Questrial"/>
                <a:ea typeface="Questrial"/>
                <a:cs typeface="Questrial"/>
                <a:sym typeface="Questrial"/>
              </a:rPr>
            </a:br>
            <a:r>
              <a:rPr b="0" i="0" lang="en-US" sz="2000" u="none">
                <a:solidFill>
                  <a:srgbClr val="20190B"/>
                </a:solidFill>
                <a:latin typeface="Questrial"/>
                <a:ea typeface="Questrial"/>
                <a:cs typeface="Questrial"/>
                <a:sym typeface="Questrial"/>
              </a:rPr>
              <a:t> a) apenas a I.</a:t>
            </a:r>
            <a:br>
              <a:rPr b="0" i="0" lang="en-US" sz="2000" u="none">
                <a:solidFill>
                  <a:srgbClr val="20190B"/>
                </a:solidFill>
                <a:latin typeface="Questrial"/>
                <a:ea typeface="Questrial"/>
                <a:cs typeface="Questrial"/>
                <a:sym typeface="Questrial"/>
              </a:rPr>
            </a:br>
            <a:r>
              <a:rPr b="0" i="0" lang="en-US" sz="2000" u="none">
                <a:solidFill>
                  <a:srgbClr val="20190B"/>
                </a:solidFill>
                <a:latin typeface="Questrial"/>
                <a:ea typeface="Questrial"/>
                <a:cs typeface="Questrial"/>
                <a:sym typeface="Questrial"/>
              </a:rPr>
              <a:t> b) apenas a II.</a:t>
            </a:r>
            <a:br>
              <a:rPr b="0" i="0" lang="en-US" sz="2000" u="none">
                <a:solidFill>
                  <a:srgbClr val="20190B"/>
                </a:solidFill>
                <a:latin typeface="Questrial"/>
                <a:ea typeface="Questrial"/>
                <a:cs typeface="Questrial"/>
                <a:sym typeface="Questrial"/>
              </a:rPr>
            </a:br>
            <a:r>
              <a:rPr b="0" i="0" lang="en-US" sz="2000" u="none">
                <a:solidFill>
                  <a:srgbClr val="20190B"/>
                </a:solidFill>
                <a:latin typeface="Questrial"/>
                <a:ea typeface="Questrial"/>
                <a:cs typeface="Questrial"/>
                <a:sym typeface="Questrial"/>
              </a:rPr>
              <a:t> c) apenas a III.</a:t>
            </a:r>
            <a:br>
              <a:rPr b="0" i="0" lang="en-US" sz="2000" u="none">
                <a:solidFill>
                  <a:srgbClr val="20190B"/>
                </a:solidFill>
                <a:latin typeface="Questrial"/>
                <a:ea typeface="Questrial"/>
                <a:cs typeface="Questrial"/>
                <a:sym typeface="Questrial"/>
              </a:rPr>
            </a:br>
            <a:r>
              <a:rPr b="0" i="0" lang="en-US" sz="2000" u="none">
                <a:solidFill>
                  <a:srgbClr val="20190B"/>
                </a:solidFill>
                <a:latin typeface="Questrial"/>
                <a:ea typeface="Questrial"/>
                <a:cs typeface="Questrial"/>
                <a:sym typeface="Questrial"/>
              </a:rPr>
              <a:t> d) apenas I e II.</a:t>
            </a:r>
            <a:br>
              <a:rPr b="0" i="0" lang="en-US" sz="2000" u="none">
                <a:solidFill>
                  <a:srgbClr val="20190B"/>
                </a:solidFill>
                <a:latin typeface="Questrial"/>
                <a:ea typeface="Questrial"/>
                <a:cs typeface="Questrial"/>
                <a:sym typeface="Questrial"/>
              </a:rPr>
            </a:br>
            <a:r>
              <a:rPr b="0" i="0" lang="en-US" sz="2000" u="none">
                <a:solidFill>
                  <a:srgbClr val="20190B"/>
                </a:solidFill>
                <a:latin typeface="Questrial"/>
                <a:ea typeface="Questrial"/>
                <a:cs typeface="Questrial"/>
                <a:sym typeface="Questrial"/>
              </a:rPr>
              <a:t> e) apenas II e III.</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6" name="Shape 196"/>
        <p:cNvGrpSpPr/>
        <p:nvPr/>
      </p:nvGrpSpPr>
      <p:grpSpPr>
        <a:xfrm>
          <a:off x="0" y="0"/>
          <a:ext cx="0" cy="0"/>
          <a:chOff x="0" y="0"/>
          <a:chExt cx="0" cy="0"/>
        </a:xfrm>
      </p:grpSpPr>
      <p:sp>
        <p:nvSpPr>
          <p:cNvPr id="197" name="Shape 197"/>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198" name="Shape 198"/>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História da computação</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Os computadores surgiram depois da segunda guerra mundial, mas a necessidade do ser humano computador surgiu a 7 mil anos atrás.</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Vamos começar a ver o Ábaco, a primeira calculadora da  história, criada por volta de 5.500 a.C.</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Ela veio a substituir uma maneira primitiva de calcular com riscos em parede e pedras.</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Mas essa ferramenta só permitia adicionar e subtração.</a:t>
            </a:r>
          </a:p>
          <a:p>
            <a:pPr indent="0" lvl="0" marL="0" marR="0" rtl="0" algn="l">
              <a:lnSpc>
                <a:spcPct val="100000"/>
              </a:lnSpc>
              <a:spcBef>
                <a:spcPts val="0"/>
              </a:spcBef>
              <a:spcAft>
                <a:spcPts val="0"/>
              </a:spcAft>
              <a:buNone/>
            </a:pPr>
            <a:r>
              <a:t/>
            </a:r>
            <a:endParaRPr b="0" i="0" sz="2600" u="none" cap="none" strike="noStrike">
              <a:solidFill>
                <a:srgbClr val="20190B"/>
              </a:solidFill>
              <a:latin typeface="Questrial"/>
              <a:ea typeface="Questrial"/>
              <a:cs typeface="Questrial"/>
              <a:sym typeface="Quest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4" name="Shape 204"/>
        <p:cNvGrpSpPr/>
        <p:nvPr/>
      </p:nvGrpSpPr>
      <p:grpSpPr>
        <a:xfrm>
          <a:off x="0" y="0"/>
          <a:ext cx="0" cy="0"/>
          <a:chOff x="0" y="0"/>
          <a:chExt cx="0" cy="0"/>
        </a:xfrm>
      </p:grpSpPr>
      <p:sp>
        <p:nvSpPr>
          <p:cNvPr id="205" name="Shape 205"/>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06" name="Shape 206"/>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Ábaco</a:t>
            </a:r>
          </a:p>
        </p:txBody>
      </p:sp>
      <p:pic>
        <p:nvPicPr>
          <p:cNvPr id="207" name="Shape 207"/>
          <p:cNvPicPr preferRelativeResize="0"/>
          <p:nvPr/>
        </p:nvPicPr>
        <p:blipFill rotWithShape="1">
          <a:blip r:embed="rId3">
            <a:alphaModFix/>
          </a:blip>
          <a:srcRect b="0" l="0" r="0" t="0"/>
          <a:stretch/>
        </p:blipFill>
        <p:spPr>
          <a:xfrm>
            <a:off x="3203575" y="2474911"/>
            <a:ext cx="2376487" cy="2746374"/>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3" name="Shape 213"/>
        <p:cNvGrpSpPr/>
        <p:nvPr/>
      </p:nvGrpSpPr>
      <p:grpSpPr>
        <a:xfrm>
          <a:off x="0" y="0"/>
          <a:ext cx="0" cy="0"/>
          <a:chOff x="0" y="0"/>
          <a:chExt cx="0" cy="0"/>
        </a:xfrm>
      </p:grpSpPr>
      <p:sp>
        <p:nvSpPr>
          <p:cNvPr id="214" name="Shape 214"/>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15" name="Shape 215"/>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Régua de cálculo</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Durante muito tempo o ábaco foi a principal ferramenta de cálculo. A régua de cálculo surgiu em 1638 depois de Cristo, um padre inglês chamado William Oughtred.</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Essa ferramenta já possibilita multiplicações.</a:t>
            </a:r>
          </a:p>
        </p:txBody>
      </p:sp>
      <p:pic>
        <p:nvPicPr>
          <p:cNvPr id="216" name="Shape 216"/>
          <p:cNvPicPr preferRelativeResize="0"/>
          <p:nvPr/>
        </p:nvPicPr>
        <p:blipFill rotWithShape="1">
          <a:blip r:embed="rId3">
            <a:alphaModFix/>
          </a:blip>
          <a:srcRect b="0" l="0" r="0" t="0"/>
          <a:stretch/>
        </p:blipFill>
        <p:spPr>
          <a:xfrm>
            <a:off x="3276600" y="4251325"/>
            <a:ext cx="3816349" cy="2606674"/>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2" name="Shape 222"/>
        <p:cNvGrpSpPr/>
        <p:nvPr/>
      </p:nvGrpSpPr>
      <p:grpSpPr>
        <a:xfrm>
          <a:off x="0" y="0"/>
          <a:ext cx="0" cy="0"/>
          <a:chOff x="0" y="0"/>
          <a:chExt cx="0" cy="0"/>
        </a:xfrm>
      </p:grpSpPr>
      <p:sp>
        <p:nvSpPr>
          <p:cNvPr id="223" name="Shape 223"/>
          <p:cNvSpPr txBox="1"/>
          <p:nvPr/>
        </p:nvSpPr>
        <p:spPr>
          <a:xfrm>
            <a:off x="612775" y="6350"/>
            <a:ext cx="8153399" cy="14351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Questrial"/>
              <a:ea typeface="Questrial"/>
              <a:cs typeface="Questrial"/>
              <a:sym typeface="Questrial"/>
            </a:endParaRPr>
          </a:p>
        </p:txBody>
      </p:sp>
      <p:sp>
        <p:nvSpPr>
          <p:cNvPr id="224" name="Shape 224"/>
          <p:cNvSpPr txBox="1"/>
          <p:nvPr/>
        </p:nvSpPr>
        <p:spPr>
          <a:xfrm>
            <a:off x="612775" y="1600200"/>
            <a:ext cx="8153399" cy="4495800"/>
          </a:xfrm>
          <a:prstGeom prst="rect">
            <a:avLst/>
          </a:prstGeom>
          <a:noFill/>
          <a:ln>
            <a:noFill/>
          </a:ln>
        </p:spPr>
        <p:txBody>
          <a:bodyPr anchorCtr="0" anchor="t" bIns="45700" lIns="91425" rIns="91425" tIns="45700">
            <a:noAutofit/>
          </a:bodyPr>
          <a:lstStyle/>
          <a:p>
            <a:pPr indent="-315912" lvl="0" marL="315912" marR="0" rtl="0" algn="l">
              <a:lnSpc>
                <a:spcPct val="100000"/>
              </a:lnSpc>
              <a:spcBef>
                <a:spcPts val="0"/>
              </a:spcBef>
              <a:spcAft>
                <a:spcPts val="0"/>
              </a:spcAft>
              <a:buClr>
                <a:srgbClr val="DD8047"/>
              </a:buClr>
              <a:buSzPct val="59999"/>
              <a:buFont typeface="Noto Sans Symbols"/>
              <a:buChar char="◻"/>
            </a:pPr>
            <a:r>
              <a:rPr b="0" i="0" lang="en-US" sz="2900" u="none">
                <a:solidFill>
                  <a:srgbClr val="20190B"/>
                </a:solidFill>
                <a:latin typeface="Questrial"/>
                <a:ea typeface="Questrial"/>
                <a:cs typeface="Questrial"/>
                <a:sym typeface="Questrial"/>
              </a:rPr>
              <a:t>Máquina Pascal</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Apesar da régua de cálculo de William Oughtred ser útil, os valores presentes nela ainda eram pré-definidos, o que não funcionaria para calcular números que não estivessem presentes na tábua. Pouco tempo depois, em 1642, o matemático francês Bleise Pascal desenvolveu o que pode ser chamado de primeira calculadora mecânica da História, a Máquina de Pascal.</a:t>
            </a:r>
          </a:p>
          <a:p>
            <a:pPr indent="-280987" lvl="1" marL="636587" marR="0" rtl="0" algn="l">
              <a:lnSpc>
                <a:spcPct val="100000"/>
              </a:lnSpc>
              <a:spcBef>
                <a:spcPts val="500"/>
              </a:spcBef>
              <a:spcAft>
                <a:spcPts val="0"/>
              </a:spcAft>
              <a:buClr>
                <a:srgbClr val="27455E"/>
              </a:buClr>
              <a:buSzPct val="70000"/>
              <a:buFont typeface="Noto Sans Symbols"/>
              <a:buChar char="⬜"/>
            </a:pPr>
            <a:r>
              <a:rPr b="0" i="0" lang="en-US" sz="2600" u="none" cap="none" strike="noStrike">
                <a:solidFill>
                  <a:srgbClr val="20190B"/>
                </a:solidFill>
                <a:latin typeface="Questrial"/>
                <a:ea typeface="Questrial"/>
                <a:cs typeface="Questrial"/>
                <a:sym typeface="Questrial"/>
              </a:rPr>
              <a:t>Mas essa máquina realizava somente adição e subtração</a:t>
            </a:r>
          </a:p>
        </p:txBody>
      </p:sp>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