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84" r:id="rId3"/>
    <p:sldId id="286" r:id="rId4"/>
    <p:sldId id="298" r:id="rId5"/>
    <p:sldId id="29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517104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SINAIS QUE INDICAM QUE A MULHER ESTÁ EM TRABALHO DE PARTO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729712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O </a:t>
            </a:r>
            <a:r>
              <a:rPr lang="pt-BR" sz="3600" dirty="0"/>
              <a:t>trabalho de parto desencadeia-se de maneira espontânea. Os sinais e sintomas principais são as contrações uterinas frequentes e regulares. As contrações uterinas se caracterizam pelo endurecimento do </a:t>
            </a:r>
            <a:r>
              <a:rPr lang="pt-BR" sz="3600" dirty="0" err="1" smtClean="0"/>
              <a:t>abdômem</a:t>
            </a:r>
            <a:r>
              <a:rPr lang="pt-BR" sz="3600" dirty="0" smtClean="0"/>
              <a:t>, </a:t>
            </a:r>
            <a:r>
              <a:rPr lang="pt-BR" sz="3600" dirty="0"/>
              <a:t>com dores que vão aumentando gradativamente.</a:t>
            </a:r>
          </a:p>
        </p:txBody>
      </p:sp>
    </p:spTree>
    <p:extLst>
      <p:ext uri="{BB962C8B-B14F-4D97-AF65-F5344CB8AC3E}">
        <p14:creationId xmlns:p14="http://schemas.microsoft.com/office/powerpoint/2010/main" val="20387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021288"/>
          </a:xfrm>
        </p:spPr>
        <p:txBody>
          <a:bodyPr>
            <a:norm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O início do trabalho de parto é um momento de muita expectativa para a gestante e seus familiares, por isso eles devem estar informados dos sintomas que o precedem. Com certeza, isso auxilia a fazer desse momento uma experiência menos tensa e incômoda e mais natural e feliz.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240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496944" cy="9361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FALSO TRABALHO DE PARTO (FTP)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4000" dirty="0"/>
              <a:t>Dores do </a:t>
            </a:r>
            <a:r>
              <a:rPr lang="pt-BR" sz="4000" dirty="0" smtClean="0"/>
              <a:t>incremento </a:t>
            </a:r>
            <a:r>
              <a:rPr lang="pt-BR" sz="4000" dirty="0"/>
              <a:t>das contrações de </a:t>
            </a:r>
            <a:r>
              <a:rPr lang="pt-BR" sz="4000" dirty="0" err="1"/>
              <a:t>braxton-hicks</a:t>
            </a:r>
            <a:r>
              <a:rPr lang="pt-BR" sz="4000" dirty="0"/>
              <a:t>, mais intensas ao anoitecer melhorando ao amanhecer</a:t>
            </a:r>
            <a:r>
              <a:rPr lang="pt-BR" sz="4000" dirty="0" smtClean="0"/>
              <a:t>.</a:t>
            </a:r>
          </a:p>
          <a:p>
            <a:r>
              <a:rPr lang="pt-BR" sz="4000" dirty="0" smtClean="0"/>
              <a:t>O </a:t>
            </a:r>
            <a:r>
              <a:rPr lang="pt-BR" sz="4000" dirty="0"/>
              <a:t>FTP acontece dias antes do trabalho de parto verdadeiro, mas não tem o poder de dilatar a </a:t>
            </a:r>
            <a:r>
              <a:rPr lang="pt-BR" sz="4000" dirty="0" err="1"/>
              <a:t>cérvix</a:t>
            </a:r>
            <a:r>
              <a:rPr lang="pt-BR" sz="40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73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 smtClean="0">
                <a:solidFill>
                  <a:schemeClr val="tx1"/>
                </a:solidFill>
              </a:rPr>
              <a:t>SINAIS PREMONITORES </a:t>
            </a: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b="1" dirty="0" smtClean="0">
                <a:solidFill>
                  <a:srgbClr val="FF0000"/>
                </a:solidFill>
              </a:rPr>
              <a:t>INSINUAÇÃO</a:t>
            </a:r>
            <a:r>
              <a:rPr lang="pt-BR" sz="4800" b="1" dirty="0" smtClean="0"/>
              <a:t> 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2565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De 2 a 4 semanas antes do parto</a:t>
            </a:r>
          </a:p>
          <a:p>
            <a:endParaRPr lang="pt-BR" sz="3600" dirty="0" smtClean="0"/>
          </a:p>
          <a:p>
            <a:r>
              <a:rPr lang="pt-BR" sz="3600" dirty="0" smtClean="0"/>
              <a:t>Abaixamento do abdômen – feto se acomoda no estreito superior da pélvis materna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1724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5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1991</TotalTime>
  <Words>169</Words>
  <Application>Microsoft Office PowerPoint</Application>
  <PresentationFormat>Apresentação na tela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Urbano</vt:lpstr>
      <vt:lpstr>SINAIS QUE INDICAM QUE A MULHER ESTÁ EM TRABALHO DE PARTO </vt:lpstr>
      <vt:lpstr>Apresentação do PowerPoint</vt:lpstr>
      <vt:lpstr>FALSO TRABALHO DE PARTO (FTP) </vt:lpstr>
      <vt:lpstr>SINAIS PREMONITORES  INSINUAÇÃO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SINTOMAS DO TRABALHO DE PARTO</dc:title>
  <dc:creator>Notebook</dc:creator>
  <cp:lastModifiedBy>Isabela</cp:lastModifiedBy>
  <cp:revision>52</cp:revision>
  <dcterms:created xsi:type="dcterms:W3CDTF">2017-04-04T01:20:24Z</dcterms:created>
  <dcterms:modified xsi:type="dcterms:W3CDTF">2018-06-09T14:35:19Z</dcterms:modified>
</cp:coreProperties>
</file>