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7" r:id="rId3"/>
    <p:sldId id="257" r:id="rId4"/>
    <p:sldId id="31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1000" y="1000109"/>
            <a:ext cx="8458200" cy="2643205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SINAIS E SINTOMAS DO TRABALHO DE PARTO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5572140"/>
            <a:ext cx="4953000" cy="80398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  <p:pic>
        <p:nvPicPr>
          <p:cNvPr id="13314" name="Picture 2" descr="Resultado de imagem para sinais e sintomas do trabalho de par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714612" y="2214554"/>
            <a:ext cx="60722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accent1"/>
                </a:solidFill>
                <a:latin typeface="Arial Black" pitchFamily="34" charset="0"/>
              </a:rPr>
              <a:t>TRABALHO DE PARTO</a:t>
            </a:r>
            <a:endParaRPr lang="pt-BR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/>
          <a:lstStyle/>
          <a:p>
            <a:pPr algn="ctr"/>
            <a:r>
              <a:rPr lang="pt-BR" sz="4800" b="1" dirty="0" smtClean="0">
                <a:solidFill>
                  <a:srgbClr val="FF0000"/>
                </a:solidFill>
              </a:rPr>
              <a:t>TRABALHO DE PARTO (TP)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É</a:t>
            </a:r>
            <a:r>
              <a:rPr lang="pt-BR" sz="4000" dirty="0" smtClean="0"/>
              <a:t> </a:t>
            </a:r>
            <a:r>
              <a:rPr lang="pt-BR" sz="4000" dirty="0"/>
              <a:t>o processo fisiológico que tem por objetivo expulsar o feto, a placenta </a:t>
            </a:r>
            <a:r>
              <a:rPr lang="pt-BR" sz="4000" dirty="0" smtClean="0"/>
              <a:t>e as </a:t>
            </a:r>
            <a:r>
              <a:rPr lang="pt-BR" sz="4000" dirty="0"/>
              <a:t>membranas, para o exterior do útero, através do canal de parto com idade gestacional igual ou </a:t>
            </a:r>
            <a:r>
              <a:rPr lang="pt-BR" sz="4000" dirty="0" smtClean="0"/>
              <a:t>superior a </a:t>
            </a:r>
            <a:r>
              <a:rPr lang="pt-BR" sz="4000" dirty="0"/>
              <a:t>20 semanas.</a:t>
            </a:r>
          </a:p>
        </p:txBody>
      </p:sp>
    </p:spTree>
    <p:extLst>
      <p:ext uri="{BB962C8B-B14F-4D97-AF65-F5344CB8AC3E}">
        <p14:creationId xmlns:p14="http://schemas.microsoft.com/office/powerpoint/2010/main" val="42131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476672"/>
            <a:ext cx="8929718" cy="123781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PROVÁVEIS CAUSAS DO INÍCIO DO TRABALHO DE PARTO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12568"/>
          </a:xfrm>
        </p:spPr>
        <p:txBody>
          <a:bodyPr/>
          <a:lstStyle/>
          <a:p>
            <a:pPr>
              <a:buNone/>
            </a:pPr>
            <a:endParaRPr lang="pt-BR" sz="3600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A causa do início do TP não é compreendida completamente, mas parece ser o resultado de uma combinação de fatores tais como</a:t>
            </a:r>
          </a:p>
          <a:p>
            <a:pPr marL="109728" indent="0">
              <a:buNone/>
            </a:pPr>
            <a:r>
              <a:rPr lang="pt-BR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(ocitocina fetal+materna).</a:t>
            </a:r>
          </a:p>
          <a:p>
            <a:pPr>
              <a:buFont typeface="Wingdings" pitchFamily="2" charset="2"/>
              <a:buChar char="v"/>
            </a:pPr>
            <a:endParaRPr lang="pt-BR" dirty="0"/>
          </a:p>
        </p:txBody>
      </p:sp>
      <p:pic>
        <p:nvPicPr>
          <p:cNvPr id="12292" name="Picture 4" descr="Resultado de imagem para animação trabalho de par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4405322"/>
            <a:ext cx="2987824" cy="2452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</a:rPr>
              <a:t>FASES CLÍNICAS DO TP</a:t>
            </a:r>
            <a:r>
              <a:rPr lang="pt-BR" sz="4400" dirty="0"/>
              <a:t/>
            </a:r>
            <a:br>
              <a:rPr lang="pt-BR" sz="4400" dirty="0"/>
            </a:b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87372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pt-BR" dirty="0"/>
          </a:p>
          <a:p>
            <a:r>
              <a:rPr lang="pt-BR" sz="3600" dirty="0"/>
              <a:t>1. Primeiro Período: </a:t>
            </a:r>
            <a:r>
              <a:rPr lang="pt-BR" sz="3600" dirty="0" smtClean="0"/>
              <a:t>Dilatação</a:t>
            </a:r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2. Segundo Período: </a:t>
            </a:r>
            <a:r>
              <a:rPr lang="pt-BR" sz="3600" dirty="0" smtClean="0"/>
              <a:t>Expulsivo</a:t>
            </a:r>
          </a:p>
          <a:p>
            <a:r>
              <a:rPr lang="pt-BR" sz="3600" dirty="0" smtClean="0"/>
              <a:t> </a:t>
            </a:r>
            <a:endParaRPr lang="pt-BR" sz="3600" dirty="0"/>
          </a:p>
          <a:p>
            <a:r>
              <a:rPr lang="pt-BR" sz="3600" dirty="0"/>
              <a:t>3. Terceiro Período: Dequitação </a:t>
            </a:r>
            <a:r>
              <a:rPr lang="pt-BR" sz="3600" dirty="0" smtClean="0"/>
              <a:t>Placentária</a:t>
            </a:r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4. Quarto Período: Período de </a:t>
            </a:r>
            <a:r>
              <a:rPr lang="pt-BR" sz="3600" dirty="0" err="1" smtClean="0"/>
              <a:t>Greemberg</a:t>
            </a:r>
            <a:r>
              <a:rPr lang="pt-BR" sz="3600" dirty="0" smtClean="0"/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28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1990</TotalTime>
  <Words>123</Words>
  <Application>Microsoft Office PowerPoint</Application>
  <PresentationFormat>Apresentação na tela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Urbano</vt:lpstr>
      <vt:lpstr>SINAIS E SINTOMAS DO TRABALHO DE PARTO</vt:lpstr>
      <vt:lpstr>TRABALHO DE PARTO (TP) </vt:lpstr>
      <vt:lpstr>PROVÁVEIS CAUSAS DO INÍCIO DO TRABALHO DE PARTO </vt:lpstr>
      <vt:lpstr>FASES CLÍNICAS DO TP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SINTOMAS DO TRABALHO DE PARTO</dc:title>
  <dc:creator>Notebook</dc:creator>
  <cp:lastModifiedBy>Isabela</cp:lastModifiedBy>
  <cp:revision>51</cp:revision>
  <dcterms:created xsi:type="dcterms:W3CDTF">2017-04-04T01:20:24Z</dcterms:created>
  <dcterms:modified xsi:type="dcterms:W3CDTF">2018-06-09T14:27:23Z</dcterms:modified>
</cp:coreProperties>
</file>