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2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86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488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8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7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2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" y="0"/>
            <a:ext cx="90370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23432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132</cp:revision>
  <dcterms:created xsi:type="dcterms:W3CDTF">2017-05-06T23:28:49Z</dcterms:created>
  <dcterms:modified xsi:type="dcterms:W3CDTF">2018-08-01T16:51:26Z</dcterms:modified>
</cp:coreProperties>
</file>