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6"/>
  </p:notesMasterIdLst>
  <p:sldIdLst>
    <p:sldId id="443" r:id="rId2"/>
    <p:sldId id="444" r:id="rId3"/>
    <p:sldId id="445" r:id="rId4"/>
    <p:sldId id="393" r:id="rId5"/>
    <p:sldId id="354" r:id="rId6"/>
    <p:sldId id="394" r:id="rId7"/>
    <p:sldId id="353" r:id="rId8"/>
    <p:sldId id="340" r:id="rId9"/>
    <p:sldId id="437" r:id="rId10"/>
    <p:sldId id="345" r:id="rId11"/>
    <p:sldId id="395" r:id="rId12"/>
    <p:sldId id="344" r:id="rId13"/>
    <p:sldId id="355" r:id="rId14"/>
    <p:sldId id="351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369" autoAdjust="0"/>
  </p:normalViewPr>
  <p:slideViewPr>
    <p:cSldViewPr>
      <p:cViewPr varScale="1">
        <p:scale>
          <a:sx n="37" d="100"/>
          <a:sy n="37" d="100"/>
        </p:scale>
        <p:origin x="-14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74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32C4F8-CF79-430C-A52F-80B24615800C}" type="doc">
      <dgm:prSet loTypeId="urn:microsoft.com/office/officeart/2008/layout/HorizontalMultiLevelHierarchy" loCatId="hierarchy" qsTypeId="urn:microsoft.com/office/officeart/2005/8/quickstyle/3d2" qsCatId="3D" csTypeId="urn:microsoft.com/office/officeart/2005/8/colors/colorful1#4" csCatId="colorful" phldr="1"/>
      <dgm:spPr/>
      <dgm:t>
        <a:bodyPr/>
        <a:lstStyle/>
        <a:p>
          <a:endParaRPr lang="pt-BR"/>
        </a:p>
      </dgm:t>
    </dgm:pt>
    <dgm:pt modelId="{A8B9D18F-D5DF-4633-A397-4B912D4391CE}">
      <dgm:prSet phldrT="[Texto]"/>
      <dgm:spPr/>
      <dgm:t>
        <a:bodyPr/>
        <a:lstStyle/>
        <a:p>
          <a:r>
            <a:rPr lang="pt-BR" dirty="0" smtClean="0">
              <a:solidFill>
                <a:srgbClr val="1C1C1C"/>
              </a:solidFill>
              <a:latin typeface="Arial Black" pitchFamily="34" charset="0"/>
            </a:rPr>
            <a:t>Tipos de Transporte</a:t>
          </a:r>
          <a:endParaRPr lang="pt-BR" dirty="0">
            <a:solidFill>
              <a:srgbClr val="1C1C1C"/>
            </a:solidFill>
            <a:latin typeface="Arial Black" pitchFamily="34" charset="0"/>
          </a:endParaRPr>
        </a:p>
      </dgm:t>
    </dgm:pt>
    <dgm:pt modelId="{D1DC1E83-5D7E-4CF3-B467-82A14E8EF606}" type="parTrans" cxnId="{461325FC-C4C0-4CF5-ACCB-58895ED6FA71}">
      <dgm:prSet/>
      <dgm:spPr/>
      <dgm:t>
        <a:bodyPr/>
        <a:lstStyle/>
        <a:p>
          <a:endParaRPr lang="pt-BR"/>
        </a:p>
      </dgm:t>
    </dgm:pt>
    <dgm:pt modelId="{568F88B5-8A8D-41AD-A5D4-C7C73B1F7A5C}" type="sibTrans" cxnId="{461325FC-C4C0-4CF5-ACCB-58895ED6FA71}">
      <dgm:prSet/>
      <dgm:spPr/>
      <dgm:t>
        <a:bodyPr/>
        <a:lstStyle/>
        <a:p>
          <a:endParaRPr lang="pt-BR"/>
        </a:p>
      </dgm:t>
    </dgm:pt>
    <dgm:pt modelId="{D6539337-0296-48B0-8E07-F72DF467F4E0}">
      <dgm:prSet phldrT="[Texto]"/>
      <dgm:spPr/>
      <dgm:t>
        <a:bodyPr/>
        <a:lstStyle/>
        <a:p>
          <a:r>
            <a:rPr lang="pt-BR" dirty="0" smtClean="0">
              <a:solidFill>
                <a:srgbClr val="1C1C1C"/>
              </a:solidFill>
              <a:latin typeface="Arial Black" pitchFamily="34" charset="0"/>
            </a:rPr>
            <a:t>Passivo</a:t>
          </a:r>
          <a:endParaRPr lang="pt-BR" dirty="0">
            <a:solidFill>
              <a:srgbClr val="1C1C1C"/>
            </a:solidFill>
            <a:latin typeface="Arial Black" pitchFamily="34" charset="0"/>
          </a:endParaRPr>
        </a:p>
      </dgm:t>
    </dgm:pt>
    <dgm:pt modelId="{61ADA046-50AE-4C4C-9777-4A25CE69CB56}" type="parTrans" cxnId="{AE8E7B76-98F0-4A0A-B9C5-FDCED7FE4522}">
      <dgm:prSet/>
      <dgm:spPr/>
      <dgm:t>
        <a:bodyPr/>
        <a:lstStyle/>
        <a:p>
          <a:endParaRPr lang="pt-BR"/>
        </a:p>
      </dgm:t>
    </dgm:pt>
    <dgm:pt modelId="{952BF684-3C04-4589-8C58-7BFDB9753183}" type="sibTrans" cxnId="{AE8E7B76-98F0-4A0A-B9C5-FDCED7FE4522}">
      <dgm:prSet/>
      <dgm:spPr/>
      <dgm:t>
        <a:bodyPr/>
        <a:lstStyle/>
        <a:p>
          <a:endParaRPr lang="pt-BR"/>
        </a:p>
      </dgm:t>
    </dgm:pt>
    <dgm:pt modelId="{155DE933-9215-442E-9094-A32267B4889A}">
      <dgm:prSet phldrT="[Texto]"/>
      <dgm:spPr/>
      <dgm:t>
        <a:bodyPr/>
        <a:lstStyle/>
        <a:p>
          <a:r>
            <a:rPr lang="pt-BR" dirty="0" smtClean="0">
              <a:solidFill>
                <a:srgbClr val="1C1C1C"/>
              </a:solidFill>
              <a:latin typeface="Arial Black" pitchFamily="34" charset="0"/>
            </a:rPr>
            <a:t>Não mediado</a:t>
          </a:r>
          <a:endParaRPr lang="pt-BR" dirty="0">
            <a:solidFill>
              <a:srgbClr val="1C1C1C"/>
            </a:solidFill>
            <a:latin typeface="Arial Black" pitchFamily="34" charset="0"/>
          </a:endParaRPr>
        </a:p>
      </dgm:t>
    </dgm:pt>
    <dgm:pt modelId="{8B0F6082-8A31-4075-BCA0-F8CC494EF323}" type="parTrans" cxnId="{84A8E756-560E-4CD5-950D-C2B15A446A17}">
      <dgm:prSet/>
      <dgm:spPr/>
      <dgm:t>
        <a:bodyPr/>
        <a:lstStyle/>
        <a:p>
          <a:endParaRPr lang="pt-BR"/>
        </a:p>
      </dgm:t>
    </dgm:pt>
    <dgm:pt modelId="{8A8EEF2E-3D0D-4171-B198-73E42894A8D0}" type="sibTrans" cxnId="{84A8E756-560E-4CD5-950D-C2B15A446A17}">
      <dgm:prSet/>
      <dgm:spPr/>
      <dgm:t>
        <a:bodyPr/>
        <a:lstStyle/>
        <a:p>
          <a:endParaRPr lang="pt-BR"/>
        </a:p>
      </dgm:t>
    </dgm:pt>
    <dgm:pt modelId="{D008F4A4-38BD-48E7-9D6F-99C9C040F0E7}">
      <dgm:prSet phldrT="[Texto]"/>
      <dgm:spPr/>
      <dgm:t>
        <a:bodyPr/>
        <a:lstStyle/>
        <a:p>
          <a:r>
            <a:rPr lang="pt-BR" dirty="0" smtClean="0">
              <a:solidFill>
                <a:srgbClr val="1C1C1C"/>
              </a:solidFill>
              <a:latin typeface="Arial Black" pitchFamily="34" charset="0"/>
            </a:rPr>
            <a:t>Mediado</a:t>
          </a:r>
          <a:endParaRPr lang="pt-BR" dirty="0">
            <a:solidFill>
              <a:srgbClr val="1C1C1C"/>
            </a:solidFill>
            <a:latin typeface="Arial Black" pitchFamily="34" charset="0"/>
          </a:endParaRPr>
        </a:p>
      </dgm:t>
    </dgm:pt>
    <dgm:pt modelId="{1DA4687D-3C5C-48F9-8298-7A425AEDE751}" type="parTrans" cxnId="{D6A7383F-6EDC-48F0-A735-443846835374}">
      <dgm:prSet/>
      <dgm:spPr/>
      <dgm:t>
        <a:bodyPr/>
        <a:lstStyle/>
        <a:p>
          <a:endParaRPr lang="pt-BR"/>
        </a:p>
      </dgm:t>
    </dgm:pt>
    <dgm:pt modelId="{8A2F7E12-DBD5-49AB-891D-EB9B1FF970E9}" type="sibTrans" cxnId="{D6A7383F-6EDC-48F0-A735-443846835374}">
      <dgm:prSet/>
      <dgm:spPr/>
      <dgm:t>
        <a:bodyPr/>
        <a:lstStyle/>
        <a:p>
          <a:endParaRPr lang="pt-BR"/>
        </a:p>
      </dgm:t>
    </dgm:pt>
    <dgm:pt modelId="{4551F577-EA7A-4B34-A009-DACAB63B1BC4}">
      <dgm:prSet phldrT="[Texto]"/>
      <dgm:spPr/>
      <dgm:t>
        <a:bodyPr/>
        <a:lstStyle/>
        <a:p>
          <a:r>
            <a:rPr lang="pt-BR" dirty="0" smtClean="0">
              <a:solidFill>
                <a:srgbClr val="1C1C1C"/>
              </a:solidFill>
              <a:latin typeface="Arial Black" pitchFamily="34" charset="0"/>
            </a:rPr>
            <a:t>Ativo</a:t>
          </a:r>
          <a:endParaRPr lang="pt-BR" dirty="0">
            <a:solidFill>
              <a:srgbClr val="1C1C1C"/>
            </a:solidFill>
            <a:latin typeface="Arial Black" pitchFamily="34" charset="0"/>
          </a:endParaRPr>
        </a:p>
      </dgm:t>
    </dgm:pt>
    <dgm:pt modelId="{3D00BF13-C939-4BFD-A43A-61816839C7C7}" type="parTrans" cxnId="{11485A0A-2B0D-4BF8-B70F-4CB0FEB62DF2}">
      <dgm:prSet/>
      <dgm:spPr/>
      <dgm:t>
        <a:bodyPr/>
        <a:lstStyle/>
        <a:p>
          <a:endParaRPr lang="pt-BR"/>
        </a:p>
      </dgm:t>
    </dgm:pt>
    <dgm:pt modelId="{AD6820E1-15D4-41D6-B013-204F734E8F89}" type="sibTrans" cxnId="{11485A0A-2B0D-4BF8-B70F-4CB0FEB62DF2}">
      <dgm:prSet/>
      <dgm:spPr/>
      <dgm:t>
        <a:bodyPr/>
        <a:lstStyle/>
        <a:p>
          <a:endParaRPr lang="pt-BR"/>
        </a:p>
      </dgm:t>
    </dgm:pt>
    <dgm:pt modelId="{8D4BA0DD-B6FB-486F-8093-6800CE3205BB}">
      <dgm:prSet phldrT="[Texto]"/>
      <dgm:spPr/>
      <dgm:t>
        <a:bodyPr/>
        <a:lstStyle/>
        <a:p>
          <a:r>
            <a:rPr lang="pt-BR" dirty="0" err="1" smtClean="0">
              <a:solidFill>
                <a:srgbClr val="1C1C1C"/>
              </a:solidFill>
              <a:latin typeface="Arial Black" pitchFamily="34" charset="0"/>
            </a:rPr>
            <a:t>Endocitose</a:t>
          </a:r>
          <a:r>
            <a:rPr lang="pt-BR" dirty="0" smtClean="0">
              <a:solidFill>
                <a:srgbClr val="1C1C1C"/>
              </a:solidFill>
              <a:latin typeface="Arial Black" pitchFamily="34" charset="0"/>
            </a:rPr>
            <a:t> e </a:t>
          </a:r>
          <a:r>
            <a:rPr lang="pt-BR" dirty="0" err="1" smtClean="0">
              <a:solidFill>
                <a:srgbClr val="1C1C1C"/>
              </a:solidFill>
              <a:latin typeface="Arial Black" pitchFamily="34" charset="0"/>
            </a:rPr>
            <a:t>exocitose</a:t>
          </a:r>
          <a:endParaRPr lang="pt-BR" dirty="0">
            <a:solidFill>
              <a:srgbClr val="1C1C1C"/>
            </a:solidFill>
            <a:latin typeface="Arial Black" pitchFamily="34" charset="0"/>
          </a:endParaRPr>
        </a:p>
      </dgm:t>
    </dgm:pt>
    <dgm:pt modelId="{46426B4E-1215-4AC0-BDCE-34893E88ED7D}" type="parTrans" cxnId="{48D813D0-3559-484E-B072-FF3F326B64F9}">
      <dgm:prSet/>
      <dgm:spPr/>
      <dgm:t>
        <a:bodyPr/>
        <a:lstStyle/>
        <a:p>
          <a:endParaRPr lang="pt-BR"/>
        </a:p>
      </dgm:t>
    </dgm:pt>
    <dgm:pt modelId="{2599E7E5-FAAE-4742-9591-0A61D0C8027F}" type="sibTrans" cxnId="{48D813D0-3559-484E-B072-FF3F326B64F9}">
      <dgm:prSet/>
      <dgm:spPr/>
      <dgm:t>
        <a:bodyPr/>
        <a:lstStyle/>
        <a:p>
          <a:endParaRPr lang="pt-BR"/>
        </a:p>
      </dgm:t>
    </dgm:pt>
    <dgm:pt modelId="{4BC6E762-D9C0-4D3E-BE82-CA5A727FA0C3}">
      <dgm:prSet/>
      <dgm:spPr/>
      <dgm:t>
        <a:bodyPr/>
        <a:lstStyle/>
        <a:p>
          <a:pPr>
            <a:spcAft>
              <a:spcPts val="0"/>
            </a:spcAft>
          </a:pPr>
          <a:r>
            <a:rPr lang="pt-BR" dirty="0" smtClean="0">
              <a:solidFill>
                <a:srgbClr val="1C1C1C"/>
              </a:solidFill>
              <a:latin typeface="Arial Black" pitchFamily="34" charset="0"/>
            </a:rPr>
            <a:t>Difusão </a:t>
          </a:r>
        </a:p>
        <a:p>
          <a:pPr>
            <a:spcAft>
              <a:spcPts val="0"/>
            </a:spcAft>
          </a:pPr>
          <a:r>
            <a:rPr lang="pt-BR" dirty="0" smtClean="0">
              <a:solidFill>
                <a:srgbClr val="1C1C1C"/>
              </a:solidFill>
              <a:latin typeface="Arial Black" pitchFamily="34" charset="0"/>
            </a:rPr>
            <a:t>Simples</a:t>
          </a:r>
          <a:endParaRPr lang="pt-BR" dirty="0">
            <a:solidFill>
              <a:srgbClr val="1C1C1C"/>
            </a:solidFill>
            <a:latin typeface="Arial Black" pitchFamily="34" charset="0"/>
          </a:endParaRPr>
        </a:p>
      </dgm:t>
    </dgm:pt>
    <dgm:pt modelId="{9F250AB2-32C8-4CA2-B6D2-5EF936EC70F1}" type="parTrans" cxnId="{BED157C4-864B-44D6-89E4-0F44B5AE06BB}">
      <dgm:prSet/>
      <dgm:spPr/>
      <dgm:t>
        <a:bodyPr/>
        <a:lstStyle/>
        <a:p>
          <a:endParaRPr lang="pt-BR"/>
        </a:p>
      </dgm:t>
    </dgm:pt>
    <dgm:pt modelId="{06456BB3-1758-43D6-822E-C2DA75D8730A}" type="sibTrans" cxnId="{BED157C4-864B-44D6-89E4-0F44B5AE06BB}">
      <dgm:prSet/>
      <dgm:spPr/>
      <dgm:t>
        <a:bodyPr/>
        <a:lstStyle/>
        <a:p>
          <a:endParaRPr lang="pt-BR"/>
        </a:p>
      </dgm:t>
    </dgm:pt>
    <dgm:pt modelId="{25A17DCF-8736-4798-B2CC-84825279DF17}">
      <dgm:prSet/>
      <dgm:spPr/>
      <dgm:t>
        <a:bodyPr/>
        <a:lstStyle/>
        <a:p>
          <a:r>
            <a:rPr lang="pt-BR" dirty="0" smtClean="0">
              <a:solidFill>
                <a:srgbClr val="1C1C1C"/>
              </a:solidFill>
              <a:latin typeface="Arial Black" pitchFamily="34" charset="0"/>
            </a:rPr>
            <a:t>Osmose</a:t>
          </a:r>
          <a:endParaRPr lang="pt-BR" dirty="0">
            <a:solidFill>
              <a:srgbClr val="1C1C1C"/>
            </a:solidFill>
            <a:latin typeface="Arial Black" pitchFamily="34" charset="0"/>
          </a:endParaRPr>
        </a:p>
      </dgm:t>
    </dgm:pt>
    <dgm:pt modelId="{B6736209-E9A6-496D-9D60-941A6123EE49}" type="parTrans" cxnId="{E1BEC7CD-DD94-4233-869F-28E1A0C02767}">
      <dgm:prSet/>
      <dgm:spPr/>
      <dgm:t>
        <a:bodyPr/>
        <a:lstStyle/>
        <a:p>
          <a:endParaRPr lang="pt-BR"/>
        </a:p>
      </dgm:t>
    </dgm:pt>
    <dgm:pt modelId="{DF23ED73-3646-4A7B-96D1-51D771641BA1}" type="sibTrans" cxnId="{E1BEC7CD-DD94-4233-869F-28E1A0C02767}">
      <dgm:prSet/>
      <dgm:spPr/>
      <dgm:t>
        <a:bodyPr/>
        <a:lstStyle/>
        <a:p>
          <a:endParaRPr lang="pt-BR"/>
        </a:p>
      </dgm:t>
    </dgm:pt>
    <dgm:pt modelId="{5EB1EB33-1CD3-4A7F-B160-32683E44A378}">
      <dgm:prSet/>
      <dgm:spPr/>
      <dgm:t>
        <a:bodyPr/>
        <a:lstStyle/>
        <a:p>
          <a:r>
            <a:rPr lang="pt-BR" dirty="0" smtClean="0">
              <a:solidFill>
                <a:srgbClr val="1C1C1C"/>
              </a:solidFill>
              <a:latin typeface="Arial Black" pitchFamily="34" charset="0"/>
            </a:rPr>
            <a:t>Difusão Facilitada</a:t>
          </a:r>
          <a:endParaRPr lang="pt-BR" dirty="0">
            <a:solidFill>
              <a:srgbClr val="1C1C1C"/>
            </a:solidFill>
            <a:latin typeface="Arial Black" pitchFamily="34" charset="0"/>
          </a:endParaRPr>
        </a:p>
      </dgm:t>
    </dgm:pt>
    <dgm:pt modelId="{DDE7CEA5-02A7-447F-BCEC-48750CD9201A}" type="parTrans" cxnId="{04438D82-A882-40FA-9DDF-7E7000D38522}">
      <dgm:prSet/>
      <dgm:spPr/>
      <dgm:t>
        <a:bodyPr/>
        <a:lstStyle/>
        <a:p>
          <a:endParaRPr lang="pt-BR"/>
        </a:p>
      </dgm:t>
    </dgm:pt>
    <dgm:pt modelId="{78C948E4-9768-4D78-9B53-0DFFE81ABE24}" type="sibTrans" cxnId="{04438D82-A882-40FA-9DDF-7E7000D38522}">
      <dgm:prSet/>
      <dgm:spPr/>
      <dgm:t>
        <a:bodyPr/>
        <a:lstStyle/>
        <a:p>
          <a:endParaRPr lang="pt-BR"/>
        </a:p>
      </dgm:t>
    </dgm:pt>
    <dgm:pt modelId="{A2FB5525-296B-457F-9E65-E841CDE28E06}">
      <dgm:prSet/>
      <dgm:spPr/>
      <dgm:t>
        <a:bodyPr/>
        <a:lstStyle/>
        <a:p>
          <a:r>
            <a:rPr lang="pt-BR" b="1" dirty="0" smtClean="0">
              <a:solidFill>
                <a:schemeClr val="tx1"/>
              </a:solidFill>
              <a:latin typeface="Arial Black" pitchFamily="34" charset="0"/>
            </a:rPr>
            <a:t>Bombas</a:t>
          </a:r>
          <a:endParaRPr lang="pt-BR" b="1" dirty="0">
            <a:solidFill>
              <a:schemeClr val="tx1"/>
            </a:solidFill>
            <a:latin typeface="Arial Black" pitchFamily="34" charset="0"/>
          </a:endParaRPr>
        </a:p>
      </dgm:t>
    </dgm:pt>
    <dgm:pt modelId="{1325579C-6A39-41A9-88BB-BD7BDEF2B65C}" type="parTrans" cxnId="{717FCBC9-DB4C-44B8-83BA-4D65B7117F0D}">
      <dgm:prSet/>
      <dgm:spPr/>
      <dgm:t>
        <a:bodyPr/>
        <a:lstStyle/>
        <a:p>
          <a:endParaRPr lang="pt-BR"/>
        </a:p>
      </dgm:t>
    </dgm:pt>
    <dgm:pt modelId="{C00C6756-CBE3-4D06-BA70-026C79E9B2DF}" type="sibTrans" cxnId="{717FCBC9-DB4C-44B8-83BA-4D65B7117F0D}">
      <dgm:prSet/>
      <dgm:spPr/>
      <dgm:t>
        <a:bodyPr/>
        <a:lstStyle/>
        <a:p>
          <a:endParaRPr lang="pt-BR"/>
        </a:p>
      </dgm:t>
    </dgm:pt>
    <dgm:pt modelId="{4141457D-693F-45E7-9BFB-822232D0F369}" type="pres">
      <dgm:prSet presAssocID="{1832C4F8-CF79-430C-A52F-80B24615800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D697188F-B867-4B92-89E0-17957D6B6092}" type="pres">
      <dgm:prSet presAssocID="{A8B9D18F-D5DF-4633-A397-4B912D4391CE}" presName="root1" presStyleCnt="0"/>
      <dgm:spPr/>
      <dgm:t>
        <a:bodyPr/>
        <a:lstStyle/>
        <a:p>
          <a:endParaRPr lang="pt-BR"/>
        </a:p>
      </dgm:t>
    </dgm:pt>
    <dgm:pt modelId="{77C5A01C-AAAD-42EB-88AE-ADD6CAFAB92B}" type="pres">
      <dgm:prSet presAssocID="{A8B9D18F-D5DF-4633-A397-4B912D4391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79B4891-9ACD-4301-A3ED-FDBFD449C1C5}" type="pres">
      <dgm:prSet presAssocID="{A8B9D18F-D5DF-4633-A397-4B912D4391CE}" presName="level2hierChild" presStyleCnt="0"/>
      <dgm:spPr/>
      <dgm:t>
        <a:bodyPr/>
        <a:lstStyle/>
        <a:p>
          <a:endParaRPr lang="pt-BR"/>
        </a:p>
      </dgm:t>
    </dgm:pt>
    <dgm:pt modelId="{87EAE7F1-63CC-42FB-BC8E-B37C89FC83D0}" type="pres">
      <dgm:prSet presAssocID="{61ADA046-50AE-4C4C-9777-4A25CE69CB56}" presName="conn2-1" presStyleLbl="parChTrans1D2" presStyleIdx="0" presStyleCnt="2"/>
      <dgm:spPr/>
      <dgm:t>
        <a:bodyPr/>
        <a:lstStyle/>
        <a:p>
          <a:endParaRPr lang="pt-BR"/>
        </a:p>
      </dgm:t>
    </dgm:pt>
    <dgm:pt modelId="{4186BFD4-7DA7-40A6-8394-6AFCCA00C9D5}" type="pres">
      <dgm:prSet presAssocID="{61ADA046-50AE-4C4C-9777-4A25CE69CB56}" presName="connTx" presStyleLbl="parChTrans1D2" presStyleIdx="0" presStyleCnt="2"/>
      <dgm:spPr/>
      <dgm:t>
        <a:bodyPr/>
        <a:lstStyle/>
        <a:p>
          <a:endParaRPr lang="pt-BR"/>
        </a:p>
      </dgm:t>
    </dgm:pt>
    <dgm:pt modelId="{7BE8E929-6A2C-4233-8AD4-5F56DCCD5070}" type="pres">
      <dgm:prSet presAssocID="{D6539337-0296-48B0-8E07-F72DF467F4E0}" presName="root2" presStyleCnt="0"/>
      <dgm:spPr/>
      <dgm:t>
        <a:bodyPr/>
        <a:lstStyle/>
        <a:p>
          <a:endParaRPr lang="pt-BR"/>
        </a:p>
      </dgm:t>
    </dgm:pt>
    <dgm:pt modelId="{BF79D634-84FE-440F-9658-027AD10988A6}" type="pres">
      <dgm:prSet presAssocID="{D6539337-0296-48B0-8E07-F72DF467F4E0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8436C0A-08CB-4C3D-A729-F440E989813C}" type="pres">
      <dgm:prSet presAssocID="{D6539337-0296-48B0-8E07-F72DF467F4E0}" presName="level3hierChild" presStyleCnt="0"/>
      <dgm:spPr/>
      <dgm:t>
        <a:bodyPr/>
        <a:lstStyle/>
        <a:p>
          <a:endParaRPr lang="pt-BR"/>
        </a:p>
      </dgm:t>
    </dgm:pt>
    <dgm:pt modelId="{CEEAECB0-3771-4237-A99F-330960AD8DE8}" type="pres">
      <dgm:prSet presAssocID="{8B0F6082-8A31-4075-BCA0-F8CC494EF323}" presName="conn2-1" presStyleLbl="parChTrans1D3" presStyleIdx="0" presStyleCnt="4"/>
      <dgm:spPr/>
      <dgm:t>
        <a:bodyPr/>
        <a:lstStyle/>
        <a:p>
          <a:endParaRPr lang="pt-BR"/>
        </a:p>
      </dgm:t>
    </dgm:pt>
    <dgm:pt modelId="{4D6BB140-9F02-4093-B494-3990A2124875}" type="pres">
      <dgm:prSet presAssocID="{8B0F6082-8A31-4075-BCA0-F8CC494EF323}" presName="connTx" presStyleLbl="parChTrans1D3" presStyleIdx="0" presStyleCnt="4"/>
      <dgm:spPr/>
      <dgm:t>
        <a:bodyPr/>
        <a:lstStyle/>
        <a:p>
          <a:endParaRPr lang="pt-BR"/>
        </a:p>
      </dgm:t>
    </dgm:pt>
    <dgm:pt modelId="{3941273C-ED77-45A2-9D4C-E9EE308CE042}" type="pres">
      <dgm:prSet presAssocID="{155DE933-9215-442E-9094-A32267B4889A}" presName="root2" presStyleCnt="0"/>
      <dgm:spPr/>
      <dgm:t>
        <a:bodyPr/>
        <a:lstStyle/>
        <a:p>
          <a:endParaRPr lang="pt-BR"/>
        </a:p>
      </dgm:t>
    </dgm:pt>
    <dgm:pt modelId="{C7A01463-A57A-4C61-BE54-4FB284EC5E92}" type="pres">
      <dgm:prSet presAssocID="{155DE933-9215-442E-9094-A32267B4889A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7CB9AC4-514B-4558-A27D-B8DD39F02771}" type="pres">
      <dgm:prSet presAssocID="{155DE933-9215-442E-9094-A32267B4889A}" presName="level3hierChild" presStyleCnt="0"/>
      <dgm:spPr/>
      <dgm:t>
        <a:bodyPr/>
        <a:lstStyle/>
        <a:p>
          <a:endParaRPr lang="pt-BR"/>
        </a:p>
      </dgm:t>
    </dgm:pt>
    <dgm:pt modelId="{B956967D-29F4-494B-A28C-68A6E07586CF}" type="pres">
      <dgm:prSet presAssocID="{9F250AB2-32C8-4CA2-B6D2-5EF936EC70F1}" presName="conn2-1" presStyleLbl="parChTrans1D4" presStyleIdx="0" presStyleCnt="3"/>
      <dgm:spPr/>
      <dgm:t>
        <a:bodyPr/>
        <a:lstStyle/>
        <a:p>
          <a:endParaRPr lang="pt-BR"/>
        </a:p>
      </dgm:t>
    </dgm:pt>
    <dgm:pt modelId="{3CB1B784-45A4-47F7-AD6D-F1EFB587B8EF}" type="pres">
      <dgm:prSet presAssocID="{9F250AB2-32C8-4CA2-B6D2-5EF936EC70F1}" presName="connTx" presStyleLbl="parChTrans1D4" presStyleIdx="0" presStyleCnt="3"/>
      <dgm:spPr/>
      <dgm:t>
        <a:bodyPr/>
        <a:lstStyle/>
        <a:p>
          <a:endParaRPr lang="pt-BR"/>
        </a:p>
      </dgm:t>
    </dgm:pt>
    <dgm:pt modelId="{6DCA5C64-90B5-4F5F-A8D8-C8FD92FF8F98}" type="pres">
      <dgm:prSet presAssocID="{4BC6E762-D9C0-4D3E-BE82-CA5A727FA0C3}" presName="root2" presStyleCnt="0"/>
      <dgm:spPr/>
      <dgm:t>
        <a:bodyPr/>
        <a:lstStyle/>
        <a:p>
          <a:endParaRPr lang="pt-BR"/>
        </a:p>
      </dgm:t>
    </dgm:pt>
    <dgm:pt modelId="{8BFC0AF6-14CC-4128-8490-24B148030D1E}" type="pres">
      <dgm:prSet presAssocID="{4BC6E762-D9C0-4D3E-BE82-CA5A727FA0C3}" presName="LevelTwoTextNode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C6B842D-B2F9-457E-80B6-C292DECDF0C8}" type="pres">
      <dgm:prSet presAssocID="{4BC6E762-D9C0-4D3E-BE82-CA5A727FA0C3}" presName="level3hierChild" presStyleCnt="0"/>
      <dgm:spPr/>
      <dgm:t>
        <a:bodyPr/>
        <a:lstStyle/>
        <a:p>
          <a:endParaRPr lang="pt-BR"/>
        </a:p>
      </dgm:t>
    </dgm:pt>
    <dgm:pt modelId="{79A83D4C-3DB7-43C6-81F3-E55CD312C6A1}" type="pres">
      <dgm:prSet presAssocID="{B6736209-E9A6-496D-9D60-941A6123EE49}" presName="conn2-1" presStyleLbl="parChTrans1D4" presStyleIdx="1" presStyleCnt="3"/>
      <dgm:spPr/>
      <dgm:t>
        <a:bodyPr/>
        <a:lstStyle/>
        <a:p>
          <a:endParaRPr lang="pt-BR"/>
        </a:p>
      </dgm:t>
    </dgm:pt>
    <dgm:pt modelId="{98CACE33-C19C-42C6-B488-9F1417779C96}" type="pres">
      <dgm:prSet presAssocID="{B6736209-E9A6-496D-9D60-941A6123EE49}" presName="connTx" presStyleLbl="parChTrans1D4" presStyleIdx="1" presStyleCnt="3"/>
      <dgm:spPr/>
      <dgm:t>
        <a:bodyPr/>
        <a:lstStyle/>
        <a:p>
          <a:endParaRPr lang="pt-BR"/>
        </a:p>
      </dgm:t>
    </dgm:pt>
    <dgm:pt modelId="{5C15D315-9282-4D04-9244-5978B46ADA33}" type="pres">
      <dgm:prSet presAssocID="{25A17DCF-8736-4798-B2CC-84825279DF17}" presName="root2" presStyleCnt="0"/>
      <dgm:spPr/>
      <dgm:t>
        <a:bodyPr/>
        <a:lstStyle/>
        <a:p>
          <a:endParaRPr lang="pt-BR"/>
        </a:p>
      </dgm:t>
    </dgm:pt>
    <dgm:pt modelId="{F6961E85-69C0-455F-ADAF-8CE000D3DDC8}" type="pres">
      <dgm:prSet presAssocID="{25A17DCF-8736-4798-B2CC-84825279DF17}" presName="LevelTwoTextNode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A275DD8-3EE2-4572-933E-C8C57EA4826C}" type="pres">
      <dgm:prSet presAssocID="{25A17DCF-8736-4798-B2CC-84825279DF17}" presName="level3hierChild" presStyleCnt="0"/>
      <dgm:spPr/>
      <dgm:t>
        <a:bodyPr/>
        <a:lstStyle/>
        <a:p>
          <a:endParaRPr lang="pt-BR"/>
        </a:p>
      </dgm:t>
    </dgm:pt>
    <dgm:pt modelId="{1ACA8C33-6AF3-413A-9750-E9DAEF63FDD5}" type="pres">
      <dgm:prSet presAssocID="{1DA4687D-3C5C-48F9-8298-7A425AEDE751}" presName="conn2-1" presStyleLbl="parChTrans1D3" presStyleIdx="1" presStyleCnt="4"/>
      <dgm:spPr/>
      <dgm:t>
        <a:bodyPr/>
        <a:lstStyle/>
        <a:p>
          <a:endParaRPr lang="pt-BR"/>
        </a:p>
      </dgm:t>
    </dgm:pt>
    <dgm:pt modelId="{BB24E061-A482-42C8-948F-FE1D4B90DE68}" type="pres">
      <dgm:prSet presAssocID="{1DA4687D-3C5C-48F9-8298-7A425AEDE751}" presName="connTx" presStyleLbl="parChTrans1D3" presStyleIdx="1" presStyleCnt="4"/>
      <dgm:spPr/>
      <dgm:t>
        <a:bodyPr/>
        <a:lstStyle/>
        <a:p>
          <a:endParaRPr lang="pt-BR"/>
        </a:p>
      </dgm:t>
    </dgm:pt>
    <dgm:pt modelId="{1858DA94-D52A-4533-A92F-EE640881A980}" type="pres">
      <dgm:prSet presAssocID="{D008F4A4-38BD-48E7-9D6F-99C9C040F0E7}" presName="root2" presStyleCnt="0"/>
      <dgm:spPr/>
      <dgm:t>
        <a:bodyPr/>
        <a:lstStyle/>
        <a:p>
          <a:endParaRPr lang="pt-BR"/>
        </a:p>
      </dgm:t>
    </dgm:pt>
    <dgm:pt modelId="{FB45BCD3-8E67-4EA9-99AC-6576CB44B0FE}" type="pres">
      <dgm:prSet presAssocID="{D008F4A4-38BD-48E7-9D6F-99C9C040F0E7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87A5F8B-374E-4252-808E-94423C3F0EBB}" type="pres">
      <dgm:prSet presAssocID="{D008F4A4-38BD-48E7-9D6F-99C9C040F0E7}" presName="level3hierChild" presStyleCnt="0"/>
      <dgm:spPr/>
      <dgm:t>
        <a:bodyPr/>
        <a:lstStyle/>
        <a:p>
          <a:endParaRPr lang="pt-BR"/>
        </a:p>
      </dgm:t>
    </dgm:pt>
    <dgm:pt modelId="{FD195115-6EC4-4458-9D94-3E75F65889B4}" type="pres">
      <dgm:prSet presAssocID="{DDE7CEA5-02A7-447F-BCEC-48750CD9201A}" presName="conn2-1" presStyleLbl="parChTrans1D4" presStyleIdx="2" presStyleCnt="3"/>
      <dgm:spPr/>
      <dgm:t>
        <a:bodyPr/>
        <a:lstStyle/>
        <a:p>
          <a:endParaRPr lang="pt-BR"/>
        </a:p>
      </dgm:t>
    </dgm:pt>
    <dgm:pt modelId="{BF7638E1-610E-4DBF-9BA4-132C386E89CA}" type="pres">
      <dgm:prSet presAssocID="{DDE7CEA5-02A7-447F-BCEC-48750CD9201A}" presName="connTx" presStyleLbl="parChTrans1D4" presStyleIdx="2" presStyleCnt="3"/>
      <dgm:spPr/>
      <dgm:t>
        <a:bodyPr/>
        <a:lstStyle/>
        <a:p>
          <a:endParaRPr lang="pt-BR"/>
        </a:p>
      </dgm:t>
    </dgm:pt>
    <dgm:pt modelId="{3C0891C9-8BBE-44AF-BB38-9FD501839F25}" type="pres">
      <dgm:prSet presAssocID="{5EB1EB33-1CD3-4A7F-B160-32683E44A378}" presName="root2" presStyleCnt="0"/>
      <dgm:spPr/>
      <dgm:t>
        <a:bodyPr/>
        <a:lstStyle/>
        <a:p>
          <a:endParaRPr lang="pt-BR"/>
        </a:p>
      </dgm:t>
    </dgm:pt>
    <dgm:pt modelId="{62E69B92-6FAF-4A4C-9FB2-D763094D03F2}" type="pres">
      <dgm:prSet presAssocID="{5EB1EB33-1CD3-4A7F-B160-32683E44A378}" presName="LevelTwoTextNode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1AE8A27-8067-41BC-9356-AAC18ACD6D36}" type="pres">
      <dgm:prSet presAssocID="{5EB1EB33-1CD3-4A7F-B160-32683E44A378}" presName="level3hierChild" presStyleCnt="0"/>
      <dgm:spPr/>
      <dgm:t>
        <a:bodyPr/>
        <a:lstStyle/>
        <a:p>
          <a:endParaRPr lang="pt-BR"/>
        </a:p>
      </dgm:t>
    </dgm:pt>
    <dgm:pt modelId="{07F29CC2-CFC7-4F98-90B3-FAC7A35D63AC}" type="pres">
      <dgm:prSet presAssocID="{3D00BF13-C939-4BFD-A43A-61816839C7C7}" presName="conn2-1" presStyleLbl="parChTrans1D2" presStyleIdx="1" presStyleCnt="2"/>
      <dgm:spPr/>
      <dgm:t>
        <a:bodyPr/>
        <a:lstStyle/>
        <a:p>
          <a:endParaRPr lang="pt-BR"/>
        </a:p>
      </dgm:t>
    </dgm:pt>
    <dgm:pt modelId="{E2FAC7AC-E47A-4119-A24A-68190F48AE17}" type="pres">
      <dgm:prSet presAssocID="{3D00BF13-C939-4BFD-A43A-61816839C7C7}" presName="connTx" presStyleLbl="parChTrans1D2" presStyleIdx="1" presStyleCnt="2"/>
      <dgm:spPr/>
      <dgm:t>
        <a:bodyPr/>
        <a:lstStyle/>
        <a:p>
          <a:endParaRPr lang="pt-BR"/>
        </a:p>
      </dgm:t>
    </dgm:pt>
    <dgm:pt modelId="{ACB57A6D-4D7D-44B2-918A-3758BC2AD3B5}" type="pres">
      <dgm:prSet presAssocID="{4551F577-EA7A-4B34-A009-DACAB63B1BC4}" presName="root2" presStyleCnt="0"/>
      <dgm:spPr/>
      <dgm:t>
        <a:bodyPr/>
        <a:lstStyle/>
        <a:p>
          <a:endParaRPr lang="pt-BR"/>
        </a:p>
      </dgm:t>
    </dgm:pt>
    <dgm:pt modelId="{2B5AE0C5-0DA7-4773-94B8-98B3DD6DD132}" type="pres">
      <dgm:prSet presAssocID="{4551F577-EA7A-4B34-A009-DACAB63B1BC4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D059A9E-B3F4-4751-B499-34DC2097C2FD}" type="pres">
      <dgm:prSet presAssocID="{4551F577-EA7A-4B34-A009-DACAB63B1BC4}" presName="level3hierChild" presStyleCnt="0"/>
      <dgm:spPr/>
      <dgm:t>
        <a:bodyPr/>
        <a:lstStyle/>
        <a:p>
          <a:endParaRPr lang="pt-BR"/>
        </a:p>
      </dgm:t>
    </dgm:pt>
    <dgm:pt modelId="{E4B6DEDD-40A0-4282-8C4F-B7BF5DADA5F4}" type="pres">
      <dgm:prSet presAssocID="{46426B4E-1215-4AC0-BDCE-34893E88ED7D}" presName="conn2-1" presStyleLbl="parChTrans1D3" presStyleIdx="2" presStyleCnt="4"/>
      <dgm:spPr/>
      <dgm:t>
        <a:bodyPr/>
        <a:lstStyle/>
        <a:p>
          <a:endParaRPr lang="pt-BR"/>
        </a:p>
      </dgm:t>
    </dgm:pt>
    <dgm:pt modelId="{BDF62633-9E5A-4442-A8C5-5978DE56B8DF}" type="pres">
      <dgm:prSet presAssocID="{46426B4E-1215-4AC0-BDCE-34893E88ED7D}" presName="connTx" presStyleLbl="parChTrans1D3" presStyleIdx="2" presStyleCnt="4"/>
      <dgm:spPr/>
      <dgm:t>
        <a:bodyPr/>
        <a:lstStyle/>
        <a:p>
          <a:endParaRPr lang="pt-BR"/>
        </a:p>
      </dgm:t>
    </dgm:pt>
    <dgm:pt modelId="{F9986507-268A-48C3-A8AA-5B6856F0240C}" type="pres">
      <dgm:prSet presAssocID="{8D4BA0DD-B6FB-486F-8093-6800CE3205BB}" presName="root2" presStyleCnt="0"/>
      <dgm:spPr/>
      <dgm:t>
        <a:bodyPr/>
        <a:lstStyle/>
        <a:p>
          <a:endParaRPr lang="pt-BR"/>
        </a:p>
      </dgm:t>
    </dgm:pt>
    <dgm:pt modelId="{2E61FA72-14A2-4628-B039-F6FCC35815BD}" type="pres">
      <dgm:prSet presAssocID="{8D4BA0DD-B6FB-486F-8093-6800CE3205BB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A90B6BB-9732-4BC4-A51C-5F7413E5556F}" type="pres">
      <dgm:prSet presAssocID="{8D4BA0DD-B6FB-486F-8093-6800CE3205BB}" presName="level3hierChild" presStyleCnt="0"/>
      <dgm:spPr/>
      <dgm:t>
        <a:bodyPr/>
        <a:lstStyle/>
        <a:p>
          <a:endParaRPr lang="pt-BR"/>
        </a:p>
      </dgm:t>
    </dgm:pt>
    <dgm:pt modelId="{66D0D7E4-A89D-4B4A-96FA-37F5724DF1FD}" type="pres">
      <dgm:prSet presAssocID="{1325579C-6A39-41A9-88BB-BD7BDEF2B65C}" presName="conn2-1" presStyleLbl="parChTrans1D3" presStyleIdx="3" presStyleCnt="4"/>
      <dgm:spPr/>
      <dgm:t>
        <a:bodyPr/>
        <a:lstStyle/>
        <a:p>
          <a:endParaRPr lang="pt-BR"/>
        </a:p>
      </dgm:t>
    </dgm:pt>
    <dgm:pt modelId="{CF82C4FF-2186-4232-9046-457A64A532FC}" type="pres">
      <dgm:prSet presAssocID="{1325579C-6A39-41A9-88BB-BD7BDEF2B65C}" presName="connTx" presStyleLbl="parChTrans1D3" presStyleIdx="3" presStyleCnt="4"/>
      <dgm:spPr/>
      <dgm:t>
        <a:bodyPr/>
        <a:lstStyle/>
        <a:p>
          <a:endParaRPr lang="pt-BR"/>
        </a:p>
      </dgm:t>
    </dgm:pt>
    <dgm:pt modelId="{837A4ABB-F42E-4244-8172-89069DEF613C}" type="pres">
      <dgm:prSet presAssocID="{A2FB5525-296B-457F-9E65-E841CDE28E06}" presName="root2" presStyleCnt="0"/>
      <dgm:spPr/>
    </dgm:pt>
    <dgm:pt modelId="{3566726F-9B64-4985-8009-B130F431BE0A}" type="pres">
      <dgm:prSet presAssocID="{A2FB5525-296B-457F-9E65-E841CDE28E0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C5CD9F0-0D05-45D3-9FA9-96E8699A5647}" type="pres">
      <dgm:prSet presAssocID="{A2FB5525-296B-457F-9E65-E841CDE28E06}" presName="level3hierChild" presStyleCnt="0"/>
      <dgm:spPr/>
    </dgm:pt>
  </dgm:ptLst>
  <dgm:cxnLst>
    <dgm:cxn modelId="{F8F9832D-5EFE-4739-A8C0-88EC92F53894}" type="presOf" srcId="{155DE933-9215-442E-9094-A32267B4889A}" destId="{C7A01463-A57A-4C61-BE54-4FB284EC5E92}" srcOrd="0" destOrd="0" presId="urn:microsoft.com/office/officeart/2008/layout/HorizontalMultiLevelHierarchy"/>
    <dgm:cxn modelId="{E963ABAF-1FC8-4592-BB79-B07ECF82F673}" type="presOf" srcId="{A2FB5525-296B-457F-9E65-E841CDE28E06}" destId="{3566726F-9B64-4985-8009-B130F431BE0A}" srcOrd="0" destOrd="0" presId="urn:microsoft.com/office/officeart/2008/layout/HorizontalMultiLevelHierarchy"/>
    <dgm:cxn modelId="{2EB3342F-647D-468A-9EC5-EC5D7E47B7BA}" type="presOf" srcId="{61ADA046-50AE-4C4C-9777-4A25CE69CB56}" destId="{4186BFD4-7DA7-40A6-8394-6AFCCA00C9D5}" srcOrd="1" destOrd="0" presId="urn:microsoft.com/office/officeart/2008/layout/HorizontalMultiLevelHierarchy"/>
    <dgm:cxn modelId="{461325FC-C4C0-4CF5-ACCB-58895ED6FA71}" srcId="{1832C4F8-CF79-430C-A52F-80B24615800C}" destId="{A8B9D18F-D5DF-4633-A397-4B912D4391CE}" srcOrd="0" destOrd="0" parTransId="{D1DC1E83-5D7E-4CF3-B467-82A14E8EF606}" sibTransId="{568F88B5-8A8D-41AD-A5D4-C7C73B1F7A5C}"/>
    <dgm:cxn modelId="{9300C414-9713-4B5D-AC78-2818FF3B6F9E}" type="presOf" srcId="{1325579C-6A39-41A9-88BB-BD7BDEF2B65C}" destId="{CF82C4FF-2186-4232-9046-457A64A532FC}" srcOrd="1" destOrd="0" presId="urn:microsoft.com/office/officeart/2008/layout/HorizontalMultiLevelHierarchy"/>
    <dgm:cxn modelId="{4FF07E0A-228C-4AB1-9A47-810CC18A75DA}" type="presOf" srcId="{DDE7CEA5-02A7-447F-BCEC-48750CD9201A}" destId="{FD195115-6EC4-4458-9D94-3E75F65889B4}" srcOrd="0" destOrd="0" presId="urn:microsoft.com/office/officeart/2008/layout/HorizontalMultiLevelHierarchy"/>
    <dgm:cxn modelId="{5B314273-29EF-49AD-9926-245DE07F1728}" type="presOf" srcId="{46426B4E-1215-4AC0-BDCE-34893E88ED7D}" destId="{BDF62633-9E5A-4442-A8C5-5978DE56B8DF}" srcOrd="1" destOrd="0" presId="urn:microsoft.com/office/officeart/2008/layout/HorizontalMultiLevelHierarchy"/>
    <dgm:cxn modelId="{717FCBC9-DB4C-44B8-83BA-4D65B7117F0D}" srcId="{4551F577-EA7A-4B34-A009-DACAB63B1BC4}" destId="{A2FB5525-296B-457F-9E65-E841CDE28E06}" srcOrd="1" destOrd="0" parTransId="{1325579C-6A39-41A9-88BB-BD7BDEF2B65C}" sibTransId="{C00C6756-CBE3-4D06-BA70-026C79E9B2DF}"/>
    <dgm:cxn modelId="{8B0B4AAE-A232-402F-A2CE-028FCBC00962}" type="presOf" srcId="{1832C4F8-CF79-430C-A52F-80B24615800C}" destId="{4141457D-693F-45E7-9BFB-822232D0F369}" srcOrd="0" destOrd="0" presId="urn:microsoft.com/office/officeart/2008/layout/HorizontalMultiLevelHierarchy"/>
    <dgm:cxn modelId="{D6A7383F-6EDC-48F0-A735-443846835374}" srcId="{D6539337-0296-48B0-8E07-F72DF467F4E0}" destId="{D008F4A4-38BD-48E7-9D6F-99C9C040F0E7}" srcOrd="1" destOrd="0" parTransId="{1DA4687D-3C5C-48F9-8298-7A425AEDE751}" sibTransId="{8A2F7E12-DBD5-49AB-891D-EB9B1FF970E9}"/>
    <dgm:cxn modelId="{B7822367-6BC2-4859-8DEE-C8725E67A181}" type="presOf" srcId="{9F250AB2-32C8-4CA2-B6D2-5EF936EC70F1}" destId="{B956967D-29F4-494B-A28C-68A6E07586CF}" srcOrd="0" destOrd="0" presId="urn:microsoft.com/office/officeart/2008/layout/HorizontalMultiLevelHierarchy"/>
    <dgm:cxn modelId="{54CA835F-EE3F-4683-AA29-C0881AD52AC3}" type="presOf" srcId="{D008F4A4-38BD-48E7-9D6F-99C9C040F0E7}" destId="{FB45BCD3-8E67-4EA9-99AC-6576CB44B0FE}" srcOrd="0" destOrd="0" presId="urn:microsoft.com/office/officeart/2008/layout/HorizontalMultiLevelHierarchy"/>
    <dgm:cxn modelId="{4E47793F-A1B4-4F2E-8C77-9A6FF23D069C}" type="presOf" srcId="{B6736209-E9A6-496D-9D60-941A6123EE49}" destId="{98CACE33-C19C-42C6-B488-9F1417779C96}" srcOrd="1" destOrd="0" presId="urn:microsoft.com/office/officeart/2008/layout/HorizontalMultiLevelHierarchy"/>
    <dgm:cxn modelId="{A582D2A2-79B6-431E-A865-AFBC38812B38}" type="presOf" srcId="{8B0F6082-8A31-4075-BCA0-F8CC494EF323}" destId="{CEEAECB0-3771-4237-A99F-330960AD8DE8}" srcOrd="0" destOrd="0" presId="urn:microsoft.com/office/officeart/2008/layout/HorizontalMultiLevelHierarchy"/>
    <dgm:cxn modelId="{E644BCEF-3F64-45BC-BADF-C68316FEED35}" type="presOf" srcId="{61ADA046-50AE-4C4C-9777-4A25CE69CB56}" destId="{87EAE7F1-63CC-42FB-BC8E-B37C89FC83D0}" srcOrd="0" destOrd="0" presId="urn:microsoft.com/office/officeart/2008/layout/HorizontalMultiLevelHierarchy"/>
    <dgm:cxn modelId="{11485A0A-2B0D-4BF8-B70F-4CB0FEB62DF2}" srcId="{A8B9D18F-D5DF-4633-A397-4B912D4391CE}" destId="{4551F577-EA7A-4B34-A009-DACAB63B1BC4}" srcOrd="1" destOrd="0" parTransId="{3D00BF13-C939-4BFD-A43A-61816839C7C7}" sibTransId="{AD6820E1-15D4-41D6-B013-204F734E8F89}"/>
    <dgm:cxn modelId="{3CDBA342-DD8F-462B-8EA7-82E75F42E25D}" type="presOf" srcId="{B6736209-E9A6-496D-9D60-941A6123EE49}" destId="{79A83D4C-3DB7-43C6-81F3-E55CD312C6A1}" srcOrd="0" destOrd="0" presId="urn:microsoft.com/office/officeart/2008/layout/HorizontalMultiLevelHierarchy"/>
    <dgm:cxn modelId="{81479365-C3BA-410F-89FF-F8BD8E012A8E}" type="presOf" srcId="{8B0F6082-8A31-4075-BCA0-F8CC494EF323}" destId="{4D6BB140-9F02-4093-B494-3990A2124875}" srcOrd="1" destOrd="0" presId="urn:microsoft.com/office/officeart/2008/layout/HorizontalMultiLevelHierarchy"/>
    <dgm:cxn modelId="{8160ADDE-D34D-460F-8B90-A3973BDAF4DC}" type="presOf" srcId="{4BC6E762-D9C0-4D3E-BE82-CA5A727FA0C3}" destId="{8BFC0AF6-14CC-4128-8490-24B148030D1E}" srcOrd="0" destOrd="0" presId="urn:microsoft.com/office/officeart/2008/layout/HorizontalMultiLevelHierarchy"/>
    <dgm:cxn modelId="{BEDC5456-A38D-4F8E-9C49-472E855775F3}" type="presOf" srcId="{D6539337-0296-48B0-8E07-F72DF467F4E0}" destId="{BF79D634-84FE-440F-9658-027AD10988A6}" srcOrd="0" destOrd="0" presId="urn:microsoft.com/office/officeart/2008/layout/HorizontalMultiLevelHierarchy"/>
    <dgm:cxn modelId="{586E1918-F6B2-4A82-8DB3-49FB46A58A47}" type="presOf" srcId="{3D00BF13-C939-4BFD-A43A-61816839C7C7}" destId="{07F29CC2-CFC7-4F98-90B3-FAC7A35D63AC}" srcOrd="0" destOrd="0" presId="urn:microsoft.com/office/officeart/2008/layout/HorizontalMultiLevelHierarchy"/>
    <dgm:cxn modelId="{BF64F4F1-AD8F-45AF-BD39-44432C3423B0}" type="presOf" srcId="{A8B9D18F-D5DF-4633-A397-4B912D4391CE}" destId="{77C5A01C-AAAD-42EB-88AE-ADD6CAFAB92B}" srcOrd="0" destOrd="0" presId="urn:microsoft.com/office/officeart/2008/layout/HorizontalMultiLevelHierarchy"/>
    <dgm:cxn modelId="{C9E897F3-4FBC-469B-9E08-F0F0AFCE853D}" type="presOf" srcId="{4551F577-EA7A-4B34-A009-DACAB63B1BC4}" destId="{2B5AE0C5-0DA7-4773-94B8-98B3DD6DD132}" srcOrd="0" destOrd="0" presId="urn:microsoft.com/office/officeart/2008/layout/HorizontalMultiLevelHierarchy"/>
    <dgm:cxn modelId="{22545030-771E-4DEA-B824-65A5C789FE84}" type="presOf" srcId="{1DA4687D-3C5C-48F9-8298-7A425AEDE751}" destId="{BB24E061-A482-42C8-948F-FE1D4B90DE68}" srcOrd="1" destOrd="0" presId="urn:microsoft.com/office/officeart/2008/layout/HorizontalMultiLevelHierarchy"/>
    <dgm:cxn modelId="{8A5F73E5-A6B4-4FEA-A6EF-54A5CB78655F}" type="presOf" srcId="{25A17DCF-8736-4798-B2CC-84825279DF17}" destId="{F6961E85-69C0-455F-ADAF-8CE000D3DDC8}" srcOrd="0" destOrd="0" presId="urn:microsoft.com/office/officeart/2008/layout/HorizontalMultiLevelHierarchy"/>
    <dgm:cxn modelId="{BED157C4-864B-44D6-89E4-0F44B5AE06BB}" srcId="{155DE933-9215-442E-9094-A32267B4889A}" destId="{4BC6E762-D9C0-4D3E-BE82-CA5A727FA0C3}" srcOrd="0" destOrd="0" parTransId="{9F250AB2-32C8-4CA2-B6D2-5EF936EC70F1}" sibTransId="{06456BB3-1758-43D6-822E-C2DA75D8730A}"/>
    <dgm:cxn modelId="{89CD6233-1208-407F-AE8A-868C95229837}" type="presOf" srcId="{9F250AB2-32C8-4CA2-B6D2-5EF936EC70F1}" destId="{3CB1B784-45A4-47F7-AD6D-F1EFB587B8EF}" srcOrd="1" destOrd="0" presId="urn:microsoft.com/office/officeart/2008/layout/HorizontalMultiLevelHierarchy"/>
    <dgm:cxn modelId="{43BF1AC5-0D96-4CF3-830E-6A5A54A74122}" type="presOf" srcId="{1DA4687D-3C5C-48F9-8298-7A425AEDE751}" destId="{1ACA8C33-6AF3-413A-9750-E9DAEF63FDD5}" srcOrd="0" destOrd="0" presId="urn:microsoft.com/office/officeart/2008/layout/HorizontalMultiLevelHierarchy"/>
    <dgm:cxn modelId="{48D813D0-3559-484E-B072-FF3F326B64F9}" srcId="{4551F577-EA7A-4B34-A009-DACAB63B1BC4}" destId="{8D4BA0DD-B6FB-486F-8093-6800CE3205BB}" srcOrd="0" destOrd="0" parTransId="{46426B4E-1215-4AC0-BDCE-34893E88ED7D}" sibTransId="{2599E7E5-FAAE-4742-9591-0A61D0C8027F}"/>
    <dgm:cxn modelId="{5CE2DF90-B4D9-4D19-9BB7-0C5D8B68B438}" type="presOf" srcId="{8D4BA0DD-B6FB-486F-8093-6800CE3205BB}" destId="{2E61FA72-14A2-4628-B039-F6FCC35815BD}" srcOrd="0" destOrd="0" presId="urn:microsoft.com/office/officeart/2008/layout/HorizontalMultiLevelHierarchy"/>
    <dgm:cxn modelId="{A813B5CE-23C4-47B5-A626-379F269AD669}" type="presOf" srcId="{1325579C-6A39-41A9-88BB-BD7BDEF2B65C}" destId="{66D0D7E4-A89D-4B4A-96FA-37F5724DF1FD}" srcOrd="0" destOrd="0" presId="urn:microsoft.com/office/officeart/2008/layout/HorizontalMultiLevelHierarchy"/>
    <dgm:cxn modelId="{582AB23D-F0D7-4C97-AD8B-B1ABAEF01518}" type="presOf" srcId="{DDE7CEA5-02A7-447F-BCEC-48750CD9201A}" destId="{BF7638E1-610E-4DBF-9BA4-132C386E89CA}" srcOrd="1" destOrd="0" presId="urn:microsoft.com/office/officeart/2008/layout/HorizontalMultiLevelHierarchy"/>
    <dgm:cxn modelId="{CF329960-40F0-4B65-9ED5-A5D0DB438EBA}" type="presOf" srcId="{3D00BF13-C939-4BFD-A43A-61816839C7C7}" destId="{E2FAC7AC-E47A-4119-A24A-68190F48AE17}" srcOrd="1" destOrd="0" presId="urn:microsoft.com/office/officeart/2008/layout/HorizontalMultiLevelHierarchy"/>
    <dgm:cxn modelId="{AE8E7B76-98F0-4A0A-B9C5-FDCED7FE4522}" srcId="{A8B9D18F-D5DF-4633-A397-4B912D4391CE}" destId="{D6539337-0296-48B0-8E07-F72DF467F4E0}" srcOrd="0" destOrd="0" parTransId="{61ADA046-50AE-4C4C-9777-4A25CE69CB56}" sibTransId="{952BF684-3C04-4589-8C58-7BFDB9753183}"/>
    <dgm:cxn modelId="{9EB5F346-AF5F-44D1-921B-D2369E470C6D}" type="presOf" srcId="{46426B4E-1215-4AC0-BDCE-34893E88ED7D}" destId="{E4B6DEDD-40A0-4282-8C4F-B7BF5DADA5F4}" srcOrd="0" destOrd="0" presId="urn:microsoft.com/office/officeart/2008/layout/HorizontalMultiLevelHierarchy"/>
    <dgm:cxn modelId="{04438D82-A882-40FA-9DDF-7E7000D38522}" srcId="{D008F4A4-38BD-48E7-9D6F-99C9C040F0E7}" destId="{5EB1EB33-1CD3-4A7F-B160-32683E44A378}" srcOrd="0" destOrd="0" parTransId="{DDE7CEA5-02A7-447F-BCEC-48750CD9201A}" sibTransId="{78C948E4-9768-4D78-9B53-0DFFE81ABE24}"/>
    <dgm:cxn modelId="{84A8E756-560E-4CD5-950D-C2B15A446A17}" srcId="{D6539337-0296-48B0-8E07-F72DF467F4E0}" destId="{155DE933-9215-442E-9094-A32267B4889A}" srcOrd="0" destOrd="0" parTransId="{8B0F6082-8A31-4075-BCA0-F8CC494EF323}" sibTransId="{8A8EEF2E-3D0D-4171-B198-73E42894A8D0}"/>
    <dgm:cxn modelId="{31F0DE3F-DD86-446E-B655-C72615D3CF0F}" type="presOf" srcId="{5EB1EB33-1CD3-4A7F-B160-32683E44A378}" destId="{62E69B92-6FAF-4A4C-9FB2-D763094D03F2}" srcOrd="0" destOrd="0" presId="urn:microsoft.com/office/officeart/2008/layout/HorizontalMultiLevelHierarchy"/>
    <dgm:cxn modelId="{E1BEC7CD-DD94-4233-869F-28E1A0C02767}" srcId="{155DE933-9215-442E-9094-A32267B4889A}" destId="{25A17DCF-8736-4798-B2CC-84825279DF17}" srcOrd="1" destOrd="0" parTransId="{B6736209-E9A6-496D-9D60-941A6123EE49}" sibTransId="{DF23ED73-3646-4A7B-96D1-51D771641BA1}"/>
    <dgm:cxn modelId="{EF7F9CD8-1D76-42DC-8758-312009B7273F}" type="presParOf" srcId="{4141457D-693F-45E7-9BFB-822232D0F369}" destId="{D697188F-B867-4B92-89E0-17957D6B6092}" srcOrd="0" destOrd="0" presId="urn:microsoft.com/office/officeart/2008/layout/HorizontalMultiLevelHierarchy"/>
    <dgm:cxn modelId="{84A86992-0EC3-41BA-9347-B4DF0EC6404E}" type="presParOf" srcId="{D697188F-B867-4B92-89E0-17957D6B6092}" destId="{77C5A01C-AAAD-42EB-88AE-ADD6CAFAB92B}" srcOrd="0" destOrd="0" presId="urn:microsoft.com/office/officeart/2008/layout/HorizontalMultiLevelHierarchy"/>
    <dgm:cxn modelId="{B5E0A862-6A90-41B6-A4C1-B255DD4DEA52}" type="presParOf" srcId="{D697188F-B867-4B92-89E0-17957D6B6092}" destId="{879B4891-9ACD-4301-A3ED-FDBFD449C1C5}" srcOrd="1" destOrd="0" presId="urn:microsoft.com/office/officeart/2008/layout/HorizontalMultiLevelHierarchy"/>
    <dgm:cxn modelId="{AA4D74B1-CD3D-40C0-A840-EF57E8E34CF6}" type="presParOf" srcId="{879B4891-9ACD-4301-A3ED-FDBFD449C1C5}" destId="{87EAE7F1-63CC-42FB-BC8E-B37C89FC83D0}" srcOrd="0" destOrd="0" presId="urn:microsoft.com/office/officeart/2008/layout/HorizontalMultiLevelHierarchy"/>
    <dgm:cxn modelId="{922B7405-F9BD-496B-939B-6B0C5712E8C6}" type="presParOf" srcId="{87EAE7F1-63CC-42FB-BC8E-B37C89FC83D0}" destId="{4186BFD4-7DA7-40A6-8394-6AFCCA00C9D5}" srcOrd="0" destOrd="0" presId="urn:microsoft.com/office/officeart/2008/layout/HorizontalMultiLevelHierarchy"/>
    <dgm:cxn modelId="{80374756-7336-454D-8FF1-6DE2817C33CF}" type="presParOf" srcId="{879B4891-9ACD-4301-A3ED-FDBFD449C1C5}" destId="{7BE8E929-6A2C-4233-8AD4-5F56DCCD5070}" srcOrd="1" destOrd="0" presId="urn:microsoft.com/office/officeart/2008/layout/HorizontalMultiLevelHierarchy"/>
    <dgm:cxn modelId="{C6DD125D-98B8-45D2-AA8E-285003F83B3B}" type="presParOf" srcId="{7BE8E929-6A2C-4233-8AD4-5F56DCCD5070}" destId="{BF79D634-84FE-440F-9658-027AD10988A6}" srcOrd="0" destOrd="0" presId="urn:microsoft.com/office/officeart/2008/layout/HorizontalMultiLevelHierarchy"/>
    <dgm:cxn modelId="{B3AEF8B0-C3B3-4E62-89D1-86AFE1276D9B}" type="presParOf" srcId="{7BE8E929-6A2C-4233-8AD4-5F56DCCD5070}" destId="{28436C0A-08CB-4C3D-A729-F440E989813C}" srcOrd="1" destOrd="0" presId="urn:microsoft.com/office/officeart/2008/layout/HorizontalMultiLevelHierarchy"/>
    <dgm:cxn modelId="{BDF11F7A-C7BF-4F6A-9D34-28D2A9F6891F}" type="presParOf" srcId="{28436C0A-08CB-4C3D-A729-F440E989813C}" destId="{CEEAECB0-3771-4237-A99F-330960AD8DE8}" srcOrd="0" destOrd="0" presId="urn:microsoft.com/office/officeart/2008/layout/HorizontalMultiLevelHierarchy"/>
    <dgm:cxn modelId="{26E789BF-1CC0-4BA4-A178-1B9032C7C542}" type="presParOf" srcId="{CEEAECB0-3771-4237-A99F-330960AD8DE8}" destId="{4D6BB140-9F02-4093-B494-3990A2124875}" srcOrd="0" destOrd="0" presId="urn:microsoft.com/office/officeart/2008/layout/HorizontalMultiLevelHierarchy"/>
    <dgm:cxn modelId="{99CE5E2C-1BF5-47B3-8148-38458843E1EB}" type="presParOf" srcId="{28436C0A-08CB-4C3D-A729-F440E989813C}" destId="{3941273C-ED77-45A2-9D4C-E9EE308CE042}" srcOrd="1" destOrd="0" presId="urn:microsoft.com/office/officeart/2008/layout/HorizontalMultiLevelHierarchy"/>
    <dgm:cxn modelId="{7CD7EBA8-751A-4759-8EB2-9DF9BD9D02FC}" type="presParOf" srcId="{3941273C-ED77-45A2-9D4C-E9EE308CE042}" destId="{C7A01463-A57A-4C61-BE54-4FB284EC5E92}" srcOrd="0" destOrd="0" presId="urn:microsoft.com/office/officeart/2008/layout/HorizontalMultiLevelHierarchy"/>
    <dgm:cxn modelId="{DC416DD2-0CCC-496B-A7A4-2C10172C5D3B}" type="presParOf" srcId="{3941273C-ED77-45A2-9D4C-E9EE308CE042}" destId="{B7CB9AC4-514B-4558-A27D-B8DD39F02771}" srcOrd="1" destOrd="0" presId="urn:microsoft.com/office/officeart/2008/layout/HorizontalMultiLevelHierarchy"/>
    <dgm:cxn modelId="{2B06D0AB-9FB8-42BD-A355-EAEE1753F60A}" type="presParOf" srcId="{B7CB9AC4-514B-4558-A27D-B8DD39F02771}" destId="{B956967D-29F4-494B-A28C-68A6E07586CF}" srcOrd="0" destOrd="0" presId="urn:microsoft.com/office/officeart/2008/layout/HorizontalMultiLevelHierarchy"/>
    <dgm:cxn modelId="{5CDABB48-1F97-47A5-9D55-21236BA9252D}" type="presParOf" srcId="{B956967D-29F4-494B-A28C-68A6E07586CF}" destId="{3CB1B784-45A4-47F7-AD6D-F1EFB587B8EF}" srcOrd="0" destOrd="0" presId="urn:microsoft.com/office/officeart/2008/layout/HorizontalMultiLevelHierarchy"/>
    <dgm:cxn modelId="{329D5079-FA5A-4D05-B9B6-AA9D28378125}" type="presParOf" srcId="{B7CB9AC4-514B-4558-A27D-B8DD39F02771}" destId="{6DCA5C64-90B5-4F5F-A8D8-C8FD92FF8F98}" srcOrd="1" destOrd="0" presId="urn:microsoft.com/office/officeart/2008/layout/HorizontalMultiLevelHierarchy"/>
    <dgm:cxn modelId="{3D2057D5-A012-4107-BA5F-299F722A5040}" type="presParOf" srcId="{6DCA5C64-90B5-4F5F-A8D8-C8FD92FF8F98}" destId="{8BFC0AF6-14CC-4128-8490-24B148030D1E}" srcOrd="0" destOrd="0" presId="urn:microsoft.com/office/officeart/2008/layout/HorizontalMultiLevelHierarchy"/>
    <dgm:cxn modelId="{39F6AD63-BB46-45D5-80E9-07E7CF9BDC6B}" type="presParOf" srcId="{6DCA5C64-90B5-4F5F-A8D8-C8FD92FF8F98}" destId="{BC6B842D-B2F9-457E-80B6-C292DECDF0C8}" srcOrd="1" destOrd="0" presId="urn:microsoft.com/office/officeart/2008/layout/HorizontalMultiLevelHierarchy"/>
    <dgm:cxn modelId="{6F5DF531-6603-40D6-83B3-57954B598670}" type="presParOf" srcId="{B7CB9AC4-514B-4558-A27D-B8DD39F02771}" destId="{79A83D4C-3DB7-43C6-81F3-E55CD312C6A1}" srcOrd="2" destOrd="0" presId="urn:microsoft.com/office/officeart/2008/layout/HorizontalMultiLevelHierarchy"/>
    <dgm:cxn modelId="{3757B490-8E86-4B29-8852-5BCA5FB184CC}" type="presParOf" srcId="{79A83D4C-3DB7-43C6-81F3-E55CD312C6A1}" destId="{98CACE33-C19C-42C6-B488-9F1417779C96}" srcOrd="0" destOrd="0" presId="urn:microsoft.com/office/officeart/2008/layout/HorizontalMultiLevelHierarchy"/>
    <dgm:cxn modelId="{E90A15D0-4F85-4A74-92E6-2D4F8E5107C4}" type="presParOf" srcId="{B7CB9AC4-514B-4558-A27D-B8DD39F02771}" destId="{5C15D315-9282-4D04-9244-5978B46ADA33}" srcOrd="3" destOrd="0" presId="urn:microsoft.com/office/officeart/2008/layout/HorizontalMultiLevelHierarchy"/>
    <dgm:cxn modelId="{536E96A4-A7CA-41E3-BC17-2FA5A9CE940F}" type="presParOf" srcId="{5C15D315-9282-4D04-9244-5978B46ADA33}" destId="{F6961E85-69C0-455F-ADAF-8CE000D3DDC8}" srcOrd="0" destOrd="0" presId="urn:microsoft.com/office/officeart/2008/layout/HorizontalMultiLevelHierarchy"/>
    <dgm:cxn modelId="{2DF0289D-7AF7-4B9A-BF3D-C66629CDA3AF}" type="presParOf" srcId="{5C15D315-9282-4D04-9244-5978B46ADA33}" destId="{5A275DD8-3EE2-4572-933E-C8C57EA4826C}" srcOrd="1" destOrd="0" presId="urn:microsoft.com/office/officeart/2008/layout/HorizontalMultiLevelHierarchy"/>
    <dgm:cxn modelId="{819EF0C8-D3BD-47A8-856F-448E363B3BB5}" type="presParOf" srcId="{28436C0A-08CB-4C3D-A729-F440E989813C}" destId="{1ACA8C33-6AF3-413A-9750-E9DAEF63FDD5}" srcOrd="2" destOrd="0" presId="urn:microsoft.com/office/officeart/2008/layout/HorizontalMultiLevelHierarchy"/>
    <dgm:cxn modelId="{46DD1539-A393-40DB-8E49-7E51795B8F2A}" type="presParOf" srcId="{1ACA8C33-6AF3-413A-9750-E9DAEF63FDD5}" destId="{BB24E061-A482-42C8-948F-FE1D4B90DE68}" srcOrd="0" destOrd="0" presId="urn:microsoft.com/office/officeart/2008/layout/HorizontalMultiLevelHierarchy"/>
    <dgm:cxn modelId="{297EC1C3-8C4B-44C5-9E70-DD27EF8EE07D}" type="presParOf" srcId="{28436C0A-08CB-4C3D-A729-F440E989813C}" destId="{1858DA94-D52A-4533-A92F-EE640881A980}" srcOrd="3" destOrd="0" presId="urn:microsoft.com/office/officeart/2008/layout/HorizontalMultiLevelHierarchy"/>
    <dgm:cxn modelId="{D84995D0-88D9-4F3C-B291-2876BC4E89DB}" type="presParOf" srcId="{1858DA94-D52A-4533-A92F-EE640881A980}" destId="{FB45BCD3-8E67-4EA9-99AC-6576CB44B0FE}" srcOrd="0" destOrd="0" presId="urn:microsoft.com/office/officeart/2008/layout/HorizontalMultiLevelHierarchy"/>
    <dgm:cxn modelId="{6A48D7FC-374E-4FA2-B863-78F0BE2DD41A}" type="presParOf" srcId="{1858DA94-D52A-4533-A92F-EE640881A980}" destId="{A87A5F8B-374E-4252-808E-94423C3F0EBB}" srcOrd="1" destOrd="0" presId="urn:microsoft.com/office/officeart/2008/layout/HorizontalMultiLevelHierarchy"/>
    <dgm:cxn modelId="{A3218C88-EEDE-4209-97EF-4177C996C901}" type="presParOf" srcId="{A87A5F8B-374E-4252-808E-94423C3F0EBB}" destId="{FD195115-6EC4-4458-9D94-3E75F65889B4}" srcOrd="0" destOrd="0" presId="urn:microsoft.com/office/officeart/2008/layout/HorizontalMultiLevelHierarchy"/>
    <dgm:cxn modelId="{6B2223BE-B001-4BDE-93AE-B73B2F6B2F1D}" type="presParOf" srcId="{FD195115-6EC4-4458-9D94-3E75F65889B4}" destId="{BF7638E1-610E-4DBF-9BA4-132C386E89CA}" srcOrd="0" destOrd="0" presId="urn:microsoft.com/office/officeart/2008/layout/HorizontalMultiLevelHierarchy"/>
    <dgm:cxn modelId="{8642B568-A33C-47C5-A4B7-3C5D52537C6B}" type="presParOf" srcId="{A87A5F8B-374E-4252-808E-94423C3F0EBB}" destId="{3C0891C9-8BBE-44AF-BB38-9FD501839F25}" srcOrd="1" destOrd="0" presId="urn:microsoft.com/office/officeart/2008/layout/HorizontalMultiLevelHierarchy"/>
    <dgm:cxn modelId="{0EF48B92-5FAE-4680-BA01-1EE336CA7733}" type="presParOf" srcId="{3C0891C9-8BBE-44AF-BB38-9FD501839F25}" destId="{62E69B92-6FAF-4A4C-9FB2-D763094D03F2}" srcOrd="0" destOrd="0" presId="urn:microsoft.com/office/officeart/2008/layout/HorizontalMultiLevelHierarchy"/>
    <dgm:cxn modelId="{ADAC35E9-05AA-41D4-A51D-88C122C7FB1C}" type="presParOf" srcId="{3C0891C9-8BBE-44AF-BB38-9FD501839F25}" destId="{31AE8A27-8067-41BC-9356-AAC18ACD6D36}" srcOrd="1" destOrd="0" presId="urn:microsoft.com/office/officeart/2008/layout/HorizontalMultiLevelHierarchy"/>
    <dgm:cxn modelId="{69CA5045-9D7D-46CF-9A5C-7D11E14E0E16}" type="presParOf" srcId="{879B4891-9ACD-4301-A3ED-FDBFD449C1C5}" destId="{07F29CC2-CFC7-4F98-90B3-FAC7A35D63AC}" srcOrd="2" destOrd="0" presId="urn:microsoft.com/office/officeart/2008/layout/HorizontalMultiLevelHierarchy"/>
    <dgm:cxn modelId="{54316CC4-E0A7-4B64-B0B2-5C622677E0E2}" type="presParOf" srcId="{07F29CC2-CFC7-4F98-90B3-FAC7A35D63AC}" destId="{E2FAC7AC-E47A-4119-A24A-68190F48AE17}" srcOrd="0" destOrd="0" presId="urn:microsoft.com/office/officeart/2008/layout/HorizontalMultiLevelHierarchy"/>
    <dgm:cxn modelId="{BBA743C1-E767-4533-A9F1-5D85C9015EEA}" type="presParOf" srcId="{879B4891-9ACD-4301-A3ED-FDBFD449C1C5}" destId="{ACB57A6D-4D7D-44B2-918A-3758BC2AD3B5}" srcOrd="3" destOrd="0" presId="urn:microsoft.com/office/officeart/2008/layout/HorizontalMultiLevelHierarchy"/>
    <dgm:cxn modelId="{58647626-F34A-4B81-8E46-0A033454F567}" type="presParOf" srcId="{ACB57A6D-4D7D-44B2-918A-3758BC2AD3B5}" destId="{2B5AE0C5-0DA7-4773-94B8-98B3DD6DD132}" srcOrd="0" destOrd="0" presId="urn:microsoft.com/office/officeart/2008/layout/HorizontalMultiLevelHierarchy"/>
    <dgm:cxn modelId="{4677B005-5A45-41C9-A5C6-CFEAAD0E2D47}" type="presParOf" srcId="{ACB57A6D-4D7D-44B2-918A-3758BC2AD3B5}" destId="{6D059A9E-B3F4-4751-B499-34DC2097C2FD}" srcOrd="1" destOrd="0" presId="urn:microsoft.com/office/officeart/2008/layout/HorizontalMultiLevelHierarchy"/>
    <dgm:cxn modelId="{1BA806E2-8EF4-4885-B7AF-53E2EF1DC4BC}" type="presParOf" srcId="{6D059A9E-B3F4-4751-B499-34DC2097C2FD}" destId="{E4B6DEDD-40A0-4282-8C4F-B7BF5DADA5F4}" srcOrd="0" destOrd="0" presId="urn:microsoft.com/office/officeart/2008/layout/HorizontalMultiLevelHierarchy"/>
    <dgm:cxn modelId="{5CC836C5-B35F-4831-85AF-C9B60FCED910}" type="presParOf" srcId="{E4B6DEDD-40A0-4282-8C4F-B7BF5DADA5F4}" destId="{BDF62633-9E5A-4442-A8C5-5978DE56B8DF}" srcOrd="0" destOrd="0" presId="urn:microsoft.com/office/officeart/2008/layout/HorizontalMultiLevelHierarchy"/>
    <dgm:cxn modelId="{BF5E82C8-A9BD-46E5-AB84-EAE3061054CA}" type="presParOf" srcId="{6D059A9E-B3F4-4751-B499-34DC2097C2FD}" destId="{F9986507-268A-48C3-A8AA-5B6856F0240C}" srcOrd="1" destOrd="0" presId="urn:microsoft.com/office/officeart/2008/layout/HorizontalMultiLevelHierarchy"/>
    <dgm:cxn modelId="{B3AD83C4-C285-43D2-B533-4F900536222C}" type="presParOf" srcId="{F9986507-268A-48C3-A8AA-5B6856F0240C}" destId="{2E61FA72-14A2-4628-B039-F6FCC35815BD}" srcOrd="0" destOrd="0" presId="urn:microsoft.com/office/officeart/2008/layout/HorizontalMultiLevelHierarchy"/>
    <dgm:cxn modelId="{57E7D3DC-1150-4DCC-94FA-4756825FFC2D}" type="presParOf" srcId="{F9986507-268A-48C3-A8AA-5B6856F0240C}" destId="{8A90B6BB-9732-4BC4-A51C-5F7413E5556F}" srcOrd="1" destOrd="0" presId="urn:microsoft.com/office/officeart/2008/layout/HorizontalMultiLevelHierarchy"/>
    <dgm:cxn modelId="{22717956-40C9-40A8-8F15-A8777BE93C70}" type="presParOf" srcId="{6D059A9E-B3F4-4751-B499-34DC2097C2FD}" destId="{66D0D7E4-A89D-4B4A-96FA-37F5724DF1FD}" srcOrd="2" destOrd="0" presId="urn:microsoft.com/office/officeart/2008/layout/HorizontalMultiLevelHierarchy"/>
    <dgm:cxn modelId="{4021BCA3-20A4-48F8-9BBA-749E829DE5F8}" type="presParOf" srcId="{66D0D7E4-A89D-4B4A-96FA-37F5724DF1FD}" destId="{CF82C4FF-2186-4232-9046-457A64A532FC}" srcOrd="0" destOrd="0" presId="urn:microsoft.com/office/officeart/2008/layout/HorizontalMultiLevelHierarchy"/>
    <dgm:cxn modelId="{1A0614ED-29A4-4C9A-A136-D2D7C56A933F}" type="presParOf" srcId="{6D059A9E-B3F4-4751-B499-34DC2097C2FD}" destId="{837A4ABB-F42E-4244-8172-89069DEF613C}" srcOrd="3" destOrd="0" presId="urn:microsoft.com/office/officeart/2008/layout/HorizontalMultiLevelHierarchy"/>
    <dgm:cxn modelId="{07C7EC6E-3D61-4202-AC36-2659B7F6B5B6}" type="presParOf" srcId="{837A4ABB-F42E-4244-8172-89069DEF613C}" destId="{3566726F-9B64-4985-8009-B130F431BE0A}" srcOrd="0" destOrd="0" presId="urn:microsoft.com/office/officeart/2008/layout/HorizontalMultiLevelHierarchy"/>
    <dgm:cxn modelId="{95BDE6CF-A5D5-4294-A29E-A2233AF3EB03}" type="presParOf" srcId="{837A4ABB-F42E-4244-8172-89069DEF613C}" destId="{7C5CD9F0-0D05-45D3-9FA9-96E8699A564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D0D7E4-A89D-4B4A-96FA-37F5724DF1FD}">
      <dsp:nvSpPr>
        <dsp:cNvPr id="0" name=""/>
        <dsp:cNvSpPr/>
      </dsp:nvSpPr>
      <dsp:spPr>
        <a:xfrm>
          <a:off x="3358300" y="3963430"/>
          <a:ext cx="446054" cy="4249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3027" y="0"/>
              </a:lnTo>
              <a:lnTo>
                <a:pt x="223027" y="424976"/>
              </a:lnTo>
              <a:lnTo>
                <a:pt x="446054" y="424976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3565925" y="4160516"/>
        <a:ext cx="30804" cy="30804"/>
      </dsp:txXfrm>
    </dsp:sp>
    <dsp:sp modelId="{E4B6DEDD-40A0-4282-8C4F-B7BF5DADA5F4}">
      <dsp:nvSpPr>
        <dsp:cNvPr id="0" name=""/>
        <dsp:cNvSpPr/>
      </dsp:nvSpPr>
      <dsp:spPr>
        <a:xfrm>
          <a:off x="3358300" y="3538454"/>
          <a:ext cx="446054" cy="424976"/>
        </a:xfrm>
        <a:custGeom>
          <a:avLst/>
          <a:gdLst/>
          <a:ahLst/>
          <a:cxnLst/>
          <a:rect l="0" t="0" r="0" b="0"/>
          <a:pathLst>
            <a:path>
              <a:moveTo>
                <a:pt x="0" y="424976"/>
              </a:moveTo>
              <a:lnTo>
                <a:pt x="223027" y="424976"/>
              </a:lnTo>
              <a:lnTo>
                <a:pt x="223027" y="0"/>
              </a:lnTo>
              <a:lnTo>
                <a:pt x="446054" y="0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3565925" y="3735539"/>
        <a:ext cx="30804" cy="30804"/>
      </dsp:txXfrm>
    </dsp:sp>
    <dsp:sp modelId="{07F29CC2-CFC7-4F98-90B3-FAC7A35D63AC}">
      <dsp:nvSpPr>
        <dsp:cNvPr id="0" name=""/>
        <dsp:cNvSpPr/>
      </dsp:nvSpPr>
      <dsp:spPr>
        <a:xfrm>
          <a:off x="681970" y="3007234"/>
          <a:ext cx="446054" cy="9561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3027" y="0"/>
              </a:lnTo>
              <a:lnTo>
                <a:pt x="223027" y="956196"/>
              </a:lnTo>
              <a:lnTo>
                <a:pt x="446054" y="956196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878620" y="3458954"/>
        <a:ext cx="52755" cy="52755"/>
      </dsp:txXfrm>
    </dsp:sp>
    <dsp:sp modelId="{FD195115-6EC4-4458-9D94-3E75F65889B4}">
      <dsp:nvSpPr>
        <dsp:cNvPr id="0" name=""/>
        <dsp:cNvSpPr/>
      </dsp:nvSpPr>
      <dsp:spPr>
        <a:xfrm>
          <a:off x="6034629" y="2642782"/>
          <a:ext cx="44605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6054" y="45720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6246505" y="2677350"/>
        <a:ext cx="22302" cy="22302"/>
      </dsp:txXfrm>
    </dsp:sp>
    <dsp:sp modelId="{1ACA8C33-6AF3-413A-9750-E9DAEF63FDD5}">
      <dsp:nvSpPr>
        <dsp:cNvPr id="0" name=""/>
        <dsp:cNvSpPr/>
      </dsp:nvSpPr>
      <dsp:spPr>
        <a:xfrm>
          <a:off x="3358300" y="2051037"/>
          <a:ext cx="446054" cy="6374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3027" y="0"/>
              </a:lnTo>
              <a:lnTo>
                <a:pt x="223027" y="637464"/>
              </a:lnTo>
              <a:lnTo>
                <a:pt x="446054" y="637464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3561876" y="2350319"/>
        <a:ext cx="38901" cy="38901"/>
      </dsp:txXfrm>
    </dsp:sp>
    <dsp:sp modelId="{79A83D4C-3DB7-43C6-81F3-E55CD312C6A1}">
      <dsp:nvSpPr>
        <dsp:cNvPr id="0" name=""/>
        <dsp:cNvSpPr/>
      </dsp:nvSpPr>
      <dsp:spPr>
        <a:xfrm>
          <a:off x="6034629" y="1413573"/>
          <a:ext cx="446054" cy="4249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3027" y="0"/>
              </a:lnTo>
              <a:lnTo>
                <a:pt x="223027" y="424976"/>
              </a:lnTo>
              <a:lnTo>
                <a:pt x="446054" y="424976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6242254" y="1610659"/>
        <a:ext cx="30804" cy="30804"/>
      </dsp:txXfrm>
    </dsp:sp>
    <dsp:sp modelId="{B956967D-29F4-494B-A28C-68A6E07586CF}">
      <dsp:nvSpPr>
        <dsp:cNvPr id="0" name=""/>
        <dsp:cNvSpPr/>
      </dsp:nvSpPr>
      <dsp:spPr>
        <a:xfrm>
          <a:off x="6034629" y="988597"/>
          <a:ext cx="446054" cy="424976"/>
        </a:xfrm>
        <a:custGeom>
          <a:avLst/>
          <a:gdLst/>
          <a:ahLst/>
          <a:cxnLst/>
          <a:rect l="0" t="0" r="0" b="0"/>
          <a:pathLst>
            <a:path>
              <a:moveTo>
                <a:pt x="0" y="424976"/>
              </a:moveTo>
              <a:lnTo>
                <a:pt x="223027" y="424976"/>
              </a:lnTo>
              <a:lnTo>
                <a:pt x="223027" y="0"/>
              </a:lnTo>
              <a:lnTo>
                <a:pt x="446054" y="0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6242254" y="1185683"/>
        <a:ext cx="30804" cy="30804"/>
      </dsp:txXfrm>
    </dsp:sp>
    <dsp:sp modelId="{CEEAECB0-3771-4237-A99F-330960AD8DE8}">
      <dsp:nvSpPr>
        <dsp:cNvPr id="0" name=""/>
        <dsp:cNvSpPr/>
      </dsp:nvSpPr>
      <dsp:spPr>
        <a:xfrm>
          <a:off x="3358300" y="1413573"/>
          <a:ext cx="446054" cy="637464"/>
        </a:xfrm>
        <a:custGeom>
          <a:avLst/>
          <a:gdLst/>
          <a:ahLst/>
          <a:cxnLst/>
          <a:rect l="0" t="0" r="0" b="0"/>
          <a:pathLst>
            <a:path>
              <a:moveTo>
                <a:pt x="0" y="637464"/>
              </a:moveTo>
              <a:lnTo>
                <a:pt x="223027" y="637464"/>
              </a:lnTo>
              <a:lnTo>
                <a:pt x="223027" y="0"/>
              </a:lnTo>
              <a:lnTo>
                <a:pt x="446054" y="0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3561876" y="1712855"/>
        <a:ext cx="38901" cy="38901"/>
      </dsp:txXfrm>
    </dsp:sp>
    <dsp:sp modelId="{87EAE7F1-63CC-42FB-BC8E-B37C89FC83D0}">
      <dsp:nvSpPr>
        <dsp:cNvPr id="0" name=""/>
        <dsp:cNvSpPr/>
      </dsp:nvSpPr>
      <dsp:spPr>
        <a:xfrm>
          <a:off x="681970" y="2051037"/>
          <a:ext cx="446054" cy="956196"/>
        </a:xfrm>
        <a:custGeom>
          <a:avLst/>
          <a:gdLst/>
          <a:ahLst/>
          <a:cxnLst/>
          <a:rect l="0" t="0" r="0" b="0"/>
          <a:pathLst>
            <a:path>
              <a:moveTo>
                <a:pt x="0" y="956196"/>
              </a:moveTo>
              <a:lnTo>
                <a:pt x="223027" y="956196"/>
              </a:lnTo>
              <a:lnTo>
                <a:pt x="223027" y="0"/>
              </a:lnTo>
              <a:lnTo>
                <a:pt x="446054" y="0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878620" y="2502758"/>
        <a:ext cx="52755" cy="52755"/>
      </dsp:txXfrm>
    </dsp:sp>
    <dsp:sp modelId="{77C5A01C-AAAD-42EB-88AE-ADD6CAFAB92B}">
      <dsp:nvSpPr>
        <dsp:cNvPr id="0" name=""/>
        <dsp:cNvSpPr/>
      </dsp:nvSpPr>
      <dsp:spPr>
        <a:xfrm rot="16200000">
          <a:off x="-1447382" y="2667253"/>
          <a:ext cx="3578745" cy="6799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>
              <a:solidFill>
                <a:srgbClr val="1C1C1C"/>
              </a:solidFill>
              <a:latin typeface="Arial Black" pitchFamily="34" charset="0"/>
            </a:rPr>
            <a:t>Tipos de Transporte</a:t>
          </a:r>
          <a:endParaRPr lang="pt-BR" sz="2500" kern="1200" dirty="0">
            <a:solidFill>
              <a:srgbClr val="1C1C1C"/>
            </a:solidFill>
            <a:latin typeface="Arial Black" pitchFamily="34" charset="0"/>
          </a:endParaRPr>
        </a:p>
      </dsp:txBody>
      <dsp:txXfrm>
        <a:off x="-1447382" y="2667253"/>
        <a:ext cx="3578745" cy="679961"/>
      </dsp:txXfrm>
    </dsp:sp>
    <dsp:sp modelId="{BF79D634-84FE-440F-9658-027AD10988A6}">
      <dsp:nvSpPr>
        <dsp:cNvPr id="0" name=""/>
        <dsp:cNvSpPr/>
      </dsp:nvSpPr>
      <dsp:spPr>
        <a:xfrm>
          <a:off x="1128025" y="1711057"/>
          <a:ext cx="2230274" cy="67996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solidFill>
                <a:srgbClr val="1C1C1C"/>
              </a:solidFill>
              <a:latin typeface="Arial Black" pitchFamily="34" charset="0"/>
            </a:rPr>
            <a:t>Passivo</a:t>
          </a:r>
          <a:endParaRPr lang="pt-BR" sz="2000" kern="1200" dirty="0">
            <a:solidFill>
              <a:srgbClr val="1C1C1C"/>
            </a:solidFill>
            <a:latin typeface="Arial Black" pitchFamily="34" charset="0"/>
          </a:endParaRPr>
        </a:p>
      </dsp:txBody>
      <dsp:txXfrm>
        <a:off x="1128025" y="1711057"/>
        <a:ext cx="2230274" cy="679961"/>
      </dsp:txXfrm>
    </dsp:sp>
    <dsp:sp modelId="{C7A01463-A57A-4C61-BE54-4FB284EC5E92}">
      <dsp:nvSpPr>
        <dsp:cNvPr id="0" name=""/>
        <dsp:cNvSpPr/>
      </dsp:nvSpPr>
      <dsp:spPr>
        <a:xfrm>
          <a:off x="3804355" y="1073593"/>
          <a:ext cx="2230274" cy="67996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solidFill>
                <a:srgbClr val="1C1C1C"/>
              </a:solidFill>
              <a:latin typeface="Arial Black" pitchFamily="34" charset="0"/>
            </a:rPr>
            <a:t>Não mediado</a:t>
          </a:r>
          <a:endParaRPr lang="pt-BR" sz="2000" kern="1200" dirty="0">
            <a:solidFill>
              <a:srgbClr val="1C1C1C"/>
            </a:solidFill>
            <a:latin typeface="Arial Black" pitchFamily="34" charset="0"/>
          </a:endParaRPr>
        </a:p>
      </dsp:txBody>
      <dsp:txXfrm>
        <a:off x="3804355" y="1073593"/>
        <a:ext cx="2230274" cy="679961"/>
      </dsp:txXfrm>
    </dsp:sp>
    <dsp:sp modelId="{8BFC0AF6-14CC-4128-8490-24B148030D1E}">
      <dsp:nvSpPr>
        <dsp:cNvPr id="0" name=""/>
        <dsp:cNvSpPr/>
      </dsp:nvSpPr>
      <dsp:spPr>
        <a:xfrm>
          <a:off x="6480684" y="648616"/>
          <a:ext cx="2230274" cy="67996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2000" kern="1200" dirty="0" smtClean="0">
              <a:solidFill>
                <a:srgbClr val="1C1C1C"/>
              </a:solidFill>
              <a:latin typeface="Arial Black" pitchFamily="34" charset="0"/>
            </a:rPr>
            <a:t>Difusão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2000" kern="1200" dirty="0" smtClean="0">
              <a:solidFill>
                <a:srgbClr val="1C1C1C"/>
              </a:solidFill>
              <a:latin typeface="Arial Black" pitchFamily="34" charset="0"/>
            </a:rPr>
            <a:t>Simples</a:t>
          </a:r>
          <a:endParaRPr lang="pt-BR" sz="2000" kern="1200" dirty="0">
            <a:solidFill>
              <a:srgbClr val="1C1C1C"/>
            </a:solidFill>
            <a:latin typeface="Arial Black" pitchFamily="34" charset="0"/>
          </a:endParaRPr>
        </a:p>
      </dsp:txBody>
      <dsp:txXfrm>
        <a:off x="6480684" y="648616"/>
        <a:ext cx="2230274" cy="679961"/>
      </dsp:txXfrm>
    </dsp:sp>
    <dsp:sp modelId="{F6961E85-69C0-455F-ADAF-8CE000D3DDC8}">
      <dsp:nvSpPr>
        <dsp:cNvPr id="0" name=""/>
        <dsp:cNvSpPr/>
      </dsp:nvSpPr>
      <dsp:spPr>
        <a:xfrm>
          <a:off x="6480684" y="1498569"/>
          <a:ext cx="2230274" cy="67996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solidFill>
                <a:srgbClr val="1C1C1C"/>
              </a:solidFill>
              <a:latin typeface="Arial Black" pitchFamily="34" charset="0"/>
            </a:rPr>
            <a:t>Osmose</a:t>
          </a:r>
          <a:endParaRPr lang="pt-BR" sz="2000" kern="1200" dirty="0">
            <a:solidFill>
              <a:srgbClr val="1C1C1C"/>
            </a:solidFill>
            <a:latin typeface="Arial Black" pitchFamily="34" charset="0"/>
          </a:endParaRPr>
        </a:p>
      </dsp:txBody>
      <dsp:txXfrm>
        <a:off x="6480684" y="1498569"/>
        <a:ext cx="2230274" cy="679961"/>
      </dsp:txXfrm>
    </dsp:sp>
    <dsp:sp modelId="{FB45BCD3-8E67-4EA9-99AC-6576CB44B0FE}">
      <dsp:nvSpPr>
        <dsp:cNvPr id="0" name=""/>
        <dsp:cNvSpPr/>
      </dsp:nvSpPr>
      <dsp:spPr>
        <a:xfrm>
          <a:off x="3804355" y="2348521"/>
          <a:ext cx="2230274" cy="67996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solidFill>
                <a:srgbClr val="1C1C1C"/>
              </a:solidFill>
              <a:latin typeface="Arial Black" pitchFamily="34" charset="0"/>
            </a:rPr>
            <a:t>Mediado</a:t>
          </a:r>
          <a:endParaRPr lang="pt-BR" sz="2000" kern="1200" dirty="0">
            <a:solidFill>
              <a:srgbClr val="1C1C1C"/>
            </a:solidFill>
            <a:latin typeface="Arial Black" pitchFamily="34" charset="0"/>
          </a:endParaRPr>
        </a:p>
      </dsp:txBody>
      <dsp:txXfrm>
        <a:off x="3804355" y="2348521"/>
        <a:ext cx="2230274" cy="679961"/>
      </dsp:txXfrm>
    </dsp:sp>
    <dsp:sp modelId="{62E69B92-6FAF-4A4C-9FB2-D763094D03F2}">
      <dsp:nvSpPr>
        <dsp:cNvPr id="0" name=""/>
        <dsp:cNvSpPr/>
      </dsp:nvSpPr>
      <dsp:spPr>
        <a:xfrm>
          <a:off x="6480684" y="2348521"/>
          <a:ext cx="2230274" cy="67996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solidFill>
                <a:srgbClr val="1C1C1C"/>
              </a:solidFill>
              <a:latin typeface="Arial Black" pitchFamily="34" charset="0"/>
            </a:rPr>
            <a:t>Difusão Facilitada</a:t>
          </a:r>
          <a:endParaRPr lang="pt-BR" sz="2000" kern="1200" dirty="0">
            <a:solidFill>
              <a:srgbClr val="1C1C1C"/>
            </a:solidFill>
            <a:latin typeface="Arial Black" pitchFamily="34" charset="0"/>
          </a:endParaRPr>
        </a:p>
      </dsp:txBody>
      <dsp:txXfrm>
        <a:off x="6480684" y="2348521"/>
        <a:ext cx="2230274" cy="679961"/>
      </dsp:txXfrm>
    </dsp:sp>
    <dsp:sp modelId="{2B5AE0C5-0DA7-4773-94B8-98B3DD6DD132}">
      <dsp:nvSpPr>
        <dsp:cNvPr id="0" name=""/>
        <dsp:cNvSpPr/>
      </dsp:nvSpPr>
      <dsp:spPr>
        <a:xfrm>
          <a:off x="1128025" y="3623449"/>
          <a:ext cx="2230274" cy="67996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solidFill>
                <a:srgbClr val="1C1C1C"/>
              </a:solidFill>
              <a:latin typeface="Arial Black" pitchFamily="34" charset="0"/>
            </a:rPr>
            <a:t>Ativo</a:t>
          </a:r>
          <a:endParaRPr lang="pt-BR" sz="2000" kern="1200" dirty="0">
            <a:solidFill>
              <a:srgbClr val="1C1C1C"/>
            </a:solidFill>
            <a:latin typeface="Arial Black" pitchFamily="34" charset="0"/>
          </a:endParaRPr>
        </a:p>
      </dsp:txBody>
      <dsp:txXfrm>
        <a:off x="1128025" y="3623449"/>
        <a:ext cx="2230274" cy="679961"/>
      </dsp:txXfrm>
    </dsp:sp>
    <dsp:sp modelId="{2E61FA72-14A2-4628-B039-F6FCC35815BD}">
      <dsp:nvSpPr>
        <dsp:cNvPr id="0" name=""/>
        <dsp:cNvSpPr/>
      </dsp:nvSpPr>
      <dsp:spPr>
        <a:xfrm>
          <a:off x="3804355" y="3198473"/>
          <a:ext cx="2230274" cy="67996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err="1" smtClean="0">
              <a:solidFill>
                <a:srgbClr val="1C1C1C"/>
              </a:solidFill>
              <a:latin typeface="Arial Black" pitchFamily="34" charset="0"/>
            </a:rPr>
            <a:t>Endocitose</a:t>
          </a:r>
          <a:r>
            <a:rPr lang="pt-BR" sz="2000" kern="1200" dirty="0" smtClean="0">
              <a:solidFill>
                <a:srgbClr val="1C1C1C"/>
              </a:solidFill>
              <a:latin typeface="Arial Black" pitchFamily="34" charset="0"/>
            </a:rPr>
            <a:t> e </a:t>
          </a:r>
          <a:r>
            <a:rPr lang="pt-BR" sz="2000" kern="1200" dirty="0" err="1" smtClean="0">
              <a:solidFill>
                <a:srgbClr val="1C1C1C"/>
              </a:solidFill>
              <a:latin typeface="Arial Black" pitchFamily="34" charset="0"/>
            </a:rPr>
            <a:t>exocitose</a:t>
          </a:r>
          <a:endParaRPr lang="pt-BR" sz="2000" kern="1200" dirty="0">
            <a:solidFill>
              <a:srgbClr val="1C1C1C"/>
            </a:solidFill>
            <a:latin typeface="Arial Black" pitchFamily="34" charset="0"/>
          </a:endParaRPr>
        </a:p>
      </dsp:txBody>
      <dsp:txXfrm>
        <a:off x="3804355" y="3198473"/>
        <a:ext cx="2230274" cy="679961"/>
      </dsp:txXfrm>
    </dsp:sp>
    <dsp:sp modelId="{3566726F-9B64-4985-8009-B130F431BE0A}">
      <dsp:nvSpPr>
        <dsp:cNvPr id="0" name=""/>
        <dsp:cNvSpPr/>
      </dsp:nvSpPr>
      <dsp:spPr>
        <a:xfrm>
          <a:off x="3804355" y="4048425"/>
          <a:ext cx="2230274" cy="67996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solidFill>
                <a:schemeClr val="tx1"/>
              </a:solidFill>
              <a:latin typeface="Arial Black" pitchFamily="34" charset="0"/>
            </a:rPr>
            <a:t>Bombas</a:t>
          </a:r>
          <a:endParaRPr lang="pt-BR" sz="2000" b="1" kern="1200" dirty="0">
            <a:solidFill>
              <a:schemeClr val="tx1"/>
            </a:solidFill>
            <a:latin typeface="Arial Black" pitchFamily="34" charset="0"/>
          </a:endParaRPr>
        </a:p>
      </dsp:txBody>
      <dsp:txXfrm>
        <a:off x="3804355" y="4048425"/>
        <a:ext cx="2230274" cy="6799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49E50-873B-499B-8624-A5EE8FFD90A7}" type="datetimeFigureOut">
              <a:rPr lang="pt-BR" smtClean="0"/>
              <a:pPr/>
              <a:t>27/07/2018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23E509-EF09-4BAA-A5AE-598BF4100BF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7558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AF1681E-D343-4ACF-8004-632CD07E4706}" type="datetimeFigureOut">
              <a:rPr lang="pt-BR" smtClean="0"/>
              <a:pPr/>
              <a:t>27/07/2018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FA37B5F-08DC-46A2-B2CE-0143C59269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1681E-D343-4ACF-8004-632CD07E4706}" type="datetimeFigureOut">
              <a:rPr lang="pt-BR" smtClean="0"/>
              <a:pPr/>
              <a:t>27/07/2018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7B5F-08DC-46A2-B2CE-0143C59269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1681E-D343-4ACF-8004-632CD07E4706}" type="datetimeFigureOut">
              <a:rPr lang="pt-BR" smtClean="0"/>
              <a:pPr/>
              <a:t>27/07/2018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7B5F-08DC-46A2-B2CE-0143C59269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1681E-D343-4ACF-8004-632CD07E4706}" type="datetimeFigureOut">
              <a:rPr lang="pt-BR" smtClean="0"/>
              <a:pPr/>
              <a:t>27/07/2018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7B5F-08DC-46A2-B2CE-0143C59269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1681E-D343-4ACF-8004-632CD07E4706}" type="datetimeFigureOut">
              <a:rPr lang="pt-BR" smtClean="0"/>
              <a:pPr/>
              <a:t>27/07/2018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7B5F-08DC-46A2-B2CE-0143C59269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1681E-D343-4ACF-8004-632CD07E4706}" type="datetimeFigureOut">
              <a:rPr lang="pt-BR" smtClean="0"/>
              <a:pPr/>
              <a:t>27/07/2018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7B5F-08DC-46A2-B2CE-0143C59269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AF1681E-D343-4ACF-8004-632CD07E4706}" type="datetimeFigureOut">
              <a:rPr lang="pt-BR" smtClean="0"/>
              <a:pPr/>
              <a:t>27/07/2018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FA37B5F-08DC-46A2-B2CE-0143C592697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AF1681E-D343-4ACF-8004-632CD07E4706}" type="datetimeFigureOut">
              <a:rPr lang="pt-BR" smtClean="0"/>
              <a:pPr/>
              <a:t>27/07/2018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FA37B5F-08DC-46A2-B2CE-0143C59269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1681E-D343-4ACF-8004-632CD07E4706}" type="datetimeFigureOut">
              <a:rPr lang="pt-BR" smtClean="0"/>
              <a:pPr/>
              <a:t>27/07/2018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7B5F-08DC-46A2-B2CE-0143C59269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1681E-D343-4ACF-8004-632CD07E4706}" type="datetimeFigureOut">
              <a:rPr lang="pt-BR" smtClean="0"/>
              <a:pPr/>
              <a:t>27/07/2018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7B5F-08DC-46A2-B2CE-0143C59269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1681E-D343-4ACF-8004-632CD07E4706}" type="datetimeFigureOut">
              <a:rPr lang="pt-BR" smtClean="0"/>
              <a:pPr/>
              <a:t>27/07/2018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7B5F-08DC-46A2-B2CE-0143C59269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AF1681E-D343-4ACF-8004-632CD07E4706}" type="datetimeFigureOut">
              <a:rPr lang="pt-BR" smtClean="0"/>
              <a:pPr/>
              <a:t>27/07/2018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FA37B5F-08DC-46A2-B2CE-0143C59269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76672"/>
            <a:ext cx="8604250" cy="6096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pt-B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PINOCITOSE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357158" y="1052736"/>
            <a:ext cx="8429683" cy="3272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4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pt-BR" sz="3600" dirty="0" smtClean="0">
                <a:latin typeface="+mj-lt"/>
              </a:rPr>
              <a:t>“Beber celular”</a:t>
            </a:r>
          </a:p>
          <a:p>
            <a:pPr marL="457200" indent="-457200">
              <a:lnSpc>
                <a:spcPts val="4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pt-BR" sz="3600" dirty="0" smtClean="0">
                <a:latin typeface="+mj-lt"/>
              </a:rPr>
              <a:t>Fluidos e solutos</a:t>
            </a:r>
          </a:p>
          <a:p>
            <a:pPr marL="457200" indent="-457200">
              <a:lnSpc>
                <a:spcPts val="4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pt-BR" sz="3600" dirty="0" smtClean="0">
                <a:latin typeface="+mj-lt"/>
              </a:rPr>
              <a:t>Pequenas vesículas </a:t>
            </a:r>
            <a:r>
              <a:rPr lang="pt-BR" sz="3600" dirty="0" err="1" smtClean="0">
                <a:latin typeface="+mj-lt"/>
              </a:rPr>
              <a:t>pinocíticas</a:t>
            </a:r>
            <a:endParaRPr lang="pt-BR" sz="3600" dirty="0" smtClean="0">
              <a:latin typeface="+mj-lt"/>
            </a:endParaRPr>
          </a:p>
          <a:p>
            <a:pPr marL="457200" indent="-457200">
              <a:lnSpc>
                <a:spcPts val="4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pt-BR" sz="3600" dirty="0" smtClean="0">
                <a:latin typeface="+mj-lt"/>
              </a:rPr>
              <a:t>Células eucarióticas</a:t>
            </a:r>
          </a:p>
          <a:p>
            <a:pPr marL="457200" indent="-457200">
              <a:lnSpc>
                <a:spcPts val="4000"/>
              </a:lnSpc>
              <a:spcBef>
                <a:spcPts val="1200"/>
              </a:spcBef>
              <a:buFont typeface="Wingdings" pitchFamily="2" charset="2"/>
              <a:buChar char="ü"/>
            </a:pPr>
            <a:endParaRPr lang="pt-BR" sz="2400" dirty="0">
              <a:latin typeface="+mj-lt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046" y="3717032"/>
            <a:ext cx="5562131" cy="3140968"/>
          </a:xfrm>
          <a:prstGeom prst="rect">
            <a:avLst/>
          </a:prstGeom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51520" y="-132928"/>
            <a:ext cx="860425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endParaRPr lang="pt-BR" sz="1800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809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2" descr="http://www.sobiologia.com.br/figuras/Fisiologiaanimal/nervoso9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28"/>
            <a:ext cx="9144000" cy="6572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23528" y="428604"/>
            <a:ext cx="8604250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pt-BR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BOMBA de Na</a:t>
            </a:r>
            <a:r>
              <a:rPr lang="pt-BR" b="1" baseline="30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pt-BR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e K</a:t>
            </a:r>
            <a:r>
              <a:rPr lang="pt-BR" b="1" baseline="30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1" y="1142984"/>
            <a:ext cx="914400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4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pt-BR" sz="2800" dirty="0" smtClean="0">
                <a:latin typeface="+mj-lt"/>
              </a:rPr>
              <a:t>Manutenção do pH </a:t>
            </a:r>
            <a:r>
              <a:rPr lang="pt-BR" sz="2800" dirty="0" err="1" smtClean="0">
                <a:latin typeface="+mj-lt"/>
              </a:rPr>
              <a:t>citosólico</a:t>
            </a:r>
            <a:endParaRPr lang="pt-BR" sz="2800" dirty="0" smtClean="0">
              <a:latin typeface="+mj-lt"/>
            </a:endParaRPr>
          </a:p>
          <a:p>
            <a:pPr marL="457200" indent="-457200">
              <a:lnSpc>
                <a:spcPts val="4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pt-BR" sz="2800" dirty="0" smtClean="0">
                <a:latin typeface="+mj-lt"/>
              </a:rPr>
              <a:t>Importante no impulso nervoso</a:t>
            </a:r>
          </a:p>
          <a:p>
            <a:pPr marL="457200" indent="-457200">
              <a:lnSpc>
                <a:spcPts val="4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pt-BR" sz="2800" dirty="0" smtClean="0">
                <a:latin typeface="+mj-lt"/>
              </a:rPr>
              <a:t>A </a:t>
            </a:r>
            <a:r>
              <a:rPr lang="pt-BR" sz="2800" b="1" dirty="0" smtClean="0">
                <a:latin typeface="+mj-lt"/>
              </a:rPr>
              <a:t>tendência</a:t>
            </a:r>
            <a:r>
              <a:rPr lang="pt-BR" sz="2800" dirty="0" smtClean="0">
                <a:latin typeface="+mj-lt"/>
              </a:rPr>
              <a:t> é do</a:t>
            </a:r>
            <a:r>
              <a:rPr lang="pt-BR" sz="2800" b="1" dirty="0" smtClean="0">
                <a:latin typeface="+mj-lt"/>
              </a:rPr>
              <a:t> </a:t>
            </a:r>
            <a:r>
              <a:rPr lang="pt-BR" sz="2800" b="1" dirty="0" smtClean="0">
                <a:solidFill>
                  <a:srgbClr val="FF0000"/>
                </a:solidFill>
                <a:latin typeface="+mj-lt"/>
              </a:rPr>
              <a:t>sódio entrar </a:t>
            </a:r>
            <a:r>
              <a:rPr lang="pt-BR" sz="2800" dirty="0" smtClean="0">
                <a:latin typeface="+mj-lt"/>
              </a:rPr>
              <a:t>e do </a:t>
            </a:r>
            <a:r>
              <a:rPr lang="pt-BR" sz="2800" b="1" dirty="0" smtClean="0">
                <a:solidFill>
                  <a:srgbClr val="00B050"/>
                </a:solidFill>
                <a:latin typeface="+mj-lt"/>
              </a:rPr>
              <a:t>potássio sair</a:t>
            </a:r>
            <a:r>
              <a:rPr lang="pt-BR" sz="2800" dirty="0" smtClean="0">
                <a:latin typeface="+mj-lt"/>
              </a:rPr>
              <a:t>, devido aos </a:t>
            </a:r>
            <a:r>
              <a:rPr lang="pt-BR" sz="2800" b="1" dirty="0" smtClean="0">
                <a:latin typeface="+mj-lt"/>
              </a:rPr>
              <a:t>GC</a:t>
            </a:r>
            <a:r>
              <a:rPr lang="pt-BR" sz="2800" dirty="0" smtClean="0">
                <a:latin typeface="+mj-lt"/>
              </a:rPr>
              <a:t> e </a:t>
            </a:r>
            <a:r>
              <a:rPr lang="pt-BR" sz="2800" b="1" dirty="0" smtClean="0">
                <a:latin typeface="+mj-lt"/>
              </a:rPr>
              <a:t>GE</a:t>
            </a:r>
          </a:p>
          <a:p>
            <a:pPr marL="457200" indent="-457200">
              <a:lnSpc>
                <a:spcPts val="4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pt-BR" sz="2800" b="1" dirty="0" smtClean="0">
                <a:solidFill>
                  <a:srgbClr val="0070C0"/>
                </a:solidFill>
                <a:latin typeface="+mj-lt"/>
              </a:rPr>
              <a:t>A bomba </a:t>
            </a:r>
            <a:r>
              <a:rPr lang="pt-BR" sz="2800" dirty="0" smtClean="0">
                <a:latin typeface="+mj-lt"/>
              </a:rPr>
              <a:t>faz com que o </a:t>
            </a:r>
            <a:r>
              <a:rPr lang="pt-BR" sz="2800" b="1" dirty="0" smtClean="0">
                <a:solidFill>
                  <a:srgbClr val="FF0000"/>
                </a:solidFill>
                <a:latin typeface="+mj-lt"/>
              </a:rPr>
              <a:t>sódio saia </a:t>
            </a:r>
            <a:r>
              <a:rPr lang="pt-BR" sz="2800" dirty="0" smtClean="0">
                <a:latin typeface="+mj-lt"/>
              </a:rPr>
              <a:t>e </a:t>
            </a:r>
            <a:r>
              <a:rPr lang="pt-BR" sz="2800" b="1" dirty="0" smtClean="0">
                <a:solidFill>
                  <a:srgbClr val="00B050"/>
                </a:solidFill>
                <a:latin typeface="+mj-lt"/>
              </a:rPr>
              <a:t>o potássio entre</a:t>
            </a:r>
            <a:r>
              <a:rPr lang="pt-BR" sz="2800" dirty="0" smtClean="0">
                <a:latin typeface="+mj-lt"/>
              </a:rPr>
              <a:t>, contra os gradientes. A energia vem do ATP, que sofre hidrólise pela bomba e se transforma em ADP, gerando energia suficiente para quebrar a barreira dos gradientes 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51520" y="-132928"/>
            <a:ext cx="860425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endParaRPr lang="pt-BR" sz="1800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239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40" name="Picture 4" descr="http://3.bp.blogspot.com/-sdAkUzfueNw/T7IbzHRet0I/AAAAAAAAAZ4/t3YlCz_z0Og/s1600/bomba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http://www.musculacao.net/wp-content/uploads/2013/04/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6" name="Picture 2" descr="http://4.bp.blogspot.com/_0M2zFltLmog/SBiSHEU5y7I/AAAAAAAAABE/f53iLAYuUrk/s320/bombaNa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642918"/>
            <a:ext cx="8604250" cy="76985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pt-BR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EXOCITOSE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899591" y="1556792"/>
            <a:ext cx="7272809" cy="1214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4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pt-BR" sz="3600" dirty="0" smtClean="0">
                <a:latin typeface="+mj-lt"/>
              </a:rPr>
              <a:t>Saída de substância da célula</a:t>
            </a:r>
          </a:p>
          <a:p>
            <a:pPr marL="457200" indent="-457200">
              <a:lnSpc>
                <a:spcPts val="4000"/>
              </a:lnSpc>
              <a:spcBef>
                <a:spcPts val="1200"/>
              </a:spcBef>
              <a:buFont typeface="Wingdings" pitchFamily="2" charset="2"/>
              <a:buChar char="ü"/>
            </a:pPr>
            <a:endParaRPr lang="pt-BR" sz="2400" dirty="0">
              <a:latin typeface="+mj-lt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00" y="2348880"/>
            <a:ext cx="7072362" cy="3937640"/>
          </a:xfrm>
          <a:prstGeom prst="rect">
            <a:avLst/>
          </a:prstGeom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51520" y="-132928"/>
            <a:ext cx="860425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endParaRPr lang="pt-BR" sz="1800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525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2" name="Picture 6" descr="exocito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786191"/>
            <a:ext cx="9144000" cy="3071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23528" y="548680"/>
            <a:ext cx="860425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pt-BR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EXOCITOSE</a:t>
            </a:r>
            <a:endParaRPr lang="pt-BR" sz="4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971599" y="1164421"/>
            <a:ext cx="7272809" cy="2605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4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pt-BR" sz="4000" dirty="0" smtClean="0">
                <a:latin typeface="+mj-lt"/>
              </a:rPr>
              <a:t>Três fase: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pt-BR" sz="4000" dirty="0">
                <a:latin typeface="+mj-lt"/>
              </a:rPr>
              <a:t>	</a:t>
            </a:r>
            <a:r>
              <a:rPr lang="pt-BR" sz="4000" dirty="0" smtClean="0">
                <a:latin typeface="+mj-lt"/>
              </a:rPr>
              <a:t>- Migração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pt-BR" sz="4000" dirty="0">
                <a:latin typeface="+mj-lt"/>
              </a:rPr>
              <a:t>	</a:t>
            </a:r>
            <a:r>
              <a:rPr lang="pt-BR" sz="4000" dirty="0" smtClean="0">
                <a:latin typeface="+mj-lt"/>
              </a:rPr>
              <a:t>- Fusão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pt-BR" sz="4000" dirty="0">
                <a:latin typeface="+mj-lt"/>
              </a:rPr>
              <a:t>	</a:t>
            </a:r>
            <a:r>
              <a:rPr lang="pt-BR" sz="4000" dirty="0" smtClean="0">
                <a:latin typeface="+mj-lt"/>
              </a:rPr>
              <a:t>- Lançamento</a:t>
            </a:r>
            <a:endParaRPr lang="pt-BR" sz="4000" dirty="0">
              <a:latin typeface="+mj-lt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51520" y="-132928"/>
            <a:ext cx="860425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endParaRPr lang="pt-BR" sz="1800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3085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2918"/>
            <a:ext cx="9144000" cy="76985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TRANSPORTE ATRAVÉS DA MEMBRANA PLASMÁTICA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154393175"/>
              </p:ext>
            </p:extLst>
          </p:nvPr>
        </p:nvGraphicFramePr>
        <p:xfrm>
          <a:off x="251520" y="1412776"/>
          <a:ext cx="8712968" cy="5445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938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http://1.bp.blogspot.com/-BvQUcswjaY8/U1_nBMXiXLI/AAAAAAAAE4g/x7j5JI7jCkA/s1600/transportes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571480"/>
            <a:ext cx="8604250" cy="785818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pt-B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TRANSPORTE ATIVO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0" y="1428736"/>
            <a:ext cx="9144000" cy="5119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4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pt-BR" sz="2800" dirty="0" smtClean="0">
                <a:latin typeface="+mj-lt"/>
              </a:rPr>
              <a:t>Contra o gradiente de concentração</a:t>
            </a:r>
          </a:p>
          <a:p>
            <a:pPr marL="457200" indent="-457200">
              <a:lnSpc>
                <a:spcPts val="4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pt-BR" sz="2800" dirty="0" smtClean="0">
                <a:latin typeface="+mj-lt"/>
              </a:rPr>
              <a:t>Com gasto de energia - ATP</a:t>
            </a:r>
          </a:p>
          <a:p>
            <a:pPr marL="457200" indent="-457200">
              <a:lnSpc>
                <a:spcPts val="4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pt-BR" sz="2800" dirty="0" smtClean="0">
                <a:latin typeface="+mj-lt"/>
              </a:rPr>
              <a:t>Proteínas carreadoras ou bomba de sódio e potássio</a:t>
            </a:r>
          </a:p>
          <a:p>
            <a:pPr marL="457200" indent="-457200">
              <a:lnSpc>
                <a:spcPts val="4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pt-BR" sz="2800" dirty="0" smtClean="0">
                <a:latin typeface="+mj-lt"/>
              </a:rPr>
              <a:t>Mantêm a diferença de concentração de solutos entre os meios</a:t>
            </a:r>
          </a:p>
          <a:p>
            <a:pPr marL="457200" indent="-457200">
              <a:lnSpc>
                <a:spcPts val="4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pt-BR" sz="2800" dirty="0" smtClean="0">
                <a:latin typeface="+mj-lt"/>
              </a:rPr>
              <a:t>Pode ser </a:t>
            </a:r>
            <a:r>
              <a:rPr lang="pt-BR" sz="2800" dirty="0" err="1" smtClean="0">
                <a:latin typeface="+mj-lt"/>
              </a:rPr>
              <a:t>uniporte</a:t>
            </a:r>
            <a:r>
              <a:rPr lang="pt-BR" sz="2800" dirty="0" smtClean="0">
                <a:latin typeface="+mj-lt"/>
              </a:rPr>
              <a:t>, </a:t>
            </a:r>
            <a:r>
              <a:rPr lang="pt-BR" sz="2800" dirty="0" err="1" smtClean="0">
                <a:latin typeface="+mj-lt"/>
              </a:rPr>
              <a:t>simporte</a:t>
            </a:r>
            <a:endParaRPr lang="pt-BR" sz="2800" dirty="0" smtClean="0">
              <a:latin typeface="+mj-lt"/>
            </a:endParaRPr>
          </a:p>
          <a:p>
            <a:pPr marL="457200" indent="-457200">
              <a:lnSpc>
                <a:spcPts val="4000"/>
              </a:lnSpc>
              <a:spcBef>
                <a:spcPts val="1200"/>
              </a:spcBef>
            </a:pPr>
            <a:r>
              <a:rPr lang="pt-BR" sz="2800" dirty="0" smtClean="0">
                <a:latin typeface="+mj-lt"/>
              </a:rPr>
              <a:t> e </a:t>
            </a:r>
            <a:r>
              <a:rPr lang="pt-BR" sz="2800" dirty="0" err="1" smtClean="0">
                <a:latin typeface="+mj-lt"/>
              </a:rPr>
              <a:t>antiporte</a:t>
            </a:r>
            <a:r>
              <a:rPr lang="pt-BR" sz="2800" dirty="0" smtClean="0">
                <a:latin typeface="+mj-lt"/>
              </a:rPr>
              <a:t>.</a:t>
            </a:r>
          </a:p>
          <a:p>
            <a:pPr marL="457200" indent="-457200">
              <a:lnSpc>
                <a:spcPts val="4000"/>
              </a:lnSpc>
              <a:spcBef>
                <a:spcPts val="1200"/>
              </a:spcBef>
              <a:buFont typeface="Wingdings" pitchFamily="2" charset="2"/>
              <a:buChar char="ü"/>
            </a:pPr>
            <a:endParaRPr lang="pt-BR" sz="2800" dirty="0">
              <a:latin typeface="+mj-lt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6380" y="4469899"/>
            <a:ext cx="3822124" cy="2343477"/>
          </a:xfrm>
          <a:prstGeom prst="rect">
            <a:avLst/>
          </a:prstGeom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51520" y="-132928"/>
            <a:ext cx="860425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endParaRPr lang="pt-BR" sz="1800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287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50" name="Picture 2" descr="https://tse1.mm.bing.net/th?id=OIP.M5374f5f9e02498c6e61b35227c75c116o0&amp;pid=15.1&amp;P=0&amp;w=300&amp;h=3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rgbClr val="0070C0"/>
                </a:solidFill>
              </a:rPr>
              <a:t>GRADIENTE ELETROQUÍMICO</a:t>
            </a:r>
            <a:endParaRPr lang="pt-BR" sz="4400" b="1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1785926"/>
            <a:ext cx="8329642" cy="4788610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/>
              <a:t>São as diferenças entre os </a:t>
            </a:r>
            <a:r>
              <a:rPr lang="pt-BR" sz="4400" u="sng" dirty="0" smtClean="0"/>
              <a:t>potenciais elétricos</a:t>
            </a:r>
            <a:r>
              <a:rPr lang="pt-BR" sz="4400" dirty="0" smtClean="0"/>
              <a:t> entre 2 compartimentos separados por uma membrana semipermeável</a:t>
            </a: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143008"/>
          </a:xfrm>
        </p:spPr>
        <p:txBody>
          <a:bodyPr>
            <a:normAutofit/>
          </a:bodyPr>
          <a:lstStyle/>
          <a:p>
            <a:pPr algn="ctr"/>
            <a:r>
              <a:rPr lang="pt-BR" sz="4800" b="1" dirty="0" smtClean="0">
                <a:solidFill>
                  <a:srgbClr val="00B050"/>
                </a:solidFill>
              </a:rPr>
              <a:t>CONDIÇÕES FISIOLÓGICAS </a:t>
            </a:r>
            <a:endParaRPr lang="pt-BR" sz="4800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145800"/>
          </a:xfrm>
        </p:spPr>
        <p:txBody>
          <a:bodyPr>
            <a:noAutofit/>
          </a:bodyPr>
          <a:lstStyle/>
          <a:p>
            <a:r>
              <a:rPr lang="pt-BR" sz="3600" dirty="0" smtClean="0"/>
              <a:t>meio extracelular  mais concentrado em Na</a:t>
            </a:r>
            <a:r>
              <a:rPr lang="pt-BR" sz="3600" baseline="30000" dirty="0" smtClean="0"/>
              <a:t>+</a:t>
            </a:r>
            <a:r>
              <a:rPr lang="pt-BR" sz="3600" dirty="0" smtClean="0"/>
              <a:t> (sódio), Ca+2 (cálcio) e Cl- (cloreto)</a:t>
            </a:r>
          </a:p>
          <a:p>
            <a:endParaRPr lang="pt-BR" sz="3600" dirty="0" smtClean="0"/>
          </a:p>
          <a:p>
            <a:r>
              <a:rPr lang="pt-BR" sz="3600" dirty="0" smtClean="0"/>
              <a:t> meio intracelular mais concentrado em K</a:t>
            </a:r>
            <a:r>
              <a:rPr lang="pt-BR" sz="3600" baseline="30000" dirty="0" smtClean="0"/>
              <a:t>+</a:t>
            </a:r>
            <a:r>
              <a:rPr lang="pt-BR" sz="3600" dirty="0" smtClean="0"/>
              <a:t> (potássio)</a:t>
            </a:r>
          </a:p>
          <a:p>
            <a:endParaRPr lang="pt-BR" sz="3600" dirty="0" smtClean="0"/>
          </a:p>
          <a:p>
            <a:r>
              <a:rPr lang="pt-BR" sz="3600" dirty="0" smtClean="0"/>
              <a:t>essas diferenças iônicas criam um gradiente eletroquímico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22131</TotalTime>
  <Words>215</Words>
  <Application>Microsoft Office PowerPoint</Application>
  <PresentationFormat>Apresentação na tela (4:3)</PresentationFormat>
  <Paragraphs>44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Urbano</vt:lpstr>
      <vt:lpstr>PINOCITOSE</vt:lpstr>
      <vt:lpstr>EXOCITOSE</vt:lpstr>
      <vt:lpstr>Apresentação do PowerPoint</vt:lpstr>
      <vt:lpstr>TRANSPORTE ATRAVÉS DA MEMBRANA PLASMÁTICA</vt:lpstr>
      <vt:lpstr>Apresentação do PowerPoint</vt:lpstr>
      <vt:lpstr>TRANSPORTE ATIVO</vt:lpstr>
      <vt:lpstr>Apresentação do PowerPoint</vt:lpstr>
      <vt:lpstr>GRADIENTE ELETROQUÍMICO</vt:lpstr>
      <vt:lpstr>CONDIÇÕES FISIOLÓGICAS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Leilane</dc:creator>
  <cp:lastModifiedBy>Isabela</cp:lastModifiedBy>
  <cp:revision>96</cp:revision>
  <dcterms:created xsi:type="dcterms:W3CDTF">2015-03-19T12:32:43Z</dcterms:created>
  <dcterms:modified xsi:type="dcterms:W3CDTF">2018-07-27T13:24:16Z</dcterms:modified>
</cp:coreProperties>
</file>