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431" r:id="rId2"/>
    <p:sldId id="432" r:id="rId3"/>
    <p:sldId id="397" r:id="rId4"/>
    <p:sldId id="258" r:id="rId5"/>
    <p:sldId id="458" r:id="rId6"/>
    <p:sldId id="465" r:id="rId7"/>
    <p:sldId id="464" r:id="rId8"/>
    <p:sldId id="466" r:id="rId9"/>
    <p:sldId id="459" r:id="rId10"/>
    <p:sldId id="455" r:id="rId11"/>
    <p:sldId id="454" r:id="rId12"/>
    <p:sldId id="452" r:id="rId13"/>
    <p:sldId id="25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44128-3C5C-413A-BB0C-84AB692E404B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C5BA62-BB66-4EA9-966C-BBAF7AE0BBA7}">
      <dgm:prSet phldrT="[Texto]" custT="1"/>
      <dgm:spPr/>
      <dgm:t>
        <a:bodyPr/>
        <a:lstStyle/>
        <a:p>
          <a:r>
            <a:rPr lang="pt-BR" sz="2400" b="1" dirty="0" smtClean="0"/>
            <a:t>Bicamada</a:t>
          </a:r>
          <a:endParaRPr lang="pt-BR" sz="2400" b="1" dirty="0"/>
        </a:p>
      </dgm:t>
    </dgm:pt>
    <dgm:pt modelId="{A2E064EE-B879-4A34-BEA8-475CA7D481E7}" type="parTrans" cxnId="{7ED93FA2-B5B2-4BB6-9CA0-86A6713003D4}">
      <dgm:prSet/>
      <dgm:spPr/>
      <dgm:t>
        <a:bodyPr/>
        <a:lstStyle/>
        <a:p>
          <a:endParaRPr lang="pt-BR"/>
        </a:p>
      </dgm:t>
    </dgm:pt>
    <dgm:pt modelId="{0306FBFF-C9FF-4F25-812E-A50C8FC8826F}" type="sibTrans" cxnId="{7ED93FA2-B5B2-4BB6-9CA0-86A6713003D4}">
      <dgm:prSet/>
      <dgm:spPr/>
      <dgm:t>
        <a:bodyPr/>
        <a:lstStyle/>
        <a:p>
          <a:endParaRPr lang="pt-BR"/>
        </a:p>
      </dgm:t>
    </dgm:pt>
    <dgm:pt modelId="{76BD2A90-CF58-4CCC-9398-109707E853D8}">
      <dgm:prSet phldrT="[Texto]" custT="1"/>
      <dgm:spPr/>
      <dgm:t>
        <a:bodyPr/>
        <a:lstStyle/>
        <a:p>
          <a:r>
            <a:rPr lang="pt-BR" sz="2000" b="1" dirty="0" smtClean="0"/>
            <a:t>50% Lipídeos</a:t>
          </a:r>
          <a:endParaRPr lang="pt-BR" sz="2000" b="1" dirty="0"/>
        </a:p>
      </dgm:t>
    </dgm:pt>
    <dgm:pt modelId="{879FEF19-8574-4F02-81B0-D30733E73029}" type="parTrans" cxnId="{E7C52A52-54B4-4D4D-9B46-9C425871CC52}">
      <dgm:prSet/>
      <dgm:spPr/>
      <dgm:t>
        <a:bodyPr/>
        <a:lstStyle/>
        <a:p>
          <a:endParaRPr lang="pt-BR"/>
        </a:p>
      </dgm:t>
    </dgm:pt>
    <dgm:pt modelId="{52234602-2903-412E-B2AF-BC5D2CEB9603}" type="sibTrans" cxnId="{E7C52A52-54B4-4D4D-9B46-9C425871CC52}">
      <dgm:prSet/>
      <dgm:spPr/>
      <dgm:t>
        <a:bodyPr/>
        <a:lstStyle/>
        <a:p>
          <a:endParaRPr lang="pt-BR"/>
        </a:p>
      </dgm:t>
    </dgm:pt>
    <dgm:pt modelId="{A249E32D-FD79-45F9-BC4E-FDC27134CB3C}">
      <dgm:prSet phldrT="[Texto]" custT="1"/>
      <dgm:spPr/>
      <dgm:t>
        <a:bodyPr/>
        <a:lstStyle/>
        <a:p>
          <a:r>
            <a:rPr lang="pt-BR" sz="2000" b="1" dirty="0" smtClean="0"/>
            <a:t>47% proteínas</a:t>
          </a:r>
          <a:endParaRPr lang="pt-BR" sz="2000" b="1" dirty="0"/>
        </a:p>
      </dgm:t>
    </dgm:pt>
    <dgm:pt modelId="{B854ED06-80E4-4F5B-9533-5738C1726842}" type="parTrans" cxnId="{34219BC3-03E9-4833-92B2-DAABAB74ABD6}">
      <dgm:prSet/>
      <dgm:spPr/>
      <dgm:t>
        <a:bodyPr/>
        <a:lstStyle/>
        <a:p>
          <a:endParaRPr lang="pt-BR"/>
        </a:p>
      </dgm:t>
    </dgm:pt>
    <dgm:pt modelId="{423A6408-FC87-4F74-81A3-AB5CDD86BEB5}" type="sibTrans" cxnId="{34219BC3-03E9-4833-92B2-DAABAB74ABD6}">
      <dgm:prSet/>
      <dgm:spPr/>
      <dgm:t>
        <a:bodyPr/>
        <a:lstStyle/>
        <a:p>
          <a:endParaRPr lang="pt-BR"/>
        </a:p>
      </dgm:t>
    </dgm:pt>
    <dgm:pt modelId="{664457B9-25B8-4E57-9DD4-C14DF9780260}">
      <dgm:prSet phldrT="[Texto]"/>
      <dgm:spPr/>
      <dgm:t>
        <a:bodyPr/>
        <a:lstStyle/>
        <a:p>
          <a:r>
            <a:rPr lang="pt-BR" b="1" dirty="0" smtClean="0"/>
            <a:t>2-3% carboidratos</a:t>
          </a:r>
          <a:endParaRPr lang="pt-BR" b="1" dirty="0"/>
        </a:p>
      </dgm:t>
    </dgm:pt>
    <dgm:pt modelId="{283A0F98-CE17-4675-BC94-9F717772F74D}" type="parTrans" cxnId="{7B40DD58-F36A-4FE4-B538-9AA237ACC79C}">
      <dgm:prSet/>
      <dgm:spPr/>
      <dgm:t>
        <a:bodyPr/>
        <a:lstStyle/>
        <a:p>
          <a:endParaRPr lang="pt-BR"/>
        </a:p>
      </dgm:t>
    </dgm:pt>
    <dgm:pt modelId="{07D5D2DA-9ECC-4069-ABAC-6B72DCAAF065}" type="sibTrans" cxnId="{7B40DD58-F36A-4FE4-B538-9AA237ACC79C}">
      <dgm:prSet/>
      <dgm:spPr/>
      <dgm:t>
        <a:bodyPr/>
        <a:lstStyle/>
        <a:p>
          <a:endParaRPr lang="pt-BR"/>
        </a:p>
      </dgm:t>
    </dgm:pt>
    <dgm:pt modelId="{0A2EC9B0-8EE0-4478-9FAA-794E3FA92149}" type="pres">
      <dgm:prSet presAssocID="{05D44128-3C5C-413A-BB0C-84AB692E4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AED9FCB-8A40-4EDD-B93E-7AD33E5A4F61}" type="pres">
      <dgm:prSet presAssocID="{86C5BA62-BB66-4EA9-966C-BBAF7AE0BBA7}" presName="hierRoot1" presStyleCnt="0">
        <dgm:presLayoutVars>
          <dgm:hierBranch val="init"/>
        </dgm:presLayoutVars>
      </dgm:prSet>
      <dgm:spPr/>
    </dgm:pt>
    <dgm:pt modelId="{66D0B635-4ACA-4EF5-8F9A-F71A5CF060D1}" type="pres">
      <dgm:prSet presAssocID="{86C5BA62-BB66-4EA9-966C-BBAF7AE0BBA7}" presName="rootComposite1" presStyleCnt="0"/>
      <dgm:spPr/>
    </dgm:pt>
    <dgm:pt modelId="{D2E3BC72-E5A6-47DB-A913-40C3A50A747F}" type="pres">
      <dgm:prSet presAssocID="{86C5BA62-BB66-4EA9-966C-BBAF7AE0BBA7}" presName="rootText1" presStyleLbl="node0" presStyleIdx="0" presStyleCnt="1" custScaleX="141102" custScaleY="1610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27155C-FE84-46B0-A3F1-D24D7BB59BF5}" type="pres">
      <dgm:prSet presAssocID="{86C5BA62-BB66-4EA9-966C-BBAF7AE0BB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984DE4B-0B6F-4FD4-B9CF-6FAF1A4E61AE}" type="pres">
      <dgm:prSet presAssocID="{86C5BA62-BB66-4EA9-966C-BBAF7AE0BBA7}" presName="hierChild2" presStyleCnt="0"/>
      <dgm:spPr/>
    </dgm:pt>
    <dgm:pt modelId="{FEE259D9-5410-44FA-8AF8-DC2345A16372}" type="pres">
      <dgm:prSet presAssocID="{879FEF19-8574-4F02-81B0-D30733E73029}" presName="Name64" presStyleLbl="parChTrans1D2" presStyleIdx="0" presStyleCnt="3"/>
      <dgm:spPr/>
      <dgm:t>
        <a:bodyPr/>
        <a:lstStyle/>
        <a:p>
          <a:endParaRPr lang="pt-BR"/>
        </a:p>
      </dgm:t>
    </dgm:pt>
    <dgm:pt modelId="{909AEF51-BDF3-4891-8EF1-ADF129709BFB}" type="pres">
      <dgm:prSet presAssocID="{76BD2A90-CF58-4CCC-9398-109707E853D8}" presName="hierRoot2" presStyleCnt="0">
        <dgm:presLayoutVars>
          <dgm:hierBranch val="init"/>
        </dgm:presLayoutVars>
      </dgm:prSet>
      <dgm:spPr/>
    </dgm:pt>
    <dgm:pt modelId="{991FD66A-5E6E-406B-857F-7C315753D4AB}" type="pres">
      <dgm:prSet presAssocID="{76BD2A90-CF58-4CCC-9398-109707E853D8}" presName="rootComposite" presStyleCnt="0"/>
      <dgm:spPr/>
    </dgm:pt>
    <dgm:pt modelId="{5186C0EE-3604-411A-A75C-6230319268C0}" type="pres">
      <dgm:prSet presAssocID="{76BD2A90-CF58-4CCC-9398-109707E853D8}" presName="rootText" presStyleLbl="node2" presStyleIdx="0" presStyleCnt="3" custScaleX="180576" custScaleY="95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8453EA-E74C-4049-970E-C4BAD56C8A27}" type="pres">
      <dgm:prSet presAssocID="{76BD2A90-CF58-4CCC-9398-109707E853D8}" presName="rootConnector" presStyleLbl="node2" presStyleIdx="0" presStyleCnt="3"/>
      <dgm:spPr/>
      <dgm:t>
        <a:bodyPr/>
        <a:lstStyle/>
        <a:p>
          <a:endParaRPr lang="pt-BR"/>
        </a:p>
      </dgm:t>
    </dgm:pt>
    <dgm:pt modelId="{4D5F80A3-AD79-439C-9926-E98E4E95A4D9}" type="pres">
      <dgm:prSet presAssocID="{76BD2A90-CF58-4CCC-9398-109707E853D8}" presName="hierChild4" presStyleCnt="0"/>
      <dgm:spPr/>
    </dgm:pt>
    <dgm:pt modelId="{54B3E905-56D3-4299-94BD-0DDAD00CD7B7}" type="pres">
      <dgm:prSet presAssocID="{76BD2A90-CF58-4CCC-9398-109707E853D8}" presName="hierChild5" presStyleCnt="0"/>
      <dgm:spPr/>
    </dgm:pt>
    <dgm:pt modelId="{21B4A7FE-24E6-458C-835A-07CF191548C2}" type="pres">
      <dgm:prSet presAssocID="{B854ED06-80E4-4F5B-9533-5738C1726842}" presName="Name64" presStyleLbl="parChTrans1D2" presStyleIdx="1" presStyleCnt="3"/>
      <dgm:spPr/>
      <dgm:t>
        <a:bodyPr/>
        <a:lstStyle/>
        <a:p>
          <a:endParaRPr lang="pt-BR"/>
        </a:p>
      </dgm:t>
    </dgm:pt>
    <dgm:pt modelId="{5C359B06-FBEE-4F90-843E-DD4B6FE22895}" type="pres">
      <dgm:prSet presAssocID="{A249E32D-FD79-45F9-BC4E-FDC27134CB3C}" presName="hierRoot2" presStyleCnt="0">
        <dgm:presLayoutVars>
          <dgm:hierBranch val="init"/>
        </dgm:presLayoutVars>
      </dgm:prSet>
      <dgm:spPr/>
    </dgm:pt>
    <dgm:pt modelId="{175F4F02-D435-4FFB-87A7-7166589D6946}" type="pres">
      <dgm:prSet presAssocID="{A249E32D-FD79-45F9-BC4E-FDC27134CB3C}" presName="rootComposite" presStyleCnt="0"/>
      <dgm:spPr/>
    </dgm:pt>
    <dgm:pt modelId="{35769821-5A59-41DF-9F74-5B062C93B984}" type="pres">
      <dgm:prSet presAssocID="{A249E32D-FD79-45F9-BC4E-FDC27134CB3C}" presName="rootText" presStyleLbl="node2" presStyleIdx="1" presStyleCnt="3" custScaleX="181568" custScaleY="1614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21BF0E-5027-4A22-8A46-B4461BA1967A}" type="pres">
      <dgm:prSet presAssocID="{A249E32D-FD79-45F9-BC4E-FDC27134CB3C}" presName="rootConnector" presStyleLbl="node2" presStyleIdx="1" presStyleCnt="3"/>
      <dgm:spPr/>
      <dgm:t>
        <a:bodyPr/>
        <a:lstStyle/>
        <a:p>
          <a:endParaRPr lang="pt-BR"/>
        </a:p>
      </dgm:t>
    </dgm:pt>
    <dgm:pt modelId="{9A19CFDE-D16C-4D40-84FA-32DD61BEE5BD}" type="pres">
      <dgm:prSet presAssocID="{A249E32D-FD79-45F9-BC4E-FDC27134CB3C}" presName="hierChild4" presStyleCnt="0"/>
      <dgm:spPr/>
    </dgm:pt>
    <dgm:pt modelId="{32F0ECB0-AF0A-4FBE-811D-5B40CC59FED4}" type="pres">
      <dgm:prSet presAssocID="{A249E32D-FD79-45F9-BC4E-FDC27134CB3C}" presName="hierChild5" presStyleCnt="0"/>
      <dgm:spPr/>
    </dgm:pt>
    <dgm:pt modelId="{A3728F5A-252D-4F5F-8A56-BC361B41E4BA}" type="pres">
      <dgm:prSet presAssocID="{283A0F98-CE17-4675-BC94-9F717772F74D}" presName="Name64" presStyleLbl="parChTrans1D2" presStyleIdx="2" presStyleCnt="3"/>
      <dgm:spPr/>
      <dgm:t>
        <a:bodyPr/>
        <a:lstStyle/>
        <a:p>
          <a:endParaRPr lang="pt-BR"/>
        </a:p>
      </dgm:t>
    </dgm:pt>
    <dgm:pt modelId="{931175FA-6B1D-4BD9-A980-36E929680C57}" type="pres">
      <dgm:prSet presAssocID="{664457B9-25B8-4E57-9DD4-C14DF9780260}" presName="hierRoot2" presStyleCnt="0">
        <dgm:presLayoutVars>
          <dgm:hierBranch val="init"/>
        </dgm:presLayoutVars>
      </dgm:prSet>
      <dgm:spPr/>
    </dgm:pt>
    <dgm:pt modelId="{C2AF5D2F-AC68-490E-8C4F-0673BBAB9BF9}" type="pres">
      <dgm:prSet presAssocID="{664457B9-25B8-4E57-9DD4-C14DF9780260}" presName="rootComposite" presStyleCnt="0"/>
      <dgm:spPr/>
    </dgm:pt>
    <dgm:pt modelId="{33211058-08E6-4C70-8205-05532D8CED3B}" type="pres">
      <dgm:prSet presAssocID="{664457B9-25B8-4E57-9DD4-C14DF9780260}" presName="rootText" presStyleLbl="node2" presStyleIdx="2" presStyleCnt="3" custScaleX="211277" custScaleY="1441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C0A9F9-2235-439A-9DC5-21C9C185AF34}" type="pres">
      <dgm:prSet presAssocID="{664457B9-25B8-4E57-9DD4-C14DF9780260}" presName="rootConnector" presStyleLbl="node2" presStyleIdx="2" presStyleCnt="3"/>
      <dgm:spPr/>
      <dgm:t>
        <a:bodyPr/>
        <a:lstStyle/>
        <a:p>
          <a:endParaRPr lang="pt-BR"/>
        </a:p>
      </dgm:t>
    </dgm:pt>
    <dgm:pt modelId="{51E202F2-6BD5-4467-807B-A67B7B0A9C39}" type="pres">
      <dgm:prSet presAssocID="{664457B9-25B8-4E57-9DD4-C14DF9780260}" presName="hierChild4" presStyleCnt="0"/>
      <dgm:spPr/>
    </dgm:pt>
    <dgm:pt modelId="{3B2F4F01-32C9-48FE-8990-64475ACB775D}" type="pres">
      <dgm:prSet presAssocID="{664457B9-25B8-4E57-9DD4-C14DF9780260}" presName="hierChild5" presStyleCnt="0"/>
      <dgm:spPr/>
    </dgm:pt>
    <dgm:pt modelId="{F617F78B-854B-43BC-BB96-FD8007E99FDE}" type="pres">
      <dgm:prSet presAssocID="{86C5BA62-BB66-4EA9-966C-BBAF7AE0BBA7}" presName="hierChild3" presStyleCnt="0"/>
      <dgm:spPr/>
    </dgm:pt>
  </dgm:ptLst>
  <dgm:cxnLst>
    <dgm:cxn modelId="{DB094DEC-AEB6-4B5D-AF37-9916AC66F342}" type="presOf" srcId="{86C5BA62-BB66-4EA9-966C-BBAF7AE0BBA7}" destId="{D2E3BC72-E5A6-47DB-A913-40C3A50A747F}" srcOrd="0" destOrd="0" presId="urn:microsoft.com/office/officeart/2009/3/layout/HorizontalOrganizationChart"/>
    <dgm:cxn modelId="{43D3D8FE-815A-4266-9770-27A653B28B58}" type="presOf" srcId="{664457B9-25B8-4E57-9DD4-C14DF9780260}" destId="{7DC0A9F9-2235-439A-9DC5-21C9C185AF34}" srcOrd="1" destOrd="0" presId="urn:microsoft.com/office/officeart/2009/3/layout/HorizontalOrganizationChart"/>
    <dgm:cxn modelId="{8C28E4D8-3DAD-46AF-839D-AEADB52E4B20}" type="presOf" srcId="{76BD2A90-CF58-4CCC-9398-109707E853D8}" destId="{2C8453EA-E74C-4049-970E-C4BAD56C8A27}" srcOrd="1" destOrd="0" presId="urn:microsoft.com/office/officeart/2009/3/layout/HorizontalOrganizationChart"/>
    <dgm:cxn modelId="{671F915C-58C3-4870-BA15-51198DF01C66}" type="presOf" srcId="{283A0F98-CE17-4675-BC94-9F717772F74D}" destId="{A3728F5A-252D-4F5F-8A56-BC361B41E4BA}" srcOrd="0" destOrd="0" presId="urn:microsoft.com/office/officeart/2009/3/layout/HorizontalOrganizationChart"/>
    <dgm:cxn modelId="{526D741F-2A86-4290-B56C-C068A8A4DFE1}" type="presOf" srcId="{B854ED06-80E4-4F5B-9533-5738C1726842}" destId="{21B4A7FE-24E6-458C-835A-07CF191548C2}" srcOrd="0" destOrd="0" presId="urn:microsoft.com/office/officeart/2009/3/layout/HorizontalOrganizationChart"/>
    <dgm:cxn modelId="{34923E8A-6722-4363-8828-57E85FAEC3AA}" type="presOf" srcId="{879FEF19-8574-4F02-81B0-D30733E73029}" destId="{FEE259D9-5410-44FA-8AF8-DC2345A16372}" srcOrd="0" destOrd="0" presId="urn:microsoft.com/office/officeart/2009/3/layout/HorizontalOrganizationChart"/>
    <dgm:cxn modelId="{6D123F21-27A1-4077-809C-74F468F0FE89}" type="presOf" srcId="{664457B9-25B8-4E57-9DD4-C14DF9780260}" destId="{33211058-08E6-4C70-8205-05532D8CED3B}" srcOrd="0" destOrd="0" presId="urn:microsoft.com/office/officeart/2009/3/layout/HorizontalOrganizationChart"/>
    <dgm:cxn modelId="{E7C52A52-54B4-4D4D-9B46-9C425871CC52}" srcId="{86C5BA62-BB66-4EA9-966C-BBAF7AE0BBA7}" destId="{76BD2A90-CF58-4CCC-9398-109707E853D8}" srcOrd="0" destOrd="0" parTransId="{879FEF19-8574-4F02-81B0-D30733E73029}" sibTransId="{52234602-2903-412E-B2AF-BC5D2CEB9603}"/>
    <dgm:cxn modelId="{3CCBCA2C-F0AB-415D-8C06-190BC7D78842}" type="presOf" srcId="{A249E32D-FD79-45F9-BC4E-FDC27134CB3C}" destId="{35769821-5A59-41DF-9F74-5B062C93B984}" srcOrd="0" destOrd="0" presId="urn:microsoft.com/office/officeart/2009/3/layout/HorizontalOrganizationChart"/>
    <dgm:cxn modelId="{EA0913B1-55B0-4A63-90ED-0D2095BEEAD4}" type="presOf" srcId="{76BD2A90-CF58-4CCC-9398-109707E853D8}" destId="{5186C0EE-3604-411A-A75C-6230319268C0}" srcOrd="0" destOrd="0" presId="urn:microsoft.com/office/officeart/2009/3/layout/HorizontalOrganizationChart"/>
    <dgm:cxn modelId="{43DAF5B2-5E37-4A8A-BB68-1ACC1845FDB6}" type="presOf" srcId="{05D44128-3C5C-413A-BB0C-84AB692E404B}" destId="{0A2EC9B0-8EE0-4478-9FAA-794E3FA92149}" srcOrd="0" destOrd="0" presId="urn:microsoft.com/office/officeart/2009/3/layout/HorizontalOrganizationChart"/>
    <dgm:cxn modelId="{7ED93FA2-B5B2-4BB6-9CA0-86A6713003D4}" srcId="{05D44128-3C5C-413A-BB0C-84AB692E404B}" destId="{86C5BA62-BB66-4EA9-966C-BBAF7AE0BBA7}" srcOrd="0" destOrd="0" parTransId="{A2E064EE-B879-4A34-BEA8-475CA7D481E7}" sibTransId="{0306FBFF-C9FF-4F25-812E-A50C8FC8826F}"/>
    <dgm:cxn modelId="{34219BC3-03E9-4833-92B2-DAABAB74ABD6}" srcId="{86C5BA62-BB66-4EA9-966C-BBAF7AE0BBA7}" destId="{A249E32D-FD79-45F9-BC4E-FDC27134CB3C}" srcOrd="1" destOrd="0" parTransId="{B854ED06-80E4-4F5B-9533-5738C1726842}" sibTransId="{423A6408-FC87-4F74-81A3-AB5CDD86BEB5}"/>
    <dgm:cxn modelId="{978E3382-5B0E-4DBB-AACA-66209F41168E}" type="presOf" srcId="{A249E32D-FD79-45F9-BC4E-FDC27134CB3C}" destId="{9821BF0E-5027-4A22-8A46-B4461BA1967A}" srcOrd="1" destOrd="0" presId="urn:microsoft.com/office/officeart/2009/3/layout/HorizontalOrganizationChart"/>
    <dgm:cxn modelId="{7B40DD58-F36A-4FE4-B538-9AA237ACC79C}" srcId="{86C5BA62-BB66-4EA9-966C-BBAF7AE0BBA7}" destId="{664457B9-25B8-4E57-9DD4-C14DF9780260}" srcOrd="2" destOrd="0" parTransId="{283A0F98-CE17-4675-BC94-9F717772F74D}" sibTransId="{07D5D2DA-9ECC-4069-ABAC-6B72DCAAF065}"/>
    <dgm:cxn modelId="{398A4E0D-9AFB-46BB-A691-6CD6E0DE9EB2}" type="presOf" srcId="{86C5BA62-BB66-4EA9-966C-BBAF7AE0BBA7}" destId="{F327155C-FE84-46B0-A3F1-D24D7BB59BF5}" srcOrd="1" destOrd="0" presId="urn:microsoft.com/office/officeart/2009/3/layout/HorizontalOrganizationChart"/>
    <dgm:cxn modelId="{0144D5D5-B982-423A-BAE9-B916D3AA05D7}" type="presParOf" srcId="{0A2EC9B0-8EE0-4478-9FAA-794E3FA92149}" destId="{2AED9FCB-8A40-4EDD-B93E-7AD33E5A4F61}" srcOrd="0" destOrd="0" presId="urn:microsoft.com/office/officeart/2009/3/layout/HorizontalOrganizationChart"/>
    <dgm:cxn modelId="{6CE91F30-B204-4C96-A06E-655AEEF902D7}" type="presParOf" srcId="{2AED9FCB-8A40-4EDD-B93E-7AD33E5A4F61}" destId="{66D0B635-4ACA-4EF5-8F9A-F71A5CF060D1}" srcOrd="0" destOrd="0" presId="urn:microsoft.com/office/officeart/2009/3/layout/HorizontalOrganizationChart"/>
    <dgm:cxn modelId="{FF7D4FC0-245E-44F6-9DE9-775E728F344A}" type="presParOf" srcId="{66D0B635-4ACA-4EF5-8F9A-F71A5CF060D1}" destId="{D2E3BC72-E5A6-47DB-A913-40C3A50A747F}" srcOrd="0" destOrd="0" presId="urn:microsoft.com/office/officeart/2009/3/layout/HorizontalOrganizationChart"/>
    <dgm:cxn modelId="{F5BEB563-7F6A-455F-9679-C4309F45F911}" type="presParOf" srcId="{66D0B635-4ACA-4EF5-8F9A-F71A5CF060D1}" destId="{F327155C-FE84-46B0-A3F1-D24D7BB59BF5}" srcOrd="1" destOrd="0" presId="urn:microsoft.com/office/officeart/2009/3/layout/HorizontalOrganizationChart"/>
    <dgm:cxn modelId="{F5E05FDD-3DA6-4857-82F8-5F77AFA91239}" type="presParOf" srcId="{2AED9FCB-8A40-4EDD-B93E-7AD33E5A4F61}" destId="{4984DE4B-0B6F-4FD4-B9CF-6FAF1A4E61AE}" srcOrd="1" destOrd="0" presId="urn:microsoft.com/office/officeart/2009/3/layout/HorizontalOrganizationChart"/>
    <dgm:cxn modelId="{22BAAE15-51CC-4991-AA4E-E7D48A939554}" type="presParOf" srcId="{4984DE4B-0B6F-4FD4-B9CF-6FAF1A4E61AE}" destId="{FEE259D9-5410-44FA-8AF8-DC2345A16372}" srcOrd="0" destOrd="0" presId="urn:microsoft.com/office/officeart/2009/3/layout/HorizontalOrganizationChart"/>
    <dgm:cxn modelId="{A6E9136D-A1A9-4A81-96E7-2DFEDB91F179}" type="presParOf" srcId="{4984DE4B-0B6F-4FD4-B9CF-6FAF1A4E61AE}" destId="{909AEF51-BDF3-4891-8EF1-ADF129709BFB}" srcOrd="1" destOrd="0" presId="urn:microsoft.com/office/officeart/2009/3/layout/HorizontalOrganizationChart"/>
    <dgm:cxn modelId="{BAD6B241-3B4A-4E7A-80B5-78E9F17EA1B5}" type="presParOf" srcId="{909AEF51-BDF3-4891-8EF1-ADF129709BFB}" destId="{991FD66A-5E6E-406B-857F-7C315753D4AB}" srcOrd="0" destOrd="0" presId="urn:microsoft.com/office/officeart/2009/3/layout/HorizontalOrganizationChart"/>
    <dgm:cxn modelId="{8C4A012C-3A8F-4649-87BD-DABCED77D12D}" type="presParOf" srcId="{991FD66A-5E6E-406B-857F-7C315753D4AB}" destId="{5186C0EE-3604-411A-A75C-6230319268C0}" srcOrd="0" destOrd="0" presId="urn:microsoft.com/office/officeart/2009/3/layout/HorizontalOrganizationChart"/>
    <dgm:cxn modelId="{8F8CF389-83BD-4874-9F32-358B767DE0FF}" type="presParOf" srcId="{991FD66A-5E6E-406B-857F-7C315753D4AB}" destId="{2C8453EA-E74C-4049-970E-C4BAD56C8A27}" srcOrd="1" destOrd="0" presId="urn:microsoft.com/office/officeart/2009/3/layout/HorizontalOrganizationChart"/>
    <dgm:cxn modelId="{74FF4A2C-C20A-44FA-B057-A25A96B3564C}" type="presParOf" srcId="{909AEF51-BDF3-4891-8EF1-ADF129709BFB}" destId="{4D5F80A3-AD79-439C-9926-E98E4E95A4D9}" srcOrd="1" destOrd="0" presId="urn:microsoft.com/office/officeart/2009/3/layout/HorizontalOrganizationChart"/>
    <dgm:cxn modelId="{BE48EDCE-2241-4703-A613-18A2120EC111}" type="presParOf" srcId="{909AEF51-BDF3-4891-8EF1-ADF129709BFB}" destId="{54B3E905-56D3-4299-94BD-0DDAD00CD7B7}" srcOrd="2" destOrd="0" presId="urn:microsoft.com/office/officeart/2009/3/layout/HorizontalOrganizationChart"/>
    <dgm:cxn modelId="{C1E5187A-AEC9-44F0-9C0A-8B730B89060F}" type="presParOf" srcId="{4984DE4B-0B6F-4FD4-B9CF-6FAF1A4E61AE}" destId="{21B4A7FE-24E6-458C-835A-07CF191548C2}" srcOrd="2" destOrd="0" presId="urn:microsoft.com/office/officeart/2009/3/layout/HorizontalOrganizationChart"/>
    <dgm:cxn modelId="{09484963-EFE3-46FE-A1F3-20BC473FBBAC}" type="presParOf" srcId="{4984DE4B-0B6F-4FD4-B9CF-6FAF1A4E61AE}" destId="{5C359B06-FBEE-4F90-843E-DD4B6FE22895}" srcOrd="3" destOrd="0" presId="urn:microsoft.com/office/officeart/2009/3/layout/HorizontalOrganizationChart"/>
    <dgm:cxn modelId="{95F8598E-FB0D-44D1-938A-7FD812747810}" type="presParOf" srcId="{5C359B06-FBEE-4F90-843E-DD4B6FE22895}" destId="{175F4F02-D435-4FFB-87A7-7166589D6946}" srcOrd="0" destOrd="0" presId="urn:microsoft.com/office/officeart/2009/3/layout/HorizontalOrganizationChart"/>
    <dgm:cxn modelId="{2765523C-26F2-4C5B-B2ED-67CE17A97DC1}" type="presParOf" srcId="{175F4F02-D435-4FFB-87A7-7166589D6946}" destId="{35769821-5A59-41DF-9F74-5B062C93B984}" srcOrd="0" destOrd="0" presId="urn:microsoft.com/office/officeart/2009/3/layout/HorizontalOrganizationChart"/>
    <dgm:cxn modelId="{BF254B8D-8A56-4615-9E03-F473746AA853}" type="presParOf" srcId="{175F4F02-D435-4FFB-87A7-7166589D6946}" destId="{9821BF0E-5027-4A22-8A46-B4461BA1967A}" srcOrd="1" destOrd="0" presId="urn:microsoft.com/office/officeart/2009/3/layout/HorizontalOrganizationChart"/>
    <dgm:cxn modelId="{A2261D35-9ED3-4F57-9B29-A926ED71E582}" type="presParOf" srcId="{5C359B06-FBEE-4F90-843E-DD4B6FE22895}" destId="{9A19CFDE-D16C-4D40-84FA-32DD61BEE5BD}" srcOrd="1" destOrd="0" presId="urn:microsoft.com/office/officeart/2009/3/layout/HorizontalOrganizationChart"/>
    <dgm:cxn modelId="{F7F71225-BEE6-4D7B-84A3-75FE8A9A6AF6}" type="presParOf" srcId="{5C359B06-FBEE-4F90-843E-DD4B6FE22895}" destId="{32F0ECB0-AF0A-4FBE-811D-5B40CC59FED4}" srcOrd="2" destOrd="0" presId="urn:microsoft.com/office/officeart/2009/3/layout/HorizontalOrganizationChart"/>
    <dgm:cxn modelId="{D68370C5-9305-4DF7-9E5E-A9F44A831D08}" type="presParOf" srcId="{4984DE4B-0B6F-4FD4-B9CF-6FAF1A4E61AE}" destId="{A3728F5A-252D-4F5F-8A56-BC361B41E4BA}" srcOrd="4" destOrd="0" presId="urn:microsoft.com/office/officeart/2009/3/layout/HorizontalOrganizationChart"/>
    <dgm:cxn modelId="{5A572AAE-CD99-47A3-9D0E-1C7F35C64FC3}" type="presParOf" srcId="{4984DE4B-0B6F-4FD4-B9CF-6FAF1A4E61AE}" destId="{931175FA-6B1D-4BD9-A980-36E929680C57}" srcOrd="5" destOrd="0" presId="urn:microsoft.com/office/officeart/2009/3/layout/HorizontalOrganizationChart"/>
    <dgm:cxn modelId="{72C9DAA4-4FF2-4CAC-8DC5-01A506765544}" type="presParOf" srcId="{931175FA-6B1D-4BD9-A980-36E929680C57}" destId="{C2AF5D2F-AC68-490E-8C4F-0673BBAB9BF9}" srcOrd="0" destOrd="0" presId="urn:microsoft.com/office/officeart/2009/3/layout/HorizontalOrganizationChart"/>
    <dgm:cxn modelId="{1EA899D5-AAFD-464B-BAAF-84678604968A}" type="presParOf" srcId="{C2AF5D2F-AC68-490E-8C4F-0673BBAB9BF9}" destId="{33211058-08E6-4C70-8205-05532D8CED3B}" srcOrd="0" destOrd="0" presId="urn:microsoft.com/office/officeart/2009/3/layout/HorizontalOrganizationChart"/>
    <dgm:cxn modelId="{AF12998A-7712-4357-A657-C8AE1D0B2D0D}" type="presParOf" srcId="{C2AF5D2F-AC68-490E-8C4F-0673BBAB9BF9}" destId="{7DC0A9F9-2235-439A-9DC5-21C9C185AF34}" srcOrd="1" destOrd="0" presId="urn:microsoft.com/office/officeart/2009/3/layout/HorizontalOrganizationChart"/>
    <dgm:cxn modelId="{6C18ABD1-09CB-4A60-86B5-71CF415BE34C}" type="presParOf" srcId="{931175FA-6B1D-4BD9-A980-36E929680C57}" destId="{51E202F2-6BD5-4467-807B-A67B7B0A9C39}" srcOrd="1" destOrd="0" presId="urn:microsoft.com/office/officeart/2009/3/layout/HorizontalOrganizationChart"/>
    <dgm:cxn modelId="{F4245042-F1E7-4FB7-ACB5-AFC4CEB26089}" type="presParOf" srcId="{931175FA-6B1D-4BD9-A980-36E929680C57}" destId="{3B2F4F01-32C9-48FE-8990-64475ACB775D}" srcOrd="2" destOrd="0" presId="urn:microsoft.com/office/officeart/2009/3/layout/HorizontalOrganizationChart"/>
    <dgm:cxn modelId="{7F95D357-176D-48D6-A765-6E2C060814ED}" type="presParOf" srcId="{2AED9FCB-8A40-4EDD-B93E-7AD33E5A4F61}" destId="{F617F78B-854B-43BC-BB96-FD8007E99F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8F5A-252D-4F5F-8A56-BC361B41E4BA}">
      <dsp:nvSpPr>
        <dsp:cNvPr id="0" name=""/>
        <dsp:cNvSpPr/>
      </dsp:nvSpPr>
      <dsp:spPr>
        <a:xfrm>
          <a:off x="1755526" y="857256"/>
          <a:ext cx="232684" cy="60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42" y="0"/>
              </a:lnTo>
              <a:lnTo>
                <a:pt x="116342" y="600974"/>
              </a:lnTo>
              <a:lnTo>
                <a:pt x="232684" y="6009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4A7FE-24E6-458C-835A-07CF191548C2}">
      <dsp:nvSpPr>
        <dsp:cNvPr id="0" name=""/>
        <dsp:cNvSpPr/>
      </dsp:nvSpPr>
      <dsp:spPr>
        <a:xfrm>
          <a:off x="1755526" y="724872"/>
          <a:ext cx="232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2383"/>
              </a:moveTo>
              <a:lnTo>
                <a:pt x="116342" y="132383"/>
              </a:lnTo>
              <a:lnTo>
                <a:pt x="116342" y="45720"/>
              </a:lnTo>
              <a:lnTo>
                <a:pt x="23268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59D9-5410-44FA-8AF8-DC2345A16372}">
      <dsp:nvSpPr>
        <dsp:cNvPr id="0" name=""/>
        <dsp:cNvSpPr/>
      </dsp:nvSpPr>
      <dsp:spPr>
        <a:xfrm>
          <a:off x="1755526" y="169618"/>
          <a:ext cx="232684" cy="687637"/>
        </a:xfrm>
        <a:custGeom>
          <a:avLst/>
          <a:gdLst/>
          <a:ahLst/>
          <a:cxnLst/>
          <a:rect l="0" t="0" r="0" b="0"/>
          <a:pathLst>
            <a:path>
              <a:moveTo>
                <a:pt x="0" y="687637"/>
              </a:moveTo>
              <a:lnTo>
                <a:pt x="116342" y="687637"/>
              </a:lnTo>
              <a:lnTo>
                <a:pt x="116342" y="0"/>
              </a:lnTo>
              <a:lnTo>
                <a:pt x="23268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3BC72-E5A6-47DB-A913-40C3A50A747F}">
      <dsp:nvSpPr>
        <dsp:cNvPr id="0" name=""/>
        <dsp:cNvSpPr/>
      </dsp:nvSpPr>
      <dsp:spPr>
        <a:xfrm>
          <a:off x="113914" y="571503"/>
          <a:ext cx="1641611" cy="57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Bicamada</a:t>
          </a:r>
          <a:endParaRPr lang="pt-BR" sz="2400" b="1" kern="1200" dirty="0"/>
        </a:p>
      </dsp:txBody>
      <dsp:txXfrm>
        <a:off x="113914" y="571503"/>
        <a:ext cx="1641611" cy="571504"/>
      </dsp:txXfrm>
    </dsp:sp>
    <dsp:sp modelId="{5186C0EE-3604-411A-A75C-6230319268C0}">
      <dsp:nvSpPr>
        <dsp:cNvPr id="0" name=""/>
        <dsp:cNvSpPr/>
      </dsp:nvSpPr>
      <dsp:spPr>
        <a:xfrm>
          <a:off x="1988210" y="522"/>
          <a:ext cx="2100860" cy="338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50% Lipídeos</a:t>
          </a:r>
          <a:endParaRPr lang="pt-BR" sz="2000" b="1" kern="1200" dirty="0"/>
        </a:p>
      </dsp:txBody>
      <dsp:txXfrm>
        <a:off x="1988210" y="522"/>
        <a:ext cx="2100860" cy="338190"/>
      </dsp:txXfrm>
    </dsp:sp>
    <dsp:sp modelId="{35769821-5A59-41DF-9F74-5B062C93B984}">
      <dsp:nvSpPr>
        <dsp:cNvPr id="0" name=""/>
        <dsp:cNvSpPr/>
      </dsp:nvSpPr>
      <dsp:spPr>
        <a:xfrm>
          <a:off x="1988210" y="484141"/>
          <a:ext cx="2112401" cy="572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47% proteínas</a:t>
          </a:r>
          <a:endParaRPr lang="pt-BR" sz="2000" b="1" kern="1200" dirty="0"/>
        </a:p>
      </dsp:txBody>
      <dsp:txXfrm>
        <a:off x="1988210" y="484141"/>
        <a:ext cx="2112401" cy="572902"/>
      </dsp:txXfrm>
    </dsp:sp>
    <dsp:sp modelId="{33211058-08E6-4C70-8205-05532D8CED3B}">
      <dsp:nvSpPr>
        <dsp:cNvPr id="0" name=""/>
        <dsp:cNvSpPr/>
      </dsp:nvSpPr>
      <dsp:spPr>
        <a:xfrm>
          <a:off x="1988210" y="1202471"/>
          <a:ext cx="2458042" cy="511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2-3% carboidratos</a:t>
          </a:r>
          <a:endParaRPr lang="pt-BR" sz="2000" b="1" kern="1200" dirty="0"/>
        </a:p>
      </dsp:txBody>
      <dsp:txXfrm>
        <a:off x="1988210" y="1202471"/>
        <a:ext cx="2458042" cy="51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14423"/>
            <a:ext cx="7772400" cy="1143008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rgbClr val="00B050"/>
                </a:solidFill>
                <a:effectLst/>
              </a:rPr>
              <a:t>FISIOLOGIA</a:t>
            </a:r>
            <a:endParaRPr lang="pt-BR" sz="9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85720" y="2643182"/>
            <a:ext cx="8858280" cy="4214818"/>
          </a:xfrm>
        </p:spPr>
        <p:txBody>
          <a:bodyPr>
            <a:normAutofit fontScale="62500" lnSpcReduction="2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physis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"natureza das coisas" 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"logos"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logia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"estudo“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“estudo do funcionamento normal de um organismo vivo, considerando os processos químicos e físicos. “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PROTEÍNA</a:t>
            </a:r>
            <a:endParaRPr lang="pt-BR" sz="4400" b="1" dirty="0"/>
          </a:p>
        </p:txBody>
      </p:sp>
      <p:pic>
        <p:nvPicPr>
          <p:cNvPr id="4" name="Picture 2" descr="https://upload.wikimedia.org/wikipedia/commons/thumb/c/c9/Peptide-Figure-Revised.png/220px-Peptide-Figure-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image.slidesharecdn.com/1-quimicacarboidratos-150915144705-lva1-app6891/95/1-quimica-carboidratos-3-638.jpg?cb=1442328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slidesharecdn.com/42951-carboidratos-introduo-140723143446-phpapp02/95/42951-carboidratos-introduo2012-32-638.jpg?cb=1406126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" y="0"/>
            <a:ext cx="9124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ursodebiologia.com.br/wp-content/uploads/2013/02/bicamada_de_fosfolipi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45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37664" y="-294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BIOMEMBRANAS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1711397"/>
              </p:ext>
            </p:extLst>
          </p:nvPr>
        </p:nvGraphicFramePr>
        <p:xfrm>
          <a:off x="2172072" y="500042"/>
          <a:ext cx="456016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4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zKj-IX4N9QE/UKoDw1XUKEI/AAAAAAAABMQ/MS9Qn58geyg/s1600/organiza%25C3%25A7%25C3%25A3o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MEMBRANA CELULAR OU PLASMÁTICA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pt-BR" sz="4000" dirty="0" smtClean="0"/>
              <a:t>extremamente fina - separa uma célula da outra e de seu meio externo </a:t>
            </a:r>
          </a:p>
          <a:p>
            <a:endParaRPr lang="pt-BR" sz="4000" dirty="0" smtClean="0"/>
          </a:p>
          <a:p>
            <a:r>
              <a:rPr lang="pt-BR" sz="4000" dirty="0" smtClean="0"/>
              <a:t>fosfolipídios, proteínas, colesterol, </a:t>
            </a:r>
            <a:r>
              <a:rPr lang="pt-BR" sz="4000" dirty="0" err="1" smtClean="0"/>
              <a:t>glicolipídios</a:t>
            </a:r>
            <a:r>
              <a:rPr lang="pt-BR" sz="4000" dirty="0" smtClean="0"/>
              <a:t> e </a:t>
            </a:r>
            <a:r>
              <a:rPr lang="pt-BR" sz="4000" dirty="0" err="1" smtClean="0"/>
              <a:t>glicoproteínas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28605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b="1" dirty="0" smtClean="0">
                <a:latin typeface="Candara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As moléculas de fosfolipídios são arranjadas em duas camadas paralelas, formando uma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bicamada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fosfolipídica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600" b="1" dirty="0"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0" y="3071810"/>
            <a:ext cx="4414069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djalmasantos.files.wordpress.com/2013/07/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54747"/>
          <a:stretch/>
        </p:blipFill>
        <p:spPr bwMode="auto">
          <a:xfrm>
            <a:off x="285720" y="3429000"/>
            <a:ext cx="4110119" cy="2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maph49.galeon.com/biomol2/phosli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static.brasilescola.uol.com.br/img/2013/11/eletronegatividade-de-pau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http://blogdoenem.com.br/wp-content/uploads/2016/04/Solubilidade-dos-Compostos-Org%C3%A2n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image.slidesharecdn.com/propriedadefsicasequmicasdoscompostosorgnicos-150829011009-lva1-app6891/95/propriedade-fsicas-e-qumicas-dos-compostos-orgnicos-5-638.jpg?cb=1440810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LIPÍDIO</a:t>
            </a:r>
            <a:endParaRPr lang="pt-BR" sz="6000" b="1" dirty="0"/>
          </a:p>
        </p:txBody>
      </p:sp>
      <p:pic>
        <p:nvPicPr>
          <p:cNvPr id="4" name="Picture 2" descr="http://www.infoescola.com/wp-content/uploads/2013/07/quimica-lipidios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21648</TotalTime>
  <Words>100</Words>
  <Application>Microsoft Office PowerPoint</Application>
  <PresentationFormat>Apresentação na tela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Urbano</vt:lpstr>
      <vt:lpstr>FISIOLOGIA</vt:lpstr>
      <vt:lpstr>Apresentação do PowerPoint</vt:lpstr>
      <vt:lpstr>MEMBRANA CELULAR OU PLASMÁTICA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LIPÍDIO</vt:lpstr>
      <vt:lpstr>PROTEÍNA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94</cp:revision>
  <dcterms:created xsi:type="dcterms:W3CDTF">2015-03-19T12:32:43Z</dcterms:created>
  <dcterms:modified xsi:type="dcterms:W3CDTF">2018-07-27T13:13:45Z</dcterms:modified>
</cp:coreProperties>
</file>