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8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BA1B-D081-4F67-B52C-80C7B951D643}" type="datetimeFigureOut">
              <a:rPr lang="pt-BR" smtClean="0"/>
              <a:t>01/07/2018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AEAB-CB3B-4F67-ADE0-A9570CD709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5096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BA1B-D081-4F67-B52C-80C7B951D643}" type="datetimeFigureOut">
              <a:rPr lang="pt-BR" smtClean="0"/>
              <a:t>01/07/2018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AEAB-CB3B-4F67-ADE0-A9570CD709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5750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BA1B-D081-4F67-B52C-80C7B951D643}" type="datetimeFigureOut">
              <a:rPr lang="pt-BR" smtClean="0"/>
              <a:t>01/07/2018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AEAB-CB3B-4F67-ADE0-A9570CD709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1146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BA1B-D081-4F67-B52C-80C7B951D643}" type="datetimeFigureOut">
              <a:rPr lang="pt-BR" smtClean="0"/>
              <a:t>01/07/2018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AEAB-CB3B-4F67-ADE0-A9570CD709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6202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BA1B-D081-4F67-B52C-80C7B951D643}" type="datetimeFigureOut">
              <a:rPr lang="pt-BR" smtClean="0"/>
              <a:t>01/07/2018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AEAB-CB3B-4F67-ADE0-A9570CD709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6425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BA1B-D081-4F67-B52C-80C7B951D643}" type="datetimeFigureOut">
              <a:rPr lang="pt-BR" smtClean="0"/>
              <a:t>01/07/2018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AEAB-CB3B-4F67-ADE0-A9570CD709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7758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BA1B-D081-4F67-B52C-80C7B951D643}" type="datetimeFigureOut">
              <a:rPr lang="pt-BR" smtClean="0"/>
              <a:t>01/07/2018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AEAB-CB3B-4F67-ADE0-A9570CD709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7776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BA1B-D081-4F67-B52C-80C7B951D643}" type="datetimeFigureOut">
              <a:rPr lang="pt-BR" smtClean="0"/>
              <a:t>01/07/2018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AEAB-CB3B-4F67-ADE0-A9570CD709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4619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BA1B-D081-4F67-B52C-80C7B951D643}" type="datetimeFigureOut">
              <a:rPr lang="pt-BR" smtClean="0"/>
              <a:t>01/07/2018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AEAB-CB3B-4F67-ADE0-A9570CD709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559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BA1B-D081-4F67-B52C-80C7B951D643}" type="datetimeFigureOut">
              <a:rPr lang="pt-BR" smtClean="0"/>
              <a:t>01/07/2018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AEAB-CB3B-4F67-ADE0-A9570CD709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189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BA1B-D081-4F67-B52C-80C7B951D643}" type="datetimeFigureOut">
              <a:rPr lang="pt-BR" smtClean="0"/>
              <a:t>01/07/2018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AEAB-CB3B-4F67-ADE0-A9570CD709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490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8BA1B-D081-4F67-B52C-80C7B951D643}" type="datetimeFigureOut">
              <a:rPr lang="pt-BR" smtClean="0"/>
              <a:t>01/07/2018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6AEAB-CB3B-4F67-ADE0-A9570CD709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6779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59" y="751402"/>
            <a:ext cx="10483403" cy="5945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331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7096" y="378004"/>
            <a:ext cx="8507495" cy="6722773"/>
          </a:xfrm>
        </p:spPr>
      </p:pic>
    </p:spTree>
    <p:extLst>
      <p:ext uri="{BB962C8B-B14F-4D97-AF65-F5344CB8AC3E}">
        <p14:creationId xmlns:p14="http://schemas.microsoft.com/office/powerpoint/2010/main" val="221845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3183"/>
            <a:ext cx="10161431" cy="6176963"/>
          </a:xfrm>
        </p:spPr>
      </p:pic>
    </p:spTree>
    <p:extLst>
      <p:ext uri="{BB962C8B-B14F-4D97-AF65-F5344CB8AC3E}">
        <p14:creationId xmlns:p14="http://schemas.microsoft.com/office/powerpoint/2010/main" val="299254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678" y="-257578"/>
            <a:ext cx="9331743" cy="7804597"/>
          </a:xfrm>
        </p:spPr>
      </p:pic>
    </p:spTree>
    <p:extLst>
      <p:ext uri="{BB962C8B-B14F-4D97-AF65-F5344CB8AC3E}">
        <p14:creationId xmlns:p14="http://schemas.microsoft.com/office/powerpoint/2010/main" val="159944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103" y="365125"/>
            <a:ext cx="8352948" cy="6040192"/>
          </a:xfrm>
        </p:spPr>
      </p:pic>
    </p:spTree>
    <p:extLst>
      <p:ext uri="{BB962C8B-B14F-4D97-AF65-F5344CB8AC3E}">
        <p14:creationId xmlns:p14="http://schemas.microsoft.com/office/powerpoint/2010/main" val="448938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9417" y="0"/>
            <a:ext cx="8158692" cy="6600423"/>
          </a:xfrm>
        </p:spPr>
      </p:pic>
    </p:spTree>
    <p:extLst>
      <p:ext uri="{BB962C8B-B14F-4D97-AF65-F5344CB8AC3E}">
        <p14:creationId xmlns:p14="http://schemas.microsoft.com/office/powerpoint/2010/main" val="529317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9148" y="-90152"/>
            <a:ext cx="7953703" cy="6671256"/>
          </a:xfrm>
        </p:spPr>
      </p:pic>
    </p:spTree>
    <p:extLst>
      <p:ext uri="{BB962C8B-B14F-4D97-AF65-F5344CB8AC3E}">
        <p14:creationId xmlns:p14="http://schemas.microsoft.com/office/powerpoint/2010/main" val="3167903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0"/>
            <a:ext cx="9852338" cy="6375041"/>
          </a:xfrm>
        </p:spPr>
      </p:pic>
    </p:spTree>
    <p:extLst>
      <p:ext uri="{BB962C8B-B14F-4D97-AF65-F5344CB8AC3E}">
        <p14:creationId xmlns:p14="http://schemas.microsoft.com/office/powerpoint/2010/main" val="1568279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1528" y="365125"/>
            <a:ext cx="9367300" cy="6658377"/>
          </a:xfrm>
        </p:spPr>
      </p:pic>
    </p:spTree>
    <p:extLst>
      <p:ext uri="{BB962C8B-B14F-4D97-AF65-F5344CB8AC3E}">
        <p14:creationId xmlns:p14="http://schemas.microsoft.com/office/powerpoint/2010/main" val="1774886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037" y="-379927"/>
            <a:ext cx="9787298" cy="7237927"/>
          </a:xfrm>
        </p:spPr>
      </p:pic>
    </p:spTree>
    <p:extLst>
      <p:ext uri="{BB962C8B-B14F-4D97-AF65-F5344CB8AC3E}">
        <p14:creationId xmlns:p14="http://schemas.microsoft.com/office/powerpoint/2010/main" val="2094925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101" y="0"/>
            <a:ext cx="7984902" cy="6858000"/>
          </a:xfrm>
        </p:spPr>
      </p:pic>
    </p:spTree>
    <p:extLst>
      <p:ext uri="{BB962C8B-B14F-4D97-AF65-F5344CB8AC3E}">
        <p14:creationId xmlns:p14="http://schemas.microsoft.com/office/powerpoint/2010/main" val="155776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9555" y="0"/>
            <a:ext cx="8726436" cy="6999668"/>
          </a:xfrm>
        </p:spPr>
      </p:pic>
    </p:spTree>
    <p:extLst>
      <p:ext uri="{BB962C8B-B14F-4D97-AF65-F5344CB8AC3E}">
        <p14:creationId xmlns:p14="http://schemas.microsoft.com/office/powerpoint/2010/main" val="4337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Office PowerPoint</Application>
  <PresentationFormat>Widescreen</PresentationFormat>
  <Paragraphs>0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sergio nicoluzzi</dc:creator>
  <cp:lastModifiedBy>sergio nicoluzzi</cp:lastModifiedBy>
  <cp:revision>3</cp:revision>
  <dcterms:created xsi:type="dcterms:W3CDTF">2018-07-01T22:14:31Z</dcterms:created>
  <dcterms:modified xsi:type="dcterms:W3CDTF">2018-07-01T22:41:44Z</dcterms:modified>
</cp:coreProperties>
</file>