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-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DAC80-65A0-4CD3-BF37-FDD86378FC18}" type="datetimeFigureOut">
              <a:rPr lang="pt-BR" smtClean="0"/>
              <a:t>05/07/2018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A45AA-D849-435E-BD7A-FF91B5FA6C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5555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DAC80-65A0-4CD3-BF37-FDD86378FC18}" type="datetimeFigureOut">
              <a:rPr lang="pt-BR" smtClean="0"/>
              <a:t>05/07/2018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A45AA-D849-435E-BD7A-FF91B5FA6C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6363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DAC80-65A0-4CD3-BF37-FDD86378FC18}" type="datetimeFigureOut">
              <a:rPr lang="pt-BR" smtClean="0"/>
              <a:t>05/07/2018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A45AA-D849-435E-BD7A-FF91B5FA6C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59332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DAC80-65A0-4CD3-BF37-FDD86378FC18}" type="datetimeFigureOut">
              <a:rPr lang="pt-BR" smtClean="0"/>
              <a:t>05/07/2018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A45AA-D849-435E-BD7A-FF91B5FA6C6F}" type="slidenum">
              <a:rPr lang="pt-BR" smtClean="0"/>
              <a:t>‹nº›</a:t>
            </a:fld>
            <a:endParaRPr lang="pt-BR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813420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DAC80-65A0-4CD3-BF37-FDD86378FC18}" type="datetimeFigureOut">
              <a:rPr lang="pt-BR" smtClean="0"/>
              <a:t>05/07/2018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A45AA-D849-435E-BD7A-FF91B5FA6C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2549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DAC80-65A0-4CD3-BF37-FDD86378FC18}" type="datetimeFigureOut">
              <a:rPr lang="pt-BR" smtClean="0"/>
              <a:t>05/07/2018</a:t>
            </a:fld>
            <a:endParaRPr lang="pt-B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A45AA-D849-435E-BD7A-FF91B5FA6C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03510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DAC80-65A0-4CD3-BF37-FDD86378FC18}" type="datetimeFigureOut">
              <a:rPr lang="pt-BR" smtClean="0"/>
              <a:t>05/07/2018</a:t>
            </a:fld>
            <a:endParaRPr lang="pt-B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A45AA-D849-435E-BD7A-FF91B5FA6C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87743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DAC80-65A0-4CD3-BF37-FDD86378FC18}" type="datetimeFigureOut">
              <a:rPr lang="pt-BR" smtClean="0"/>
              <a:t>05/07/2018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A45AA-D849-435E-BD7A-FF91B5FA6C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48777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DAC80-65A0-4CD3-BF37-FDD86378FC18}" type="datetimeFigureOut">
              <a:rPr lang="pt-BR" smtClean="0"/>
              <a:t>05/07/2018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A45AA-D849-435E-BD7A-FF91B5FA6C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5058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DAC80-65A0-4CD3-BF37-FDD86378FC18}" type="datetimeFigureOut">
              <a:rPr lang="pt-BR" smtClean="0"/>
              <a:t>05/07/2018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A45AA-D849-435E-BD7A-FF91B5FA6C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5228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DAC80-65A0-4CD3-BF37-FDD86378FC18}" type="datetimeFigureOut">
              <a:rPr lang="pt-BR" smtClean="0"/>
              <a:t>05/07/2018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A45AA-D849-435E-BD7A-FF91B5FA6C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1568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DAC80-65A0-4CD3-BF37-FDD86378FC18}" type="datetimeFigureOut">
              <a:rPr lang="pt-BR" smtClean="0"/>
              <a:t>05/07/2018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A45AA-D849-435E-BD7A-FF91B5FA6C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0870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DAC80-65A0-4CD3-BF37-FDD86378FC18}" type="datetimeFigureOut">
              <a:rPr lang="pt-BR" smtClean="0"/>
              <a:t>05/07/2018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A45AA-D849-435E-BD7A-FF91B5FA6C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6684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DAC80-65A0-4CD3-BF37-FDD86378FC18}" type="datetimeFigureOut">
              <a:rPr lang="pt-BR" smtClean="0"/>
              <a:t>05/07/2018</a:t>
            </a:fld>
            <a:endParaRPr lang="pt-B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A45AA-D849-435E-BD7A-FF91B5FA6C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9098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DAC80-65A0-4CD3-BF37-FDD86378FC18}" type="datetimeFigureOut">
              <a:rPr lang="pt-BR" smtClean="0"/>
              <a:t>05/07/2018</a:t>
            </a:fld>
            <a:endParaRPr lang="pt-B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A45AA-D849-435E-BD7A-FF91B5FA6C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01680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DAC80-65A0-4CD3-BF37-FDD86378FC18}" type="datetimeFigureOut">
              <a:rPr lang="pt-BR" smtClean="0"/>
              <a:t>05/07/2018</a:t>
            </a:fld>
            <a:endParaRPr lang="pt-B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A45AA-D849-435E-BD7A-FF91B5FA6C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8372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DAC80-65A0-4CD3-BF37-FDD86378FC18}" type="datetimeFigureOut">
              <a:rPr lang="pt-BR" smtClean="0"/>
              <a:t>05/07/2018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A45AA-D849-435E-BD7A-FF91B5FA6C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5089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B44DAC80-65A0-4CD3-BF37-FDD86378FC18}" type="datetimeFigureOut">
              <a:rPr lang="pt-BR" smtClean="0"/>
              <a:t>05/07/2018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9A45AA-D849-435E-BD7A-FF91B5FA6C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764244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91" r:id="rId1"/>
    <p:sldLayoutId id="2147483792" r:id="rId2"/>
    <p:sldLayoutId id="2147483793" r:id="rId3"/>
    <p:sldLayoutId id="2147483794" r:id="rId4"/>
    <p:sldLayoutId id="2147483795" r:id="rId5"/>
    <p:sldLayoutId id="2147483796" r:id="rId6"/>
    <p:sldLayoutId id="2147483797" r:id="rId7"/>
    <p:sldLayoutId id="2147483798" r:id="rId8"/>
    <p:sldLayoutId id="2147483799" r:id="rId9"/>
    <p:sldLayoutId id="2147483800" r:id="rId10"/>
    <p:sldLayoutId id="2147483801" r:id="rId11"/>
    <p:sldLayoutId id="2147483802" r:id="rId12"/>
    <p:sldLayoutId id="2147483803" r:id="rId13"/>
    <p:sldLayoutId id="2147483804" r:id="rId14"/>
    <p:sldLayoutId id="2147483805" r:id="rId15"/>
    <p:sldLayoutId id="2147483806" r:id="rId16"/>
    <p:sldLayoutId id="2147483807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pt-BR" dirty="0" smtClean="0"/>
              <a:t>PROCESSOS DE SOLDAGEM</a:t>
            </a:r>
            <a:endParaRPr lang="pt-BR" dirty="0"/>
          </a:p>
        </p:txBody>
      </p:sp>
      <p:sp>
        <p:nvSpPr>
          <p:cNvPr id="4" name="Subtítulo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27174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50191" y="8879"/>
            <a:ext cx="7055380" cy="1400530"/>
          </a:xfrm>
        </p:spPr>
        <p:txBody>
          <a:bodyPr/>
          <a:lstStyle/>
          <a:p>
            <a:pPr algn="ctr"/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SOLDAGEM POR ARCO SUBMERSO:</a:t>
            </a:r>
            <a:b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5589239"/>
          </a:xfrm>
        </p:spPr>
        <p:txBody>
          <a:bodyPr>
            <a:normAutofit fontScale="92500"/>
          </a:bodyPr>
          <a:lstStyle/>
          <a:p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PROCESSO DE SOLDAGEM POR ARCO SUBMERSO É UM PROCESSO NO QUAL O CALOR PARA SOLDAGEM É FORNECIDO POR UM (OU ALGUNS) ARCO(S) DESENVOLVIDO(S) ENTRE ELETRODOS DE ARAME SÓLIDO OU TUBULAR E A PEÇA DA OBRA. O ARCO FICA PROTEGIDO POR UMA CAMADA DE FLUXO GRANULAR FUNDIDO QUE O PROTEGERÁ, ASSIM COMO O METAL FUNDIDO E A POÇA DE FUSÃO, DA CONTAMINAÇÃO ATMOSFÉRICA. COMO O ARCO ELÉTRICO FICA COMPLETAMENTE COBERTO PELO FLUXO, ESTE NÃO É VISÍVEL, E A SOLDA SE DESENVOLVE SEM FAÍSCAS, LUMINOSIDADES OU RESPINGOS, QUE CARACTERIZAM OS DEMAIS PROCESSOS DE SOLDAGEM EM QUE O ARCO É ABERTO.</a:t>
            </a:r>
          </a:p>
          <a:p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ALÉM DISSO, O FLUXO, NA FORMA GRANULAR, FUNCIONA COMO UM ISOLANTE TÉRMICO, GARANTINDO UMA EXCELENTE CONCENTRAÇÃO DE CALOR QUE CARACTERIZA A ALTA PENETRAÇÃO QUE PODE SER OBTIDA COM O PROCESSO.</a:t>
            </a:r>
          </a:p>
          <a:p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MAIOR LIMITAÇÃO DESTE PROCESSO DE SOLDAGEM É O FATO QUE NÃO PERMITE A SOLDAGEM EM POSIÇÕES QUE NÃO SEJAM A PLANA OU HORIZONTAL. AINDA ASSIM, A SOLDAGEM NA POSIÇÃO HORIZONTAL SÓ É POSSÍVEL COM A UTILIZAÇÃO DE RETENTORES DE FLUXO DE SOLDAGEM</a:t>
            </a:r>
          </a:p>
          <a:p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957660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7700" y="0"/>
            <a:ext cx="7055380" cy="1400530"/>
          </a:xfrm>
        </p:spPr>
        <p:txBody>
          <a:bodyPr/>
          <a:lstStyle/>
          <a:p>
            <a:pPr algn="ctr"/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SOLDAGEM PLASMA:</a:t>
            </a:r>
            <a:b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7504" y="1052736"/>
            <a:ext cx="8856984" cy="5688631"/>
          </a:xfrm>
        </p:spPr>
        <p:txBody>
          <a:bodyPr>
            <a:normAutofit/>
          </a:bodyPr>
          <a:lstStyle/>
          <a:p>
            <a:pPr algn="just"/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PROCESSO DE SOLDAGEM PLASMA ASSEMELHA-SE MUITO AO PROCESSO TIG, PELO FATO DE UTILIZAR ELETRODOS NÃO CONSUMÍVEIS E GASES INERTES. AS DIFERENÇAS SÃO TIPO DE TOCHA, TENSÃO DO ARCO ELÉTRICO, E TAMBÉM ENVOLVE OS RECURSOS NECESSÁRIOS À FONTE DE ENERGIA.</a:t>
            </a:r>
          </a:p>
          <a:p>
            <a:pPr algn="just"/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 IMPORTANTE NOTAR QUE OS DOIS PROCESSOS POSSUEM REGIÕES COM AS MESMAS TEMPERATURAS MÁXIMAS, PORÉM, COM A CONSTRUÇÃO DO ARCO, OBTÉM-SE UMA SUBSTANCIAL MODIFICAÇÃO DA CONCENTRAÇÃO DE CALOR NA SUPERFÍCIE DA PEÇA, TORNANDO-A MAIS FAVORÁVEL AO PROCESSO DE SOLDAGEM.</a:t>
            </a:r>
          </a:p>
          <a:p>
            <a:pPr algn="just"/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GÁS DE PLASMA RECOMBINADO NÃO É SUFICIENTE PARA A PROTEÇÃO DA REGIÃO SOLDADA E DA PEÇA DE FUSÃO, DESTE MODO, É FORNECIDO UM FLUXO GASOSO SUPLEMENTAR E INDEPENDENTE PARA PROTEÇÃO CONTRA A CONTAMINAÇÃO ATMOSFÉRICA.</a:t>
            </a:r>
          </a:p>
          <a:p>
            <a:pPr algn="just"/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307838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2050" name="Picture 2" descr="http://wwwo.metalica.com.br/images/stories/Id5594/01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217"/>
            <a:ext cx="9144000" cy="6849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90006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3074" name="Picture 2" descr="http://wwwo.metalica.com.br/images/stories/Id5594/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0879"/>
            <a:ext cx="9144000" cy="6868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8623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36512" y="216024"/>
            <a:ext cx="9144000" cy="659735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SOLDAGEM É USADA PARA UNIR MATERIAIS, SIMILARES OU NÃO, DE FORMA PERMANENTE, SENDO QUE SUA APLICAÇÃO VARIA DE ACORDO COM OS DIVERSOS MÉTODOS EXISTENTES E CARACTERÍSTICAS DE JUNTAS APRESENTADAS, COMO, BASICAMENTE: A FORMA, </a:t>
            </a:r>
            <a:r>
              <a:rPr lang="pt-BR" b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­</a:t>
            </a:r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ESPESSURA E GEOMETRIA DAS PEÇAS;O TIPO DE MATERIAL USADO; E O TIPO DE DESEMPENHO ESPERADO.</a:t>
            </a:r>
          </a:p>
          <a:p>
            <a:pPr algn="just"/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SOLDA BUSCA PROPORCIONAR FORTE ADERÊNCIA MECÂNICA DOS MATERIAIS, OU A MÍNIMA RESISTÊNCIA ELÉTRICA QUANDO SE TRATAM DE MATERIAIS ELETRÔNICOS. TAMBÉM É UM PROCESSO QUE ENVOLVE MUITOS PROCEDIMENTOS DA METALURGIA COMO, POR EXEMPLO, A FUSÃO E A SOLIDIFICAÇÃO, QUE PODEM TRAZER PROBLEMAS PRÁTICAS NO DESENVOLVIMENTO DO PROCESSO.</a:t>
            </a:r>
          </a:p>
          <a:p>
            <a:pPr algn="just"/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ISSO, NA VERDADE, É UMA DAS MAIORES DIFICULDADES ENCONTRADAS PARA SE TRABALHAR COM SOLDAGEM, POIS OS METAIS REAGEM MUITO RÁPIDO À ATMOSFERA QUANDO RECEBEM CALOR. MESMO ASSIM, ESSE É O PROCESSO MAIS UTILIZADO NA INDÚSTRIA PARA UNIR PARTES METÁLICAS.</a:t>
            </a:r>
          </a:p>
          <a:p>
            <a:pPr algn="just"/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SOLDAGEM NADA MAIS É QUE A JUNÇÃO DE DUAS PARTES METÁLICAS FEITA A PARTIR DE UMA FONTE DE CALOR, PODENDO OU NÃO UTILIZAR PRESSÃO. E COMO QUESTÕES PRINCIPAIS DO PROCESSO DE SOLDAGEM, TEM-SE: CUIDADO PARA EVITAR O CONTATO DO MATERIAL AQUECIDO COM O AR ATMOSFÉRICO; A REMOÇÃO DE RESÍDUOS QUE ESTÃO NAS SUPERFÍCIES DOS MATERIAIS; E, O CONTROLE DAS TRANSFORMAÇÕES DE FASE NAS JUNTAS SOLDADAS.</a:t>
            </a:r>
          </a:p>
          <a:p>
            <a:pPr algn="just"/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51945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-1000"/>
            <a:ext cx="8229600" cy="418058"/>
          </a:xfrm>
        </p:spPr>
        <p:txBody>
          <a:bodyPr>
            <a:normAutofit fontScale="90000"/>
          </a:bodyPr>
          <a:lstStyle/>
          <a:p>
            <a:pPr lvl="0" algn="ctr" eaLnBrk="0" fontAlgn="base" hangingPunct="0">
              <a:spcAft>
                <a:spcPct val="0"/>
              </a:spcAft>
            </a:pPr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SOLDAGEM DE PINOS</a:t>
            </a: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                                  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417058"/>
            <a:ext cx="8640960" cy="6252302"/>
          </a:xfrm>
        </p:spPr>
        <p:txBody>
          <a:bodyPr>
            <a:normAutofit fontScale="92500" lnSpcReduction="20000"/>
          </a:bodyPr>
          <a:lstStyle/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                              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pt-B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 CONHECIDO COMO SOLDAGEM A ARCO ELÉTRICO, UNINDO PINOS OU PEÇAS PARECIDAS POR AQUECIMENTO E FUSÃO DO METAL BASE E PARTE DA PONTA DO PINO, SEGUIDO DE IMEDIATA PRESSÃO, O QUE GARANTE MELHOR UNIÃO ENTRE AS PEÇAS E MAIOR SOLIDIFICAÇÃO. A ENERGIA ELÉTRICA E A FORÇA MECÂNICA SÃO TRANSMITIDAS ATRAVÉS DE UM PORTA-PINOS NUM DISPOSITIVO DE ELEVAÇÃO, E PROTEGIDOS POR UMA CERÂMICA, QUE TEM COMO FUNÇÃO A PROTEÇÃO CONTRA OS RESPINGOS, CONTAMINAÇÃO ATMOSFÉRICA, ALÉM DE CONTER O METAL LÍQUIDO.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ARCO ELÉTRICO É OBTIDO ATRAVÉS DA OPERAÇÃO DE TOQUE E RETRAÇÃO DE PINO. 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ANEL DE CERÂMICA CONCENTRA O ARCO VOLTAICO, PROTEGE CONTRA A ATMOSFERA E LIMITA O BANHO DE FUSÃO.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 FONTES DE ENERGIA EMPREGADAS NO PROCESSO CONVENCIONAL SÃO SEMELHANTES ÀS USADAS PARA O PROCESSO DE ELETRODO REVESTIDO, PODENDO SER USADO TANTO GERADORES OU RETIFICADORES.</a:t>
            </a: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ESSE TIPO DE SOLDAGEM PODE SER ENCONTRADO EM: COLOCAÇÃO DE PINOS EM TUBOS  DE TROCADORES DE CALOR E FIXAÇÃO DE ANCORAGEM PARA ISOLAMENTO; EM FIXAÇÃO DE BUCHAS E ANCORAMENTO DE CONCRETO; NA SUBSTITUIÇÃO DE UNIÕES ROSCADAS COMPLICADAS EM CONSTRUÇÕES ELÉTRICAS; EM FIXADORES PARA MANTAS ISOLANTES E FIXADORES DE CABOS; E NA FIXAÇÃO DE ARMAÇÕES E REVESTIMENTOS PARA A INDÚSTRIA AUTOMOBILÍSTICA.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90101"/>
            <a:ext cx="65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14596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SOLDAGEM COM ELETRODO REVESTIDO</a:t>
            </a:r>
            <a:b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ESTE É UM PROCESSO A ARCO ELÉTRICO PRODUZIDO ENTRE UM ELETRODO REVESTIDO E A PEÇA A SER SOLDADA. ASSIM, O ELETRODO É CONSUMIDO À MEDIDA QUE VAI SE FORMANDO O CORDÃO DE SOLDA, CUJA PROTEÇÃO CONTRA CONTAMINAÇÕES DO AR ATMOSFÉRICO É FEITA POR ATMOSFERA GASOSA E ESCÓRIA, PROVENIENTE DA FUSÃO DO SEU REVESTIMENTO.</a:t>
            </a:r>
          </a:p>
          <a:p>
            <a:pPr algn="just"/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ESSE REVESTIMENTO TEM COMO FUNÇÃO ESTABILIZAR O ARCO ELÉTRICO, GERAR GASES DE PROTEÇÃO DA POÇA DE FUSÃO E DO CARTÃO DE SOLDA, PRODUZIR ESCÓRIA PARA EVITAR CONTAMINAÇÃO, ADICIONAR ELEMENTOS DE LIGA, FACILITAR A SOLDAGEM FORA DE POSIÇÃO E FACILITAR A FABRICAÇÃO DE ELETRODOS REVESTIDOS.</a:t>
            </a:r>
          </a:p>
          <a:p>
            <a:pPr algn="just"/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ISSO GARANTE BAIXO CUSTO AO PROCESSO E SOLDAGEM EM LOCAIS DE DIFÍCIL ACESSO, NO ENTANTO, HÁ TAMBÉM LIMITAÇÕES, COMO A BAIXA PRODUTIVIDADE DEVIDO À TAXA DE DEPOSIÇÃO, HÁ A NECESSIDADE DE REMOÇÃO DA ESCÓRIA, E NÃO É UM PROCESSO AUTOMATIZÁVEL E A POSIÇÃO DE SOLDAGEM É MUITO RESTRITA.</a:t>
            </a:r>
          </a:p>
          <a:p>
            <a:pPr algn="just"/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66348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80314" y="188640"/>
            <a:ext cx="7055380" cy="1400530"/>
          </a:xfrm>
        </p:spPr>
        <p:txBody>
          <a:bodyPr/>
          <a:lstStyle/>
          <a:p>
            <a:pPr algn="ctr"/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SOLDAGEM TIG:</a:t>
            </a:r>
            <a:b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124744"/>
            <a:ext cx="8856984" cy="5544615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PROCESSO DE SOLDAGEM TIG (TUNGSTEN INERT GAS) É DEFINIDO COMO O PROCESSO DE SOLDAGEM A ARCO ELÉTRICO ESTABELECIDO ENTRE UM ELETRODO NÃO CONSUMÍVEL (A BASE DE TUNGSTÊNIO) E A PEÇA A SER SOLDADA. A POÇA DE FUSÃO É PROTEGIDA POR UM FLUXO DE GÁS INERTE.</a:t>
            </a:r>
          </a:p>
          <a:p>
            <a:pPr algn="just"/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 SOLDA TIG, O ARCO ELÉTRICO É ACIONADO POR UM GERADOR DE FAÍSCA ENTRE O ELETRODO E A PEÇA. O ELETRODO REPRESENTA APENAS O TERMINAL DE UM DOS POLOS E NÃO É ADICIONADO À POÇA DE FUSÃO. CONSEQUENTEMENTE, SÃO UTILIZADOS ELETRODOS DE MATERIAL DE ALTO PONTO DE FUSÃO E DE ALTA EMISSÃO TERMIÔNICA. PARA SOLDA DE AÇO, COBRE, NÍQUEL, TITÂNIO, ETC., É UTILIZADA CORRENTE CONTÍNUA COM POLARIDADE DIRETAAQUECENDO MENOS O ELETRODO SE COMPARADO COM A POLARIDADE INVERSA. ALUMÍNIO E SUAS LIGAS SÃO NORMALMENTE SOLDADOS COM CORRENTE ALTERNADA, MAS TAMBÉM PODE SER SOLDADO COM CORRENTE CONTÍNUA, POLARIDADE DIRETA, COM O USO DE HÉLIO COMO GÁS DE PROTEÇÃO.</a:t>
            </a:r>
          </a:p>
          <a:p>
            <a:pPr algn="just"/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COMO VANTAGEM É POSSÍVEL DIZER QUE AS SOLDAS TIG POSSUEM SOLDAS DE EXCELENTE QUALIDADE, COM ACABAMENTO DE CORDÃO DE SOLDA, HÁ TAMBÉM MENOR AQUECIMENTO DA PEÇA SOLDADA, ALÉM DISSO, HÁ MENOR RISCO À CORROSÃO GRANULAR E PODE SER AUTOMATIZADO. EM CONTRAPARTIDA, É UM PROCESSO DE DIFÍCIL USO COM CORRENTE DE AR, SENDO INADEQUADO PARA A SOLDAGEM DE CHAPAS DE MAIS DE 6 MM, TAMBÉM POSSUI BAIXA PRODUTIVIDADE DEVIDO À ALTA TAXA DE DEPOSIÇÃO.</a:t>
            </a:r>
          </a:p>
          <a:p>
            <a:pPr algn="just"/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005215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15616" y="188640"/>
            <a:ext cx="7055380" cy="1400530"/>
          </a:xfrm>
        </p:spPr>
        <p:txBody>
          <a:bodyPr/>
          <a:lstStyle/>
          <a:p>
            <a:pPr algn="ctr"/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SOLDAGEM MIG:</a:t>
            </a:r>
            <a:b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124744"/>
            <a:ext cx="8964488" cy="5733255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PROCESSO DE SOLDAGEM MIG (METAL INERT GAS) O ARCO ELÉTRICO É ABERTO ENTRE UM ARAME ALIMENTADO CONTINUAMENTE E O METAL DE BASE. A REGIÃO FUNDIDA É PROTEGIDA POR UM GÁS INERTE OU MISTURA DE GASES.</a:t>
            </a:r>
          </a:p>
          <a:p>
            <a:pPr algn="just"/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SOLDAGEM MIG É UM PROCESSO EM QUE O ARCO ELÉTRICO, OBTIDO POR MEIO DE UMA CORRENTE CONTÍNUA, É ESTABELECIDO ENTRE A PEÇA E UM ARAME DE ALUMÍNIO OU LIGA DE ALUMÍNIO, QUE COMBINA AS FUNÇÕES DE ELETRODO E METAL DE ADIÇÃO, NUMA ATMOSFERA DE GÁS INERTE. ALÉM DISSO, AO SE USAR VERSÕES AUTOMÁTICA E SEMIAUTOMÁTICA, É POSSÍVEL SOLDAR O ALUMÍNIO DESDE ESPESSURAS FINAS, CERCA DE 1 MM, ATÉ ESPESSURAS SEM LIMITE. TAL COMO NO PROCESSO TIG, O GÁS INERTE PROTEGE A REGIÃO DO ARCO CONTRA A CONTAMINAÇÃO ATMOSFÉRICA DURANTE A SOLDAGEM.</a:t>
            </a:r>
          </a:p>
          <a:p>
            <a:pPr algn="just"/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NESTE PROCESSO HÁ UMA BOA FACILIDADE DE OPERAÇÃO, ALTA PRODUTIVIDADE, TAMBÉM PODE SER AUTOMATIZADO, OFERECE BAIXO CUSTO, NÃO FORMA ESCÓRIA, CORDÃO DE SOLDA COM BOM ACABAMENTO E GARANTE BOAS SOLADAS. PORÉM, ESTE PROCESSO EXIGE UMA REGULAÇÃO BASTANTE COMPLEXA E TAMBÉM NÃO DEVE SER FEITO NA PRESENÇA DE CORRENTE DE AR, HÁ TAMBÉM PRODUÇÃO DE RESPINGOS E NECESSITA DE MANUTENÇÃO MAIS TRABALHOSA. SEM FALAR QUE HÁ UMA ALTA PROBABILIDADE DE SE CRIAR POROSIDADE NO CORDÃO DE SOLDA.</a:t>
            </a:r>
          </a:p>
          <a:p>
            <a:pPr algn="just"/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201183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9592" y="116632"/>
            <a:ext cx="7055380" cy="1400530"/>
          </a:xfrm>
        </p:spPr>
        <p:txBody>
          <a:bodyPr/>
          <a:lstStyle/>
          <a:p>
            <a:pPr algn="ctr"/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SOLDAGEM POR RESISTÊNCIA ELÉTRICA:</a:t>
            </a:r>
            <a:b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700808"/>
            <a:ext cx="9144000" cy="5157191"/>
          </a:xfrm>
        </p:spPr>
        <p:txBody>
          <a:bodyPr>
            <a:normAutofit/>
          </a:bodyPr>
          <a:lstStyle/>
          <a:p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AO CONTRÁRIO DOS OUTROS PROCESSOS, A SOLDAGEM POR RESISTÊNCIA ELÉTRICA UTILIZA O AQUECIMENTO POR EFEITO JOULE PARA REALIZAR A FUSÃO DA FACE COMUM ENTRE AS DUAS PEÇAS. O EFEITO JOULE OCORRE PELA GERAÇÃO DE CALOR ATRAVÉS DA PASSAGEM DE CORRENTE ELÉTRICA EM UMA RESISTÊNCIA.NO CASO DA SOLDAGEM DE CHAPAS, A MAIOR RESISTÊNCIA ESTÁ LOCALIZADA EXATAMENTE NA SUPERFÍCIE INTERNA DAS CHAPAS, AO SE UTILIZAR AS CONDIÇÕES CORRETAS DE SOLDAGEM. COM APLICAÇÃO DA PRESSÃO PELOS ELETRODOS DE COBRE E A POSTERIOR PASSAGEM DE CORRENTE, OCORRE A FUSÃO DESTA FACE EM COMUM.</a:t>
            </a:r>
          </a:p>
          <a:p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ESSE É UM PROCEDIMENTO MUITO INTERESSANTE PARA SER UTILIZADO EM CHAPAS FINAS. ALÉM DISSO, OFERECE GRANDE FACILIDADE E VELOCIDADE NA OPERAÇÃO E A SUA MANUTENÇÃO É BEM SIMPLES. MAS, COMO PONTO NEGATIVO, NÃO ACEITA PEÇAS COM FORMATOS MUITO COMPLEXOS E PESADAS.</a:t>
            </a:r>
          </a:p>
          <a:p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106896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7182" y="0"/>
            <a:ext cx="7055380" cy="1400530"/>
          </a:xfrm>
        </p:spPr>
        <p:txBody>
          <a:bodyPr/>
          <a:lstStyle/>
          <a:p>
            <a:pPr algn="ctr"/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SOLDAGEM COM ARAME TUBULAR:</a:t>
            </a:r>
            <a:b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268760"/>
            <a:ext cx="9036496" cy="5589239"/>
          </a:xfrm>
        </p:spPr>
        <p:txBody>
          <a:bodyPr>
            <a:normAutofit lnSpcReduction="10000"/>
          </a:bodyPr>
          <a:lstStyle/>
          <a:p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PROCESSO DE SOLDAGEM COM ARAME TUBULAR TEM SEU INÍCIO COM OS PROCESSOS TIG E MIG, MAS SÓ NA DÉCADA DE 60 QUE O ARAME AUTOPROTEGIDO FOI INTRODUZIDO PORPESQUISADORES E ENGENHEIROS.</a:t>
            </a:r>
          </a:p>
          <a:p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UTILIZAÇÃO DE ARAME TUBULAR DEU UMA ALTA QUALIDADE AO METAL DE SOLDA DEPOSITADO, EXCELENTE APARÊNCIA AO CORDÃO DE SOLDA, BOAS CARACTERÍSTICAS DE ARCO, ALÉM DE DIMINUIR O NÚMERO DE RESPINGOS E POSSIBILIDADE DE SOLDA EM TODAS AS POSIÇÕES, TENDO GANHO POPULARIDADE PARA SOLDAGEM DE AÇOS CARBONO E BAIXA LIGA, EM CHAPAS DE ESPESSURA GROSSA E FINA. MUITAS VEZES É UTILIZADO EM FORTES ESPESSURAS ONDE A GEOMETRIA DE JUNTA E POSIÇÃO DE SOLDAGEM NÃO PERMITIA A APLICAÇÃO DE OUTROS PROCESSOS DE ALTO RENDIMENTO TAL COMO ARCO SUBMERSO OU ELETROESCÓRIA.</a:t>
            </a:r>
          </a:p>
          <a:p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PROCESSO DE SOLDAGEM POR ARAME TUBULAR TEM DUAS VARIANTES, PODENDO SER PROTEGIDO POR GÁS INERTE, POR GÁS ATIVO OU MISTURA DESTES ("DUALSHIELD") OU AUTOPROTEGIDO, SEM A UTILIZAÇÃO DE GASES DE PROTEÇÃO ("INNERSHIELD").</a:t>
            </a:r>
          </a:p>
          <a:p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219973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853248"/>
            <a:ext cx="8784976" cy="4744103"/>
          </a:xfrm>
        </p:spPr>
        <p:txBody>
          <a:bodyPr>
            <a:noAutofit/>
          </a:bodyPr>
          <a:lstStyle/>
          <a:p>
            <a:pPr algn="just"/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ATUALMENTE, A UTILIZAÇÃO DE ARAMES TUBULAR AUTOPROTEGIDO TEM TIDO GRANDE INTERESSE PELO FATO DA SUA VERSATILIDADE E POSSIBILIDADE DE APLICAÇÃO EM AMBIENTES SUJEITOS A INTEMPÉRIES.</a:t>
            </a:r>
          </a:p>
          <a:p>
            <a:pPr algn="just"/>
            <a:endParaRPr lang="pt-BR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PROCESSO DE SOLDAGEM POR ARAME TUBULAR É DEFINIDO COMO UM PROCESSO DE SOLDAGEM POR FUSÃO, ONDE O CALOR NECESSÁRIO À LIGAÇÃO DAS PARTES É FORNECIDO POR UM ARCO ELÉTRICO ESTABELECIDO ENTRE A PEÇA E UM ARAME ALIMENTADO CONTINUAMENTE.</a:t>
            </a:r>
          </a:p>
          <a:p>
            <a:pPr algn="just"/>
            <a:endParaRPr lang="pt-BR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899057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Íon">
  <a:themeElements>
    <a:clrScheme name="Í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Í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Í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32</TotalTime>
  <Words>1611</Words>
  <Application>Microsoft Office PowerPoint</Application>
  <PresentationFormat>Apresentação na tela (4:3)</PresentationFormat>
  <Paragraphs>43</Paragraphs>
  <Slides>13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7" baseType="lpstr">
      <vt:lpstr>Arial</vt:lpstr>
      <vt:lpstr>Century Gothic</vt:lpstr>
      <vt:lpstr>Wingdings 3</vt:lpstr>
      <vt:lpstr>Íon</vt:lpstr>
      <vt:lpstr>PROCESSOS DE SOLDAGEM</vt:lpstr>
      <vt:lpstr>Apresentação do PowerPoint</vt:lpstr>
      <vt:lpstr>SOLDAGEM DE PINOS                                     </vt:lpstr>
      <vt:lpstr>SOLDAGEM COM ELETRODO REVESTIDO </vt:lpstr>
      <vt:lpstr>SOLDAGEM TIG: </vt:lpstr>
      <vt:lpstr>SOLDAGEM MIG: </vt:lpstr>
      <vt:lpstr>SOLDAGEM POR RESISTÊNCIA ELÉTRICA: </vt:lpstr>
      <vt:lpstr>SOLDAGEM COM ARAME TUBULAR: </vt:lpstr>
      <vt:lpstr>Apresentação do PowerPoint</vt:lpstr>
      <vt:lpstr>SOLDAGEM POR ARCO SUBMERSO: </vt:lpstr>
      <vt:lpstr>SOLDAGEM PLASMA: </vt:lpstr>
      <vt:lpstr>Apresentação do PowerPoint</vt:lpstr>
      <vt:lpstr>Apresentação do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PROCESSOS DE SOLDAGEM</dc:title>
  <dc:creator>Carlos Henrique Vieira da Silva</dc:creator>
  <cp:lastModifiedBy>CH</cp:lastModifiedBy>
  <cp:revision>5</cp:revision>
  <dcterms:created xsi:type="dcterms:W3CDTF">2018-07-05T17:38:03Z</dcterms:created>
  <dcterms:modified xsi:type="dcterms:W3CDTF">2018-07-05T21:40:36Z</dcterms:modified>
</cp:coreProperties>
</file>