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48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328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7325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8491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212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6731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7241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40337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730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431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676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944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33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875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129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9831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063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BE798D5-421B-46A9-9010-3EB98E465F9A}" type="datetimeFigureOut">
              <a:rPr lang="pt-BR" smtClean="0"/>
              <a:t>02/05/2018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5A6AC60-7C34-4669-B755-537287E55A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70981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regrasparatcc.com.br/estrutura/introducao-da-monografia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74364" y="2115354"/>
            <a:ext cx="8001000" cy="2971801"/>
          </a:xfrm>
        </p:spPr>
        <p:txBody>
          <a:bodyPr>
            <a:normAutofit/>
          </a:bodyPr>
          <a:lstStyle/>
          <a:p>
            <a:r>
              <a:rPr lang="pt-BR" dirty="0" smtClean="0"/>
              <a:t>            Resumo e Resenha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   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Professora: </a:t>
            </a:r>
            <a:r>
              <a:rPr 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Marilde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Salomon </a:t>
            </a:r>
            <a:r>
              <a:rPr 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Ruppel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87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916510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solidFill>
                  <a:schemeClr val="tx1"/>
                </a:solidFill>
              </a:rPr>
              <a:t>      Toda </a:t>
            </a:r>
            <a:r>
              <a:rPr lang="pt-BR" dirty="0">
                <a:solidFill>
                  <a:schemeClr val="tx1"/>
                </a:solidFill>
              </a:rPr>
              <a:t>resenha é a </a:t>
            </a:r>
            <a:r>
              <a:rPr lang="pt-BR" b="1" dirty="0">
                <a:solidFill>
                  <a:schemeClr val="tx1"/>
                </a:solidFill>
              </a:rPr>
              <a:t>descrição de um objeto</a:t>
            </a:r>
            <a:r>
              <a:rPr lang="pt-BR" dirty="0">
                <a:solidFill>
                  <a:schemeClr val="tx1"/>
                </a:solidFill>
              </a:rPr>
              <a:t> (seja um obra literária, um filme ou uma apresentação artística) e seu papel é justamente apresentar o tema analisado. Trata-se, portanto, de um texto de informação e de opinião.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448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24370" y="1136561"/>
            <a:ext cx="8534400" cy="3615267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  </a:t>
            </a:r>
            <a:r>
              <a:rPr lang="pt-BR" dirty="0"/>
              <a:t> </a:t>
            </a:r>
            <a:r>
              <a:rPr lang="pt-B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estrutura </a:t>
            </a:r>
            <a:r>
              <a:rPr lang="pt-B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resenha costuma apresentar os seguintes elementos:</a:t>
            </a:r>
            <a:endParaRPr lang="pt-BR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379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pt-B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Descrição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obra: deve-se identificar nome e autor (ou diretor e roteirista, no caso de um filme, por exemplo). Em seguida, faz-se uma breve apresentação da história</a:t>
            </a:r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982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34973" y="1175197"/>
            <a:ext cx="8534400" cy="3615267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   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Introdução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ao trabalho: para orientar o leitor, recomenda-se explicar como será a divisão das seções e quais aspectos serão avaliados (estrutura narrativa, composição dos personagens, contexto histórico etc.).</a:t>
            </a:r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252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         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Análise 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obra: aqui, vem o trabalho crítico em si. É comum que a análise aconteça em diálogo com outros autores trabalhados em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aula (se já existirem). </a:t>
            </a:r>
          </a:p>
          <a:p>
            <a:pPr marL="0" indent="0">
              <a:buNone/>
            </a:pP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Nesse 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ponto, o texto se assemelha a um artigo científico. Utiliza-se linguagem simples e concisa, com menções à bibliografia, de acordo com as normas da ABNT.</a:t>
            </a: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899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    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Recomendação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após a apreciação, cabe dizer a que público o material se destina, ou se será útil para alguém. Idade, profissão e valores culturais do sujeito podem ser variáveis a se considerar.</a:t>
            </a: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76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11121" y="362510"/>
            <a:ext cx="9144000" cy="4647372"/>
          </a:xfrm>
        </p:spPr>
        <p:txBody>
          <a:bodyPr>
            <a:normAutofit/>
          </a:bodyPr>
          <a:lstStyle/>
          <a:p>
            <a:r>
              <a:rPr lang="pt-BR" sz="3600" dirty="0" smtClean="0"/>
              <a:t>O resumo </a:t>
            </a:r>
            <a:r>
              <a:rPr lang="pt-BR" sz="3600" dirty="0"/>
              <a:t>é uma paráfrase do texto original, isto é, nos reconta a ideia principal de algum texto, livro ou fato real de forma sucinta e objetiva, sem se prender a detalhes, mas sim naquilo que é fundamental sobre o objeto que se está resumindo.</a:t>
            </a:r>
          </a:p>
        </p:txBody>
      </p:sp>
    </p:spTree>
    <p:extLst>
      <p:ext uri="{BB962C8B-B14F-4D97-AF65-F5344CB8AC3E}">
        <p14:creationId xmlns:p14="http://schemas.microsoft.com/office/powerpoint/2010/main" val="324334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9461"/>
          </a:xfrm>
        </p:spPr>
        <p:txBody>
          <a:bodyPr/>
          <a:lstStyle/>
          <a:p>
            <a:r>
              <a:rPr lang="pt-BR" dirty="0" smtClean="0"/>
              <a:t>      Resumo </a:t>
            </a:r>
            <a:r>
              <a:rPr lang="pt-BR" dirty="0"/>
              <a:t>não é recorte de trechos dos textos que você achar mais “bonito”, e sim contar aquilo que você entendeu com suas próprias palavras. </a:t>
            </a:r>
          </a:p>
        </p:txBody>
      </p:sp>
    </p:spTree>
    <p:extLst>
      <p:ext uri="{BB962C8B-B14F-4D97-AF65-F5344CB8AC3E}">
        <p14:creationId xmlns:p14="http://schemas.microsoft.com/office/powerpoint/2010/main" val="359704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2036"/>
          </a:xfrm>
        </p:spPr>
        <p:txBody>
          <a:bodyPr/>
          <a:lstStyle/>
          <a:p>
            <a:r>
              <a:rPr lang="pt-BR" dirty="0" smtClean="0"/>
              <a:t>      O </a:t>
            </a:r>
            <a:r>
              <a:rPr lang="pt-BR" dirty="0"/>
              <a:t>resumo é bastante cobrado em atividades escolares, acadêmicas e pode também ser cobrado no vestibular. </a:t>
            </a:r>
          </a:p>
        </p:txBody>
      </p:sp>
    </p:spTree>
    <p:extLst>
      <p:ext uri="{BB962C8B-B14F-4D97-AF65-F5344CB8AC3E}">
        <p14:creationId xmlns:p14="http://schemas.microsoft.com/office/powerpoint/2010/main" val="121590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37185"/>
          </a:xfrm>
        </p:spPr>
        <p:txBody>
          <a:bodyPr/>
          <a:lstStyle/>
          <a:p>
            <a:r>
              <a:rPr lang="pt-BR" dirty="0" smtClean="0"/>
              <a:t>      A </a:t>
            </a:r>
            <a:r>
              <a:rPr lang="pt-BR" dirty="0"/>
              <a:t>pessoa que faz o resumo não pode atribuir nenhuma opinião sobre o assunto, pois senão deixar de ser resumo e passa a ser resenha crítica.</a:t>
            </a:r>
          </a:p>
        </p:txBody>
      </p:sp>
    </p:spTree>
    <p:extLst>
      <p:ext uri="{BB962C8B-B14F-4D97-AF65-F5344CB8AC3E}">
        <p14:creationId xmlns:p14="http://schemas.microsoft.com/office/powerpoint/2010/main" val="329059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2594" y="927279"/>
            <a:ext cx="10515600" cy="500988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 Referência bibliográfica</a:t>
            </a:r>
            <a:r>
              <a:rPr lang="pt-BR" dirty="0"/>
              <a:t>: é a fonte de onde pertence o texto. No resumo não tem título, então a fonte suprime esta falta. A referência bibliográfica deve indicar o nome do autor do texto, livro, música, </a:t>
            </a:r>
            <a:r>
              <a:rPr lang="pt-BR" dirty="0" err="1"/>
              <a:t>etc</a:t>
            </a:r>
            <a:r>
              <a:rPr lang="pt-BR" dirty="0"/>
              <a:t>; a edição, cidade onde foi publicada e o ano. Se objeto que foi resumido foi retirado da internet, o aluno deve colocar o site como referência </a:t>
            </a:r>
            <a:r>
              <a:rPr lang="pt-BR" dirty="0" smtClean="0"/>
              <a:t>bibliográfica</a:t>
            </a:r>
            <a:br>
              <a:rPr lang="pt-BR" dirty="0" smtClean="0"/>
            </a:br>
            <a:r>
              <a:rPr lang="pt-BR" dirty="0"/>
              <a:t> </a:t>
            </a:r>
            <a:r>
              <a:rPr lang="pt-BR" dirty="0" smtClean="0"/>
              <a:t>              </a:t>
            </a:r>
            <a:r>
              <a:rPr lang="pt-BR" dirty="0" err="1" smtClean="0"/>
              <a:t>Ex</a:t>
            </a:r>
            <a:r>
              <a:rPr lang="pt-BR" dirty="0" smtClean="0"/>
              <a:t>: (www.saiarodada.com.br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812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75067"/>
          </a:xfrm>
        </p:spPr>
        <p:txBody>
          <a:bodyPr/>
          <a:lstStyle/>
          <a:p>
            <a:r>
              <a:rPr lang="pt-BR" dirty="0" smtClean="0"/>
              <a:t>       </a:t>
            </a:r>
            <a:r>
              <a:rPr lang="pt-BR" dirty="0"/>
              <a:t> O resumo não tem parágrafo. Inicie o texto falando logo sobre os principais fatos daquela obra tudo de uma vez nas primeiras linhas, depois você retoma cada assunto com um pouco mais de explicação.</a:t>
            </a:r>
          </a:p>
        </p:txBody>
      </p:sp>
    </p:spTree>
    <p:extLst>
      <p:ext uri="{BB962C8B-B14F-4D97-AF65-F5344CB8AC3E}">
        <p14:creationId xmlns:p14="http://schemas.microsoft.com/office/powerpoint/2010/main" val="7626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4007"/>
          </a:xfrm>
        </p:spPr>
        <p:txBody>
          <a:bodyPr/>
          <a:lstStyle/>
          <a:p>
            <a:r>
              <a:rPr lang="pt-BR" dirty="0" smtClean="0"/>
              <a:t>      Após </a:t>
            </a:r>
            <a:r>
              <a:rPr lang="pt-BR" dirty="0"/>
              <a:t>terminar o resumo deve-se colocar três ou quatro palavras ou expressões-chave sobre o assunto que foi resumido. Essas palavras não podem ser quaisquer uma, e sim palavras que estejam ligadas diretamente com o assunto principal do objeto resumido.</a:t>
            </a:r>
          </a:p>
        </p:txBody>
      </p:sp>
    </p:spTree>
    <p:extLst>
      <p:ext uri="{BB962C8B-B14F-4D97-AF65-F5344CB8AC3E}">
        <p14:creationId xmlns:p14="http://schemas.microsoft.com/office/powerpoint/2010/main" val="13683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RESENHA CRÍTICA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901205"/>
      </p:ext>
    </p:extLst>
  </p:cSld>
  <p:clrMapOvr>
    <a:masterClrMapping/>
  </p:clrMapOvr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</TotalTime>
  <Words>323</Words>
  <Application>Microsoft Office PowerPoint</Application>
  <PresentationFormat>Widescreen</PresentationFormat>
  <Paragraphs>17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Fatia</vt:lpstr>
      <vt:lpstr>            Resumo e Resenha         Professora: Marilde Salomon Ruppel </vt:lpstr>
      <vt:lpstr>O resumo é uma paráfrase do texto original, isto é, nos reconta a ideia principal de algum texto, livro ou fato real de forma sucinta e objetiva, sem se prender a detalhes, mas sim naquilo que é fundamental sobre o objeto que se está resumindo.</vt:lpstr>
      <vt:lpstr>      Resumo não é recorte de trechos dos textos que você achar mais “bonito”, e sim contar aquilo que você entendeu com suas próprias palavras. </vt:lpstr>
      <vt:lpstr>      O resumo é bastante cobrado em atividades escolares, acadêmicas e pode também ser cobrado no vestibular. </vt:lpstr>
      <vt:lpstr>      A pessoa que faz o resumo não pode atribuir nenhuma opinião sobre o assunto, pois senão deixar de ser resumo e passa a ser resenha crítica.</vt:lpstr>
      <vt:lpstr> Referência bibliográfica: é a fonte de onde pertence o texto. No resumo não tem título, então a fonte suprime esta falta. A referência bibliográfica deve indicar o nome do autor do texto, livro, música, etc; a edição, cidade onde foi publicada e o ano. Se objeto que foi resumido foi retirado da internet, o aluno deve colocar o site como referência bibliográfica                Ex: (www.saiarodada.com.br)</vt:lpstr>
      <vt:lpstr>        O resumo não tem parágrafo. Inicie o texto falando logo sobre os principais fatos daquela obra tudo de uma vez nas primeiras linhas, depois você retoma cada assunto com um pouco mais de explicação.</vt:lpstr>
      <vt:lpstr>      Após terminar o resumo deve-se colocar três ou quatro palavras ou expressões-chave sobre o assunto que foi resumido. Essas palavras não podem ser quaisquer uma, e sim palavras que estejam ligadas diretamente com o assunto principal do objeto resumido.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Resumo</dc:title>
  <dc:creator>Mari S</dc:creator>
  <cp:lastModifiedBy>Mari S</cp:lastModifiedBy>
  <cp:revision>7</cp:revision>
  <dcterms:created xsi:type="dcterms:W3CDTF">2017-03-27T01:47:41Z</dcterms:created>
  <dcterms:modified xsi:type="dcterms:W3CDTF">2018-05-02T14:47:35Z</dcterms:modified>
</cp:coreProperties>
</file>