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A2691-290F-481E-9CAF-8B922FB0AE93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8EF2CF-7F92-41E6-8BD1-91D2A4265C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A2691-290F-481E-9CAF-8B922FB0AE93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8EF2CF-7F92-41E6-8BD1-91D2A4265C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A2691-290F-481E-9CAF-8B922FB0AE93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8EF2CF-7F92-41E6-8BD1-91D2A4265C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A2691-290F-481E-9CAF-8B922FB0AE93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8EF2CF-7F92-41E6-8BD1-91D2A4265C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A2691-290F-481E-9CAF-8B922FB0AE93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8EF2CF-7F92-41E6-8BD1-91D2A4265C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A2691-290F-481E-9CAF-8B922FB0AE93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8EF2CF-7F92-41E6-8BD1-91D2A4265C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A2691-290F-481E-9CAF-8B922FB0AE93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8EF2CF-7F92-41E6-8BD1-91D2A4265C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A2691-290F-481E-9CAF-8B922FB0AE93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8EF2CF-7F92-41E6-8BD1-91D2A4265C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A2691-290F-481E-9CAF-8B922FB0AE93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8EF2CF-7F92-41E6-8BD1-91D2A4265C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A2691-290F-481E-9CAF-8B922FB0AE93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8EF2CF-7F92-41E6-8BD1-91D2A4265C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A2691-290F-481E-9CAF-8B922FB0AE93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8EF2CF-7F92-41E6-8BD1-91D2A4265C1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95A2691-290F-481E-9CAF-8B922FB0AE93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E8EF2CF-7F92-41E6-8BD1-91D2A4265C1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183880" cy="1051560"/>
          </a:xfrm>
        </p:spPr>
        <p:txBody>
          <a:bodyPr/>
          <a:lstStyle/>
          <a:p>
            <a:pPr algn="ctr"/>
            <a:r>
              <a:rPr lang="pt-BR" dirty="0" smtClean="0"/>
              <a:t>HOMEM X TECNOLOGIA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8460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 tecnologia impactou fortemente os ambientes de trabalh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7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sse impacto também foi bom para os profissionai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521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ermitiu o crescimento criativo, aumento  da produtividade, mais facilidade para                        executar tarefas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32" y="90872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255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oi bom pra vocês?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33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pactos da Tecnologia da Informação nas organizações (moderna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60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pactos da Tecnologia da Informação nas organizações (moderna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71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pactos da Tecnologia da Informação nas organizações (moderna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74" y="98072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404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rós e Contras da Tecnologia Introdução Tecnologia  (def.): uso de todo o  conhecimento  científico,  métodos , e  materi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7686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06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rós e Contras da Tecnologia A Tecnologia no Mundo Actual A tecnologia constitui uma parte importante da vida quotidiana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9" y="404664"/>
            <a:ext cx="7654280" cy="574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163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rós e Contras da Tecnologia A Tecnologia no Mundo Actual Como tudo na vida a tecnologia tem um lado  bom  e um lado  men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635648" cy="572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46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              o e o avanço      gico trouxeram     meros    culos para as             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4096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663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ós e Contras da Tecnologia Tecnologia e Conhecimento A ausência de um pensamento  epistemológico  pode levar ao desenvo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1" y="620688"/>
            <a:ext cx="787287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035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rós e Contras da Tecnologia Tecnologia de Ontem e de Hoje Actualmente os  computadores  permitem realizar melhor e mais 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665063" cy="574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727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rós e Contras da Tecnologia Efeito da Tecnologia no Mundo Da descoberta do fogo às viagens espaciais, a tecnologia modif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77686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244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rós e Contras da Tecnologia Controlo da Evolução Tecnológica O Mundo actual está cada vez mais envolvido na  evolução  d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96888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76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rós e Contras da Tecnologia Tecnologia – A Mudança Constante Característica  típica da tecnologia: está sempre a mudar !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086328" cy="606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120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rós e Contras da Tecnologia Tecnologia – A Mudança Constante Na sua infância, qualquer tecnologia apresenta pequenos  de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4750"/>
            <a:ext cx="8412425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282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rós e Contras da Tecnologia Vantagens das Novas Tecnologias REDUÇÃO DO DESPERDÍCIO   com redução de custos  AUMENTO DA P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3" y="332656"/>
            <a:ext cx="787287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634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rós e Contras da Tecnologia Vantagens das Novas Tecnologias INCENTIVOS FINANCEIROS   - se o negócio apresenta lucros, a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77686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28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rós e Contras da Tecnologia Desvantagens das Novas Tecnologias A GESTÃO   de novas tecnologias pode ser muito complexa.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64" y="692696"/>
            <a:ext cx="7746484" cy="580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519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rós e Contras da Tecnologia Desvantagens das Novas Tecnologias CUSTOS   podem ser reduzidos se a integração for feita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56873" cy="604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4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igiu a adoção de sistemas de          o       ágeis, métodos, ferramentas e     capital humano capacitado para acompanh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7287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341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rós e Contras da Tecnologia Trabalhar Sem (novas) Tecnologias Um determinado negócio poderá  não usar tecnologias  rece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77686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182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rós e Contras da Tecnologia Tecnologia Médica Ao longo do tempo  a tecnologia médica aumentou de uma forma tremenda. Som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87287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031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rós e Contras da Tecnologia Tecnologia Médica Em Saúde,  mais tecnologia significa quase sempre mais custos , o oposto d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96888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977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rós e Contras da Tecnologia Tecnologia Médica Os  custos  da Saúde vão certamente aumentar.  Apesar de tudo a tecnologi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6" y="476672"/>
            <a:ext cx="768085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477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rós e Contras da Tecnologia Tecnologia Médica O verdadeiro custo é a  perda de produtividade  quando doenças  debilitan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7" y="404664"/>
            <a:ext cx="787287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126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rós e Contras da Tecnologia AGORA QUE TENHO UM TELECOMANDO JÁ NÃO PRECISO DE APRENDER A ANDAR 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0" y="548680"/>
            <a:ext cx="8086328" cy="606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1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busca porcompetitividade,       s de       o de custos e ganhos deprodutividade,   fez com que as             es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5"/>
            <a:ext cx="7582272" cy="568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69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“A tecnologia veio pararesolver problemas que  não existiam antes”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23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- organizações mais enxutas- qualidade de produtos e serviços melhores           - eficiência nas tarefas cotidianas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78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 muitas algumas profissões tiveram de ser                         reinventadas (ou adaptadas)      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86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 muitas algumas profissões tiveram de ser                          reinventadas (ou adaptadas)     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3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im, queria fazer                   Caramba, dáuma transferência…                  meia noite mas   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85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</TotalTime>
  <Words>3</Words>
  <Application>Microsoft Office PowerPoint</Application>
  <PresentationFormat>Apresentação na tela (4:3)</PresentationFormat>
  <Paragraphs>1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Aspecto</vt:lpstr>
      <vt:lpstr>HOMEM X TECNOLOGIA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HOMEM X TECNOLOGIA</dc:title>
  <dc:creator>Usuario</dc:creator>
  <cp:lastModifiedBy>Usuario</cp:lastModifiedBy>
  <cp:revision>2</cp:revision>
  <dcterms:created xsi:type="dcterms:W3CDTF">2018-03-11T22:19:14Z</dcterms:created>
  <dcterms:modified xsi:type="dcterms:W3CDTF">2018-03-11T22:38:55Z</dcterms:modified>
</cp:coreProperties>
</file>