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24A57-FF94-48FC-BA2A-4E4B425BD1A9}" type="datetimeFigureOut">
              <a:rPr lang="pt-BR" smtClean="0"/>
              <a:t>15/04/2018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BFC0-1763-4807-BC9C-B090F5160B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2529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24A57-FF94-48FC-BA2A-4E4B425BD1A9}" type="datetimeFigureOut">
              <a:rPr lang="pt-BR" smtClean="0"/>
              <a:t>15/04/2018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BFC0-1763-4807-BC9C-B090F5160B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6122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24A57-FF94-48FC-BA2A-4E4B425BD1A9}" type="datetimeFigureOut">
              <a:rPr lang="pt-BR" smtClean="0"/>
              <a:t>15/04/2018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BFC0-1763-4807-BC9C-B090F5160B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4728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24A57-FF94-48FC-BA2A-4E4B425BD1A9}" type="datetimeFigureOut">
              <a:rPr lang="pt-BR" smtClean="0"/>
              <a:t>15/04/2018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BFC0-1763-4807-BC9C-B090F5160B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7081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24A57-FF94-48FC-BA2A-4E4B425BD1A9}" type="datetimeFigureOut">
              <a:rPr lang="pt-BR" smtClean="0"/>
              <a:t>15/04/2018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BFC0-1763-4807-BC9C-B090F5160B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629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24A57-FF94-48FC-BA2A-4E4B425BD1A9}" type="datetimeFigureOut">
              <a:rPr lang="pt-BR" smtClean="0"/>
              <a:t>15/04/2018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BFC0-1763-4807-BC9C-B090F5160B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1753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24A57-FF94-48FC-BA2A-4E4B425BD1A9}" type="datetimeFigureOut">
              <a:rPr lang="pt-BR" smtClean="0"/>
              <a:t>15/04/2018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BFC0-1763-4807-BC9C-B090F5160B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6284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24A57-FF94-48FC-BA2A-4E4B425BD1A9}" type="datetimeFigureOut">
              <a:rPr lang="pt-BR" smtClean="0"/>
              <a:t>15/04/2018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BFC0-1763-4807-BC9C-B090F5160B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7811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24A57-FF94-48FC-BA2A-4E4B425BD1A9}" type="datetimeFigureOut">
              <a:rPr lang="pt-BR" smtClean="0"/>
              <a:t>15/04/2018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BFC0-1763-4807-BC9C-B090F5160B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8645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24A57-FF94-48FC-BA2A-4E4B425BD1A9}" type="datetimeFigureOut">
              <a:rPr lang="pt-BR" smtClean="0"/>
              <a:t>15/04/2018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BFC0-1763-4807-BC9C-B090F5160B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0848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24A57-FF94-48FC-BA2A-4E4B425BD1A9}" type="datetimeFigureOut">
              <a:rPr lang="pt-BR" smtClean="0"/>
              <a:t>15/04/2018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BFC0-1763-4807-BC9C-B090F5160B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94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24A57-FF94-48FC-BA2A-4E4B425BD1A9}" type="datetimeFigureOut">
              <a:rPr lang="pt-BR" smtClean="0"/>
              <a:t>15/04/2018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6BFC0-1763-4807-BC9C-B090F5160B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5471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ignificados.com.br/radiacao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87036"/>
            <a:ext cx="9144000" cy="3322927"/>
          </a:xfrm>
        </p:spPr>
        <p:txBody>
          <a:bodyPr/>
          <a:lstStyle/>
          <a:p>
            <a:r>
              <a:rPr lang="pt-BR" sz="9600" b="1" dirty="0" smtClean="0"/>
              <a:t>Ionização</a:t>
            </a:r>
            <a:endParaRPr lang="pt-BR" sz="9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36682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706581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sz="3200" dirty="0"/>
              <a:t>A ionização é um fenômeno natural, que consiste na ação de um elemento ionizante. Os átomos são eletricamente neutros, mas quando são sofrem alterações ionizantes ficam eletricamente carregados, ganhando ou perdendo elétrons, e se transformam em íons.</a:t>
            </a:r>
          </a:p>
          <a:p>
            <a:pPr marL="0" indent="0">
              <a:buNone/>
            </a:pPr>
            <a:r>
              <a:rPr lang="pt-BR" sz="3200" dirty="0"/>
              <a:t>Assim, uma energia ionizante altera a matéria, modificando as moléculas. Quando um átomo perde elétrons, fica com carga positiva (</a:t>
            </a:r>
            <a:r>
              <a:rPr lang="pt-BR" sz="3200" dirty="0" err="1"/>
              <a:t>cátião</a:t>
            </a:r>
            <a:r>
              <a:rPr lang="pt-BR" sz="3200" dirty="0"/>
              <a:t>) e quando ganham elétrons, ficam com carga negativa (ânion).</a:t>
            </a:r>
          </a:p>
          <a:p>
            <a:pPr marL="0" indent="0">
              <a:buNone/>
            </a:pPr>
            <a:r>
              <a:rPr lang="pt-BR" sz="3200" dirty="0"/>
              <a:t>Quando ocorre uma forte carga ou radiação ionizante sobre átomos de seres vivos, existe uma alteração molecular que pode comprometer a sua existência.</a:t>
            </a:r>
          </a:p>
        </p:txBody>
      </p:sp>
    </p:spTree>
    <p:extLst>
      <p:ext uri="{BB962C8B-B14F-4D97-AF65-F5344CB8AC3E}">
        <p14:creationId xmlns:p14="http://schemas.microsoft.com/office/powerpoint/2010/main" val="2448653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pt-BR" b="1" dirty="0"/>
              <a:t>Radiação ionizante e não ionizante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5691" y="662781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3200" dirty="0"/>
              <a:t>A </a:t>
            </a:r>
            <a:r>
              <a:rPr lang="pt-BR" sz="3200" dirty="0">
                <a:hlinkClick r:id="rId2"/>
              </a:rPr>
              <a:t>radiação</a:t>
            </a:r>
            <a:r>
              <a:rPr lang="pt-BR" sz="3200" dirty="0"/>
              <a:t> ionizante difere da não ionizante não apenas pela sua natureza mas pela quantidade da energia libertada. A radiação ionizante é forte o suficiente para causar ionização, o que não acontece no caso da radiação não ionizante.</a:t>
            </a:r>
          </a:p>
          <a:p>
            <a:pPr marL="0" indent="0">
              <a:buNone/>
            </a:pPr>
            <a:r>
              <a:rPr lang="pt-BR" sz="3200" dirty="0"/>
              <a:t>No âmbito da medicina, a radiação ionizante começou a ser usada no fim do século XIX para tratar algumas doenças. Mesmo nos dias de hoje, a radioterapia usa radiação ionizante para tratamento de </a:t>
            </a:r>
            <a:r>
              <a:rPr lang="pt-BR" sz="3200" dirty="0" smtClean="0"/>
              <a:t>tumores.</a:t>
            </a:r>
          </a:p>
          <a:p>
            <a:pPr marL="0" indent="0">
              <a:buNone/>
            </a:pPr>
            <a:r>
              <a:rPr lang="pt-BR" sz="3200" dirty="0" smtClean="0"/>
              <a:t>É </a:t>
            </a:r>
            <a:r>
              <a:rPr lang="pt-BR" sz="3200" dirty="0"/>
              <a:t>importante referir que a exposição excessiva do ser humano a radiações ionizantes pode ter efeitos graves, provocando câncer ou matando células. Dependendo do nível de exposição, o indivíduo pode ter sintomas como vômitos, anemia, ou em casos extremos pode morrer em poucas horas</a:t>
            </a:r>
          </a:p>
        </p:txBody>
      </p:sp>
    </p:spTree>
    <p:extLst>
      <p:ext uri="{BB962C8B-B14F-4D97-AF65-F5344CB8AC3E}">
        <p14:creationId xmlns:p14="http://schemas.microsoft.com/office/powerpoint/2010/main" val="3871319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486929"/>
            <a:ext cx="10515600" cy="1325563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62000" y="175852"/>
            <a:ext cx="10515600" cy="6682148"/>
          </a:xfrm>
        </p:spPr>
        <p:txBody>
          <a:bodyPr>
            <a:normAutofit/>
          </a:bodyPr>
          <a:lstStyle/>
          <a:p>
            <a:r>
              <a:rPr lang="pt-BR" sz="4800" dirty="0"/>
              <a:t>Alguns exemplos de radiação ionizante são: raios-x, raios alfa, raios gama, etc.</a:t>
            </a:r>
          </a:p>
          <a:p>
            <a:r>
              <a:rPr lang="pt-BR" sz="4800" dirty="0"/>
              <a:t>Por outro lado, as radiações não ionizantes são mais fracas e estão presentes no dia a dia. Alguns exemplos são a luz. radiações micro-ondas, radiações emitidas pelo celular, raios infravermelhos</a:t>
            </a:r>
            <a:r>
              <a:rPr lang="pt-BR" sz="4800"/>
              <a:t>, </a:t>
            </a:r>
            <a:r>
              <a:rPr lang="pt-BR" sz="4800" smtClean="0"/>
              <a:t>etc...</a:t>
            </a:r>
            <a:endParaRPr lang="pt-BR" sz="48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290284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168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Ionização</vt:lpstr>
      <vt:lpstr>Apresentação do PowerPoint</vt:lpstr>
      <vt:lpstr>Radiação ionizante e não ionizante 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Ionização</dc:title>
  <dc:creator>sergio nicoluzzi</dc:creator>
  <cp:lastModifiedBy>sergio nicoluzzi</cp:lastModifiedBy>
  <cp:revision>2</cp:revision>
  <dcterms:created xsi:type="dcterms:W3CDTF">2018-04-15T21:20:32Z</dcterms:created>
  <dcterms:modified xsi:type="dcterms:W3CDTF">2018-04-15T21:30:56Z</dcterms:modified>
</cp:coreProperties>
</file>