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6" r:id="rId5"/>
    <p:sldId id="261" r:id="rId6"/>
    <p:sldId id="265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4660"/>
  </p:normalViewPr>
  <p:slideViewPr>
    <p:cSldViewPr snapToGrid="0">
      <p:cViewPr>
        <p:scale>
          <a:sx n="100" d="100"/>
          <a:sy n="100" d="100"/>
        </p:scale>
        <p:origin x="-360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1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3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41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09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2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29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59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92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60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52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96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5D7D4-7F5C-4087-A6AB-DB380E846627}" type="datetimeFigureOut">
              <a:rPr lang="pt-BR" smtClean="0"/>
              <a:t>22/03/2018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04D3-DDEE-4E71-89BA-0E582FB6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72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Historia dos Raios X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Wihelm</a:t>
            </a:r>
            <a:r>
              <a:rPr lang="pt-BR" dirty="0" smtClean="0"/>
              <a:t> Conrad </a:t>
            </a:r>
            <a:r>
              <a:rPr lang="pt-BR" dirty="0" err="1" smtClean="0"/>
              <a:t>Roenthen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682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err="1" smtClean="0"/>
              <a:t>Rotengen</a:t>
            </a:r>
            <a:r>
              <a:rPr lang="pt-BR" sz="3200" dirty="0" smtClean="0"/>
              <a:t> constatou que seus raios X projetavam sombras em filmes fotográficos e não podiam ser desviados por imas, percebeu que era algo parecido com a luz, ou seja, ondas eletromagnéticas. Pois é exatamente isso que são os raios X. Ondas eletro magnéticas de comprimento muito curto, cerca de um milhão de vezes menor que um milímetro, mais ou menos a distância que separa um átomo de outro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878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Historias dos Raios 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Na tarde de 8 de novembro de 1895, após o trabalho, o físico Wilhelm Conrad Roentgen (1845-1923), resolveu continuar alguns experimentos que fazia em um laboratório na sua casa. Ele estava com sorte. Antes de cair a noite, um acaso ajudaria a descobrir os raios –X. Como muitos físicos da época. Roentgen pesquisava o tubo de raios catódicos inventado pelo inglês Willian </a:t>
            </a:r>
            <a:r>
              <a:rPr lang="pt-BR" sz="3600" dirty="0" err="1"/>
              <a:t>Crookes</a:t>
            </a:r>
            <a:r>
              <a:rPr lang="pt-BR" sz="3600" dirty="0"/>
              <a:t> (1832-1919) Anos antes</a:t>
            </a:r>
          </a:p>
        </p:txBody>
      </p:sp>
    </p:spTree>
    <p:extLst>
      <p:ext uri="{BB962C8B-B14F-4D97-AF65-F5344CB8AC3E}">
        <p14:creationId xmlns:p14="http://schemas.microsoft.com/office/powerpoint/2010/main" val="5815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Era um tipo de vidro dentro o qual um condutor metal emitiam eletros, na época chamado de raios catódicos, em direção a outro condutor. Quando ele ligou o tubo naquele dia, algo muito estranho aconteceu: perto do tubo, uma placa de metal Fluorescente brilhou, ele desligou o tubo e o brilho sumiu. Ligou de novo e lá estava ele. O brilho persistiu mesmo quando foi colocado um livro e uma folha de alumínio entre o tubo e a placa. Alguma coisa saia do tubo atravessava a barreira e atingia a placa.</a:t>
            </a:r>
          </a:p>
        </p:txBody>
      </p:sp>
    </p:spTree>
    <p:extLst>
      <p:ext uri="{BB962C8B-B14F-4D97-AF65-F5344CB8AC3E}">
        <p14:creationId xmlns:p14="http://schemas.microsoft.com/office/powerpoint/2010/main" val="30501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2428"/>
            <a:ext cx="9199014" cy="5821251"/>
          </a:xfrm>
        </p:spPr>
      </p:pic>
    </p:spTree>
    <p:extLst>
      <p:ext uri="{BB962C8B-B14F-4D97-AF65-F5344CB8AC3E}">
        <p14:creationId xmlns:p14="http://schemas.microsoft.com/office/powerpoint/2010/main" val="36205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No dia 22 de dezembro, fez a radiação atravessar por 15 minutos a mão da sua esposa </a:t>
            </a:r>
            <a:r>
              <a:rPr lang="pt-BR" sz="3200" dirty="0" err="1"/>
              <a:t>Bertha</a:t>
            </a:r>
            <a:r>
              <a:rPr lang="pt-BR" sz="3200" dirty="0"/>
              <a:t>, atingindo do outro lado uma chapa fotográfica. Revelada a chapa, via-se nela as sombras dos ossos da </a:t>
            </a:r>
            <a:r>
              <a:rPr lang="pt-BR" sz="3200" dirty="0" err="1"/>
              <a:t>bertha</a:t>
            </a:r>
            <a:r>
              <a:rPr lang="pt-BR" sz="3200" dirty="0"/>
              <a:t>, na primeira radiografia da história.</a:t>
            </a:r>
          </a:p>
          <a:p>
            <a:r>
              <a:rPr lang="pt-BR" sz="3200" dirty="0"/>
              <a:t>Fascinado mais muito ainda confuso, ele decidiu chamar os raios de X. Símbolo usado em ciência para designar o desconhecido.</a:t>
            </a:r>
          </a:p>
          <a:p>
            <a:r>
              <a:rPr lang="pt-BR" sz="3200" dirty="0"/>
              <a:t>No início todos queriam ver o próprio esqueleto, os raios </a:t>
            </a:r>
            <a:r>
              <a:rPr lang="pt-BR" sz="3200" dirty="0" smtClean="0"/>
              <a:t>X seria </a:t>
            </a:r>
            <a:r>
              <a:rPr lang="pt-BR" sz="3200" dirty="0"/>
              <a:t>a sensação do momento.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09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233" y="-38637"/>
            <a:ext cx="5011358" cy="6896637"/>
          </a:xfrm>
        </p:spPr>
      </p:pic>
    </p:spTree>
    <p:extLst>
      <p:ext uri="{BB962C8B-B14F-4D97-AF65-F5344CB8AC3E}">
        <p14:creationId xmlns:p14="http://schemas.microsoft.com/office/powerpoint/2010/main" val="6415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/>
              <a:t>Médicos se interessaram na invenção de Roentgen, deslumbrado com a possibilidade de poderem com isso, ver ossos quebrados, e identificar órgãos doentes.</a:t>
            </a:r>
          </a:p>
          <a:p>
            <a:r>
              <a:rPr lang="pt-BR" sz="3600" dirty="0"/>
              <a:t>Rapidamente o americano Thomas Alva Edison inventou um instrumento com tela Fluorescente que deixava ver o esqueleto ao vivo, sem necessidade de revelar filmes.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3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Em 1902, um inglês bolou uma máquina de raios X controlada por moeda, um pouco antes deputados de nova Jérsei, nos EUA, tentaram passar uma lei proibindo o uso da radiação. Eram defensores da moralidade e achavam que os raios permitiam a qualquer um ver os corpos nus de quem andasse pelas ruas. A lei não foi aprovada, pois no máximo se veria o esqueleto pelados</a:t>
            </a:r>
          </a:p>
        </p:txBody>
      </p:sp>
    </p:spTree>
    <p:extLst>
      <p:ext uri="{BB962C8B-B14F-4D97-AF65-F5344CB8AC3E}">
        <p14:creationId xmlns:p14="http://schemas.microsoft.com/office/powerpoint/2010/main" val="5769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E o verdadeiro risco da radiação continuou sendo ignorado. Em pouco tempo começou surgir as lesões provocadas pelos raios </a:t>
            </a:r>
            <a:r>
              <a:rPr lang="pt-BR" sz="4000" dirty="0" err="1"/>
              <a:t>X,as</a:t>
            </a:r>
            <a:r>
              <a:rPr lang="pt-BR" sz="4000" dirty="0"/>
              <a:t> principais vitimas eram os operadores das maquinas que sofriam exposições repedias, vários perderam as mãos</a:t>
            </a:r>
            <a:r>
              <a:rPr lang="pt-BR" sz="4000" dirty="0" smtClean="0"/>
              <a:t>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0800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516</Words>
  <Application>Microsoft Office PowerPoint</Application>
  <PresentationFormat>Widescreen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Historia dos Raios X</vt:lpstr>
      <vt:lpstr>Historias dos Raios X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dos Raios X</dc:title>
  <dc:creator>sergio nicoluzzi</dc:creator>
  <cp:lastModifiedBy>sergio nicoluzzi</cp:lastModifiedBy>
  <cp:revision>4</cp:revision>
  <dcterms:created xsi:type="dcterms:W3CDTF">2018-03-22T14:26:04Z</dcterms:created>
  <dcterms:modified xsi:type="dcterms:W3CDTF">2018-03-22T15:14:52Z</dcterms:modified>
</cp:coreProperties>
</file>