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handoutMasterIdLst>
    <p:handoutMasterId r:id="rId25"/>
  </p:handoutMasterIdLst>
  <p:sldIdLst>
    <p:sldId id="256" r:id="rId2"/>
    <p:sldId id="279" r:id="rId3"/>
    <p:sldId id="280" r:id="rId4"/>
    <p:sldId id="258" r:id="rId5"/>
    <p:sldId id="270" r:id="rId6"/>
    <p:sldId id="271" r:id="rId7"/>
    <p:sldId id="272" r:id="rId8"/>
    <p:sldId id="259" r:id="rId9"/>
    <p:sldId id="260" r:id="rId10"/>
    <p:sldId id="261" r:id="rId11"/>
    <p:sldId id="273" r:id="rId12"/>
    <p:sldId id="275" r:id="rId13"/>
    <p:sldId id="276" r:id="rId14"/>
    <p:sldId id="263" r:id="rId15"/>
    <p:sldId id="264" r:id="rId16"/>
    <p:sldId id="277" r:id="rId17"/>
    <p:sldId id="274" r:id="rId18"/>
    <p:sldId id="281" r:id="rId19"/>
    <p:sldId id="282" r:id="rId20"/>
    <p:sldId id="266" r:id="rId21"/>
    <p:sldId id="267" r:id="rId22"/>
    <p:sldId id="278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639F-C021-4006-BB38-F27103FC4F3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FA63-1E0C-43C2-95B6-E6D9FFCE8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66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3/7/2018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PSICOLOGIA ORGANIZACIONAL E DO TRABALHO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070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C:\Users\Usuario\Desktop\psicologia-do-trabalho-e-das-organizae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0230"/>
            <a:ext cx="7848872" cy="54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Psicologia do trabalho e das organizações&lt;br /&gt;Hoje em dia, a maioria dos psicólogos do trabalho segue uma orientação teó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928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 descr="O que é a Psicologia do Trabalho e dasOrganizações atualmente?A psicologia do trabalho e das organizações é uma área dap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85062" cy="53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 seu surgimentoA Psicologia do Trabalho e das Organizações possui três fases:Psicologia Industrial: resumia-se à seleçã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87930" cy="56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0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 descr="C:\Users\Usuario\Desktop\psicologia-do-trabalho-e-das-organizae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90230"/>
            <a:ext cx="7488833" cy="53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 descr="C:\Users\Usuario\Desktop\psicologia-do-trabalho-e-das-organizae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6170"/>
            <a:ext cx="7252632" cy="54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Diagnóstico Sócio Ambiental: observa a relação entre homem eambiente (comunitário, social e ecológico), estuda tanto a 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78847" cy="48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50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122" name="Picture 2" descr="Função do psicólogo&lt;br /&gt;A função de um profissional de Psicologia na área Organizacional é actuar como um profissional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7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asein e trabalho&#10;• Como as mudanças no mundo (economia, cultura, valores, ciência)&#10;impactam na gestão empresarial e na g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4459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01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sicologia Organizacional e do Trabal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48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2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sicologia Organizacional e do Trabalho&#10;Busca compreender as diversas relações e implicações entre&#10;sujeito e trabalho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1196752"/>
            <a:ext cx="9144000" cy="51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8194" name="Picture 2" descr="C:\Users\Usuario\Desktop\psicologia-do-trabalho-e-das-organizae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4293"/>
            <a:ext cx="7776864" cy="5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9218" name="Picture 2" descr="C:\Users\Usuario\Desktop\psicologia-do-trabalho-e-das-organizae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4293"/>
            <a:ext cx="7488832" cy="54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42" name="Picture 2" descr="Trabalho realizado por:• Ana Rita Borges, Nº9• Isa Quintas, Nº1712º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941046" cy="52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9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42" name="Picture 2" descr="C:\Users\Usuario\Desktop\psicologia-do-trabalho-e-das-organizae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" y="978644"/>
            <a:ext cx="7504266" cy="56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 papel do Psicólogo Organizacional mudou&#10;• As pessoas são a principal vantagem competitiva de uma organização;&#10;• É nece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9578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6" name="Picture 2" descr="C:\Users\Usuario\Desktop\psicologia-do-trabalho-e-das-organizae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olução da Psicologia do Trabalho&lt;br /&gt;No século XX, já após a consolidação da revolução industrial, verificou-se, espe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7092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6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smtClean="0"/>
              <a:t>PSICOLOGIA ORGANIZACIONAL E DO TRABALHO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pic>
        <p:nvPicPr>
          <p:cNvPr id="2050" name="Picture 2" descr="Deste modo, a Psicologia do trabalho surgiu porque:&lt;br /&gt;Procurava-se aumentar os valores da produção através de métodos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6" y="1100115"/>
            <a:ext cx="7704856" cy="57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 descr="&lt;ul&gt;&lt;li&gt;Portanto, neste caso, a psicologia do trabalho surgiu como uma “companheira” dos interesses das indústri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0" name="Picture 2" descr="C:\Users\Usuario\Desktop\psicologia-do-trabalho-e-das-organizae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052"/>
            <a:ext cx="8136904" cy="56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smtClean="0"/>
              <a:t>PSICOLOGIA ORGANIZACIONAL E DO TRABALHO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 descr="C:\Users\Usuario\Desktop\psicologia-do-trabalho-e-das-organizae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1" y="898368"/>
            <a:ext cx="7902947" cy="55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105</Words>
  <Application>Microsoft Office PowerPoint</Application>
  <PresentationFormat>Apresentação na tela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Forma de Onda</vt:lpstr>
      <vt:lpstr>PSICOLOGIA ORGANIZACIONAL E DO TRABALHO</vt:lpstr>
      <vt:lpstr>Apresentação do PowerPoint</vt:lpstr>
      <vt:lpstr>Apresentação do PowerPoint</vt:lpstr>
      <vt:lpstr>PSICOLOGIA ORGANIZACIONAL E DO TRABALHO </vt:lpstr>
      <vt:lpstr>Apresentação do PowerPoint</vt:lpstr>
      <vt:lpstr>Apresentação do PowerPoint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Apresentação do PowerPoint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  <vt:lpstr>PSICOLOGIA ORGANIZACIONAL E DO TRABALHO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ORGANIZACIONAL E DO TRABALHO</dc:title>
  <dc:creator>Usuario</dc:creator>
  <cp:lastModifiedBy>Usuario</cp:lastModifiedBy>
  <cp:revision>13</cp:revision>
  <dcterms:created xsi:type="dcterms:W3CDTF">2017-06-29T00:10:04Z</dcterms:created>
  <dcterms:modified xsi:type="dcterms:W3CDTF">2018-03-08T02:13:19Z</dcterms:modified>
</cp:coreProperties>
</file>