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0EA2-7976-4E8A-B619-C0F2E9A15882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5B14-BCCF-490A-AC31-DAA5FD4114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16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AF84-6920-4F44-87C4-5A0B8BD5C7C5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51919-0E50-4E1C-9EAC-7F89FDD0E6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57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E4B0-5F81-4343-917D-8BFFE9BB8800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DCC8E-B2FF-4722-93C9-35D4A221E1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95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F132D-419D-4196-9310-F5771C43C193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EB5D0-B6EA-4D59-A28F-BC6FBC2D41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D22D-1B4E-4BAB-AAB4-F3A50C6E7EBE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568F-9962-4290-ACFF-E9B5A30AB6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8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6A09C-1981-4FA5-AE92-B35988FF5612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6EE1-F4D2-4399-87CB-ADA8A6A8AB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9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B5CDE-1412-4B83-8B75-27EB254AB71E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A27F-78C2-4DA7-B6FC-272C3B0F5A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77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790E8-CE77-443A-81B2-BF708D1889D8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E63D0-0751-4366-B925-4AE96FCEC2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09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6C35-395C-483B-84F2-CB44E83A92F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2D9A-CB7B-4160-953B-E13D60F26F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37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4B829-3F18-4B35-B5BB-8C03084A448F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4DAB-228D-44BC-97BD-6EAC789EFA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02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0585-B73C-47BF-9C07-360F3CEB4938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5F22D-1FF5-4845-949D-2725B55D96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93DCE60-CB4B-4985-BC62-C41F673B0D5D}" type="datetime1">
              <a:rPr lang="pt-BR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36E7DE8-923D-484F-AC19-B3F371248372}" type="slidenum">
              <a:rPr lang="pt-BR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9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950" y="1196975"/>
            <a:ext cx="8856663" cy="5375275"/>
          </a:xfrm>
        </p:spPr>
        <p:txBody>
          <a:bodyPr rtlCol="0">
            <a:normAutofit/>
          </a:bodyPr>
          <a:lstStyle/>
          <a:p>
            <a:pPr marL="0" indent="0">
              <a:buFont typeface="Arial" charset="0"/>
              <a:buNone/>
              <a:defRPr/>
            </a:pPr>
            <a:endParaRPr lang="pt-BR" sz="3200" dirty="0" smtClean="0"/>
          </a:p>
          <a:p>
            <a:pPr marL="11430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8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Silveira</dc:creator>
  <cp:lastModifiedBy>Silveira</cp:lastModifiedBy>
  <cp:revision>1</cp:revision>
  <dcterms:created xsi:type="dcterms:W3CDTF">2018-03-11T17:48:51Z</dcterms:created>
  <dcterms:modified xsi:type="dcterms:W3CDTF">2018-03-11T17:50:08Z</dcterms:modified>
</cp:coreProperties>
</file>