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205" r:id="rId1"/>
    <p:sldMasterId id="2147484217" r:id="rId2"/>
  </p:sldMasterIdLst>
  <p:notesMasterIdLst>
    <p:notesMasterId r:id="rId37"/>
  </p:notesMasterIdLst>
  <p:handoutMasterIdLst>
    <p:handoutMasterId r:id="rId38"/>
  </p:handoutMasterIdLst>
  <p:sldIdLst>
    <p:sldId id="256" r:id="rId3"/>
    <p:sldId id="313" r:id="rId4"/>
    <p:sldId id="339" r:id="rId5"/>
    <p:sldId id="345" r:id="rId6"/>
    <p:sldId id="340" r:id="rId7"/>
    <p:sldId id="346" r:id="rId8"/>
    <p:sldId id="311" r:id="rId9"/>
    <p:sldId id="330" r:id="rId10"/>
    <p:sldId id="336" r:id="rId11"/>
    <p:sldId id="315" r:id="rId12"/>
    <p:sldId id="322" r:id="rId13"/>
    <p:sldId id="321" r:id="rId14"/>
    <p:sldId id="341" r:id="rId15"/>
    <p:sldId id="342" r:id="rId16"/>
    <p:sldId id="343" r:id="rId17"/>
    <p:sldId id="319" r:id="rId18"/>
    <p:sldId id="323" r:id="rId19"/>
    <p:sldId id="344" r:id="rId20"/>
    <p:sldId id="347" r:id="rId21"/>
    <p:sldId id="325" r:id="rId22"/>
    <p:sldId id="327" r:id="rId23"/>
    <p:sldId id="349" r:id="rId24"/>
    <p:sldId id="355" r:id="rId25"/>
    <p:sldId id="356" r:id="rId26"/>
    <p:sldId id="357" r:id="rId27"/>
    <p:sldId id="358" r:id="rId28"/>
    <p:sldId id="351" r:id="rId29"/>
    <p:sldId id="328" r:id="rId30"/>
    <p:sldId id="329" r:id="rId31"/>
    <p:sldId id="331" r:id="rId32"/>
    <p:sldId id="332" r:id="rId33"/>
    <p:sldId id="324" r:id="rId34"/>
    <p:sldId id="294" r:id="rId35"/>
    <p:sldId id="353" r:id="rId36"/>
  </p:sldIdLst>
  <p:sldSz cx="12192000" cy="68580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 initials="H" lastIdx="4" clrIdx="0">
    <p:extLst>
      <p:ext uri="{19B8F6BF-5375-455C-9EA6-DF929625EA0E}">
        <p15:presenceInfo xmlns:p15="http://schemas.microsoft.com/office/powerpoint/2012/main" xmlns="" userId="H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Estilo Claro 3 - Ênfase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Estilo Claro 2 - Ênfase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79" autoAdjust="0"/>
    <p:restoredTop sz="94707" autoAdjust="0"/>
  </p:normalViewPr>
  <p:slideViewPr>
    <p:cSldViewPr snapToGrid="0">
      <p:cViewPr>
        <p:scale>
          <a:sx n="70" d="100"/>
          <a:sy n="70" d="100"/>
        </p:scale>
        <p:origin x="-576"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5-18T08:30:38.041" idx="4">
    <p:pos x="5313" y="2443"/>
    <p:text>A dengue é outro exemplo de endemia, pois são registrados focos da doença em um espaço limitado, ou seja, ela não se espalha por toda uma região, ocorre apenas onde há incidência do mosquito transmissor da doença.</p:text>
    <p:extLst mod="1">
      <p:ext uri="{C676402C-5697-4E1C-873F-D02D1690AC5C}">
        <p15:threadingInfo xmlns:p15="http://schemas.microsoft.com/office/powerpoint/2012/main" xmlns="" timeZoneBias="180"/>
      </p:ext>
    </p:extLst>
  </p:cm>
</p:cmLst>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32951B-9605-432D-BEC9-C6E939AC0790}" type="doc">
      <dgm:prSet loTypeId="urn:microsoft.com/office/officeart/2005/8/layout/vList2" loCatId="list" qsTypeId="urn:microsoft.com/office/officeart/2005/8/quickstyle/simple1" qsCatId="simple" csTypeId="urn:microsoft.com/office/officeart/2005/8/colors/accent6_2" csCatId="accent6" phldr="1"/>
      <dgm:spPr/>
      <dgm:t>
        <a:bodyPr/>
        <a:lstStyle/>
        <a:p>
          <a:endParaRPr lang="pt-BR"/>
        </a:p>
      </dgm:t>
    </dgm:pt>
    <dgm:pt modelId="{2D08F85B-1C1A-4A3A-9ADC-8225668D4933}">
      <dgm:prSet phldrT="[Texto]"/>
      <dgm:spPr/>
      <dgm:t>
        <a:bodyPr/>
        <a:lstStyle/>
        <a:p>
          <a:r>
            <a:rPr lang="pt-BR" dirty="0" smtClean="0"/>
            <a:t>Grécia Antiga (400 a.C.) - Hipócrates</a:t>
          </a:r>
          <a:endParaRPr lang="pt-BR" dirty="0"/>
        </a:p>
      </dgm:t>
    </dgm:pt>
    <dgm:pt modelId="{BD63B9D5-3C1F-4D00-9109-74319C85F4D8}" type="parTrans" cxnId="{8CFF80CE-C68D-4B70-8982-1F5D3DCA6197}">
      <dgm:prSet/>
      <dgm:spPr/>
      <dgm:t>
        <a:bodyPr/>
        <a:lstStyle/>
        <a:p>
          <a:endParaRPr lang="pt-BR"/>
        </a:p>
      </dgm:t>
    </dgm:pt>
    <dgm:pt modelId="{7189ED42-E8F1-4404-883B-DAF7CFF7923E}" type="sibTrans" cxnId="{8CFF80CE-C68D-4B70-8982-1F5D3DCA6197}">
      <dgm:prSet/>
      <dgm:spPr/>
      <dgm:t>
        <a:bodyPr/>
        <a:lstStyle/>
        <a:p>
          <a:endParaRPr lang="pt-BR"/>
        </a:p>
      </dgm:t>
    </dgm:pt>
    <dgm:pt modelId="{CC6F78C7-FB0B-424D-9C65-E14D9FE07047}">
      <dgm:prSet phldrT="[Texto]"/>
      <dgm:spPr/>
      <dgm:t>
        <a:bodyPr/>
        <a:lstStyle/>
        <a:p>
          <a:r>
            <a:rPr lang="pt-BR" dirty="0" smtClean="0"/>
            <a:t>Observou a influência de fatores ambientais (ar, água, lugares) na ocorrência de doenças.</a:t>
          </a:r>
          <a:endParaRPr lang="pt-BR" dirty="0"/>
        </a:p>
      </dgm:t>
    </dgm:pt>
    <dgm:pt modelId="{50E2074E-7BA9-4DD7-AB2A-3ADB97999D43}" type="parTrans" cxnId="{8B4604FA-7975-4E7C-82CE-3770C20858A6}">
      <dgm:prSet/>
      <dgm:spPr/>
      <dgm:t>
        <a:bodyPr/>
        <a:lstStyle/>
        <a:p>
          <a:endParaRPr lang="pt-BR"/>
        </a:p>
      </dgm:t>
    </dgm:pt>
    <dgm:pt modelId="{272AE172-304E-4323-A830-292B9AD33ADB}" type="sibTrans" cxnId="{8B4604FA-7975-4E7C-82CE-3770C20858A6}">
      <dgm:prSet/>
      <dgm:spPr/>
      <dgm:t>
        <a:bodyPr/>
        <a:lstStyle/>
        <a:p>
          <a:endParaRPr lang="pt-BR"/>
        </a:p>
      </dgm:t>
    </dgm:pt>
    <dgm:pt modelId="{3C36329C-F4BA-4E72-AD1A-E47A17299F6A}">
      <dgm:prSet phldrT="[Texto]"/>
      <dgm:spPr/>
      <dgm:t>
        <a:bodyPr/>
        <a:lstStyle/>
        <a:p>
          <a:r>
            <a:rPr lang="pt-BR" dirty="0" smtClean="0"/>
            <a:t>Meados do Séc. XIX – Willian </a:t>
          </a:r>
          <a:r>
            <a:rPr lang="pt-BR" dirty="0" err="1" smtClean="0"/>
            <a:t>Farr</a:t>
          </a:r>
          <a:endParaRPr lang="pt-BR" dirty="0"/>
        </a:p>
      </dgm:t>
    </dgm:pt>
    <dgm:pt modelId="{9AFBD32B-AEAA-4B51-83FE-AB377FE812D8}" type="parTrans" cxnId="{6B532938-40CF-4DC7-AC05-47DA0173B4AC}">
      <dgm:prSet/>
      <dgm:spPr/>
      <dgm:t>
        <a:bodyPr/>
        <a:lstStyle/>
        <a:p>
          <a:endParaRPr lang="pt-BR"/>
        </a:p>
      </dgm:t>
    </dgm:pt>
    <dgm:pt modelId="{1B745F16-EBD8-4DC2-8A07-04046FDB7ECA}" type="sibTrans" cxnId="{6B532938-40CF-4DC7-AC05-47DA0173B4AC}">
      <dgm:prSet/>
      <dgm:spPr/>
      <dgm:t>
        <a:bodyPr/>
        <a:lstStyle/>
        <a:p>
          <a:endParaRPr lang="pt-BR"/>
        </a:p>
      </dgm:t>
    </dgm:pt>
    <dgm:pt modelId="{0394FBF4-F66D-49F5-8FEB-DF8812DFA178}">
      <dgm:prSet phldrT="[Texto]"/>
      <dgm:spPr/>
      <dgm:t>
        <a:bodyPr/>
        <a:lstStyle/>
        <a:p>
          <a:r>
            <a:rPr lang="pt-BR" dirty="0" smtClean="0"/>
            <a:t>Coleta e análise sistemática das estatísticas de mortalidade.</a:t>
          </a:r>
          <a:endParaRPr lang="pt-BR" dirty="0"/>
        </a:p>
      </dgm:t>
    </dgm:pt>
    <dgm:pt modelId="{6F1AA30F-38AB-4167-AB68-8AE90B45E2B3}" type="sibTrans" cxnId="{1B09671A-D1BF-432E-9A20-D13247415F92}">
      <dgm:prSet/>
      <dgm:spPr/>
      <dgm:t>
        <a:bodyPr/>
        <a:lstStyle/>
        <a:p>
          <a:endParaRPr lang="pt-BR"/>
        </a:p>
      </dgm:t>
    </dgm:pt>
    <dgm:pt modelId="{24442E6E-68AE-404A-B92C-DD216C31D0C8}" type="parTrans" cxnId="{1B09671A-D1BF-432E-9A20-D13247415F92}">
      <dgm:prSet/>
      <dgm:spPr/>
      <dgm:t>
        <a:bodyPr/>
        <a:lstStyle/>
        <a:p>
          <a:endParaRPr lang="pt-BR"/>
        </a:p>
      </dgm:t>
    </dgm:pt>
    <dgm:pt modelId="{918D6E04-1AC8-4843-AD4E-B50793F78F84}">
      <dgm:prSet/>
      <dgm:spPr/>
      <dgm:t>
        <a:bodyPr/>
        <a:lstStyle/>
        <a:p>
          <a:r>
            <a:rPr lang="pt-BR" dirty="0" smtClean="0"/>
            <a:t>Era Moderna (Séc. XVII) – John </a:t>
          </a:r>
          <a:r>
            <a:rPr lang="pt-BR" dirty="0" err="1" smtClean="0"/>
            <a:t>Graunt</a:t>
          </a:r>
          <a:endParaRPr lang="pt-BR" dirty="0"/>
        </a:p>
      </dgm:t>
    </dgm:pt>
    <dgm:pt modelId="{FED3DA1F-DC24-4E66-9D7B-BA5569458542}" type="parTrans" cxnId="{755FAD14-D839-4613-AA17-3EE6F2C2B241}">
      <dgm:prSet/>
      <dgm:spPr/>
      <dgm:t>
        <a:bodyPr/>
        <a:lstStyle/>
        <a:p>
          <a:endParaRPr lang="pt-BR"/>
        </a:p>
      </dgm:t>
    </dgm:pt>
    <dgm:pt modelId="{C15F6CD0-FC90-49A7-836A-286E9790D18B}" type="sibTrans" cxnId="{755FAD14-D839-4613-AA17-3EE6F2C2B241}">
      <dgm:prSet/>
      <dgm:spPr/>
      <dgm:t>
        <a:bodyPr/>
        <a:lstStyle/>
        <a:p>
          <a:endParaRPr lang="pt-BR"/>
        </a:p>
      </dgm:t>
    </dgm:pt>
    <dgm:pt modelId="{BA72E6AC-D63D-4521-B5F6-C181307B5944}">
      <dgm:prSet/>
      <dgm:spPr/>
      <dgm:t>
        <a:bodyPr/>
        <a:lstStyle/>
        <a:p>
          <a:r>
            <a:rPr lang="pt-BR" dirty="0" smtClean="0"/>
            <a:t>Padrões de natalidade, mortalidade e ocorrência de doenças.</a:t>
          </a:r>
          <a:endParaRPr lang="pt-BR" dirty="0"/>
        </a:p>
      </dgm:t>
    </dgm:pt>
    <dgm:pt modelId="{F715C082-FC4D-44A9-AA9E-675A810BED39}" type="parTrans" cxnId="{B69C532B-7F25-40C1-88F7-1C3AEE489A2A}">
      <dgm:prSet/>
      <dgm:spPr/>
      <dgm:t>
        <a:bodyPr/>
        <a:lstStyle/>
        <a:p>
          <a:endParaRPr lang="pt-BR"/>
        </a:p>
      </dgm:t>
    </dgm:pt>
    <dgm:pt modelId="{E4B83966-BD50-46B6-BDF5-531CE557AB7C}" type="sibTrans" cxnId="{B69C532B-7F25-40C1-88F7-1C3AEE489A2A}">
      <dgm:prSet/>
      <dgm:spPr/>
      <dgm:t>
        <a:bodyPr/>
        <a:lstStyle/>
        <a:p>
          <a:endParaRPr lang="pt-BR"/>
        </a:p>
      </dgm:t>
    </dgm:pt>
    <dgm:pt modelId="{A80D296D-9EB1-4B93-ADC1-5F3D60992B06}">
      <dgm:prSet/>
      <dgm:spPr/>
      <dgm:t>
        <a:bodyPr/>
        <a:lstStyle/>
        <a:p>
          <a:r>
            <a:rPr lang="pt-BR" dirty="0" smtClean="0"/>
            <a:t>Século XIX – John </a:t>
          </a:r>
          <a:r>
            <a:rPr lang="pt-BR" dirty="0" err="1" smtClean="0"/>
            <a:t>Snow</a:t>
          </a:r>
          <a:endParaRPr lang="pt-BR" dirty="0"/>
        </a:p>
      </dgm:t>
    </dgm:pt>
    <dgm:pt modelId="{7D77E9BF-ECE7-44F5-AF9A-7BFBC5086F04}" type="parTrans" cxnId="{EF1A0217-2B3C-44DA-8A9D-41006249BCC1}">
      <dgm:prSet/>
      <dgm:spPr/>
      <dgm:t>
        <a:bodyPr/>
        <a:lstStyle/>
        <a:p>
          <a:endParaRPr lang="pt-BR"/>
        </a:p>
      </dgm:t>
    </dgm:pt>
    <dgm:pt modelId="{953EA313-5A20-49C3-8F51-05AF1F7465A0}" type="sibTrans" cxnId="{EF1A0217-2B3C-44DA-8A9D-41006249BCC1}">
      <dgm:prSet/>
      <dgm:spPr/>
      <dgm:t>
        <a:bodyPr/>
        <a:lstStyle/>
        <a:p>
          <a:endParaRPr lang="pt-BR"/>
        </a:p>
      </dgm:t>
    </dgm:pt>
    <dgm:pt modelId="{FF3B8FAB-B8AD-4758-9035-B2B506A29B99}">
      <dgm:prSet/>
      <dgm:spPr/>
      <dgm:t>
        <a:bodyPr/>
        <a:lstStyle/>
        <a:p>
          <a:r>
            <a:rPr lang="pt-BR" dirty="0" smtClean="0"/>
            <a:t>Ensaio sobre maneira de transmissão da cólera (hipóteses causais, teoria do contágio, sistematização da metodologia epidemiológica).</a:t>
          </a:r>
          <a:endParaRPr lang="pt-BR" dirty="0"/>
        </a:p>
      </dgm:t>
    </dgm:pt>
    <dgm:pt modelId="{B4268608-7AA0-447F-A258-87F56FDF354E}" type="parTrans" cxnId="{B07F43B9-9324-484D-BF60-21ADDFB46A9F}">
      <dgm:prSet/>
      <dgm:spPr/>
      <dgm:t>
        <a:bodyPr/>
        <a:lstStyle/>
        <a:p>
          <a:endParaRPr lang="pt-BR"/>
        </a:p>
      </dgm:t>
    </dgm:pt>
    <dgm:pt modelId="{3672DD5D-4AC2-40C8-8364-840F3487DE28}" type="sibTrans" cxnId="{B07F43B9-9324-484D-BF60-21ADDFB46A9F}">
      <dgm:prSet/>
      <dgm:spPr/>
      <dgm:t>
        <a:bodyPr/>
        <a:lstStyle/>
        <a:p>
          <a:endParaRPr lang="pt-BR"/>
        </a:p>
      </dgm:t>
    </dgm:pt>
    <dgm:pt modelId="{2EDDF7C0-A317-406E-85AA-651C44091728}">
      <dgm:prSet/>
      <dgm:spPr/>
      <dgm:t>
        <a:bodyPr/>
        <a:lstStyle/>
        <a:p>
          <a:r>
            <a:rPr lang="pt-BR" dirty="0" smtClean="0"/>
            <a:t>Final Séc. XIX – Europa/EUA</a:t>
          </a:r>
          <a:endParaRPr lang="pt-BR" dirty="0"/>
        </a:p>
      </dgm:t>
    </dgm:pt>
    <dgm:pt modelId="{03738182-3EB4-4C4E-B0C3-93D7CD2D03CF}" type="parTrans" cxnId="{4305E201-88F1-43C0-8380-0767E54CBC85}">
      <dgm:prSet/>
      <dgm:spPr/>
      <dgm:t>
        <a:bodyPr/>
        <a:lstStyle/>
        <a:p>
          <a:endParaRPr lang="pt-BR"/>
        </a:p>
      </dgm:t>
    </dgm:pt>
    <dgm:pt modelId="{511A0AFA-8656-4627-A5DC-3E2CDE8986CC}" type="sibTrans" cxnId="{4305E201-88F1-43C0-8380-0767E54CBC85}">
      <dgm:prSet/>
      <dgm:spPr/>
      <dgm:t>
        <a:bodyPr/>
        <a:lstStyle/>
        <a:p>
          <a:endParaRPr lang="pt-BR"/>
        </a:p>
      </dgm:t>
    </dgm:pt>
    <dgm:pt modelId="{C49D1810-0750-445F-9046-A11C9BC82550}">
      <dgm:prSet/>
      <dgm:spPr/>
      <dgm:t>
        <a:bodyPr/>
        <a:lstStyle/>
        <a:p>
          <a:r>
            <a:rPr lang="pt-BR" dirty="0" smtClean="0"/>
            <a:t>Doenças infecciosas agudas</a:t>
          </a:r>
          <a:endParaRPr lang="pt-BR" dirty="0"/>
        </a:p>
      </dgm:t>
    </dgm:pt>
    <dgm:pt modelId="{D4B24953-144F-45A5-9DFC-6470DB842B05}" type="parTrans" cxnId="{EB65CF80-E1F9-4E2E-88ED-2D5DDCA96DF9}">
      <dgm:prSet/>
      <dgm:spPr/>
      <dgm:t>
        <a:bodyPr/>
        <a:lstStyle/>
        <a:p>
          <a:endParaRPr lang="pt-BR"/>
        </a:p>
      </dgm:t>
    </dgm:pt>
    <dgm:pt modelId="{BE8BB044-C720-47E4-80F7-C449B99E0B28}" type="sibTrans" cxnId="{EB65CF80-E1F9-4E2E-88ED-2D5DDCA96DF9}">
      <dgm:prSet/>
      <dgm:spPr/>
      <dgm:t>
        <a:bodyPr/>
        <a:lstStyle/>
        <a:p>
          <a:endParaRPr lang="pt-BR"/>
        </a:p>
      </dgm:t>
    </dgm:pt>
    <dgm:pt modelId="{38B48DFB-DE43-4A0E-A007-8D36D39D1DC2}">
      <dgm:prSet/>
      <dgm:spPr/>
      <dgm:t>
        <a:bodyPr/>
        <a:lstStyle/>
        <a:p>
          <a:r>
            <a:rPr lang="pt-BR" dirty="0" smtClean="0"/>
            <a:t>Séc. XX (1915) – Joseph </a:t>
          </a:r>
          <a:r>
            <a:rPr lang="pt-BR" dirty="0" err="1" smtClean="0"/>
            <a:t>Goldberger</a:t>
          </a:r>
          <a:endParaRPr lang="pt-BR" dirty="0"/>
        </a:p>
      </dgm:t>
    </dgm:pt>
    <dgm:pt modelId="{59369BC0-A49B-46A8-81E6-ECD843D677B6}" type="parTrans" cxnId="{25BECC67-6EF8-4BAF-BB64-EAF2508874EE}">
      <dgm:prSet/>
      <dgm:spPr/>
      <dgm:t>
        <a:bodyPr/>
        <a:lstStyle/>
        <a:p>
          <a:endParaRPr lang="pt-BR"/>
        </a:p>
      </dgm:t>
    </dgm:pt>
    <dgm:pt modelId="{B4D451E6-34BE-4804-8607-4D2F3133C579}" type="sibTrans" cxnId="{25BECC67-6EF8-4BAF-BB64-EAF2508874EE}">
      <dgm:prSet/>
      <dgm:spPr/>
      <dgm:t>
        <a:bodyPr/>
        <a:lstStyle/>
        <a:p>
          <a:endParaRPr lang="pt-BR"/>
        </a:p>
      </dgm:t>
    </dgm:pt>
    <dgm:pt modelId="{9E3175BA-12AD-4820-8469-1F34B5395210}">
      <dgm:prSet/>
      <dgm:spPr/>
      <dgm:t>
        <a:bodyPr/>
        <a:lstStyle/>
        <a:p>
          <a:r>
            <a:rPr lang="pt-BR" dirty="0" smtClean="0"/>
            <a:t>Doenças não infecciosas</a:t>
          </a:r>
          <a:endParaRPr lang="pt-BR" dirty="0"/>
        </a:p>
      </dgm:t>
    </dgm:pt>
    <dgm:pt modelId="{73FAD7F5-BA2A-4ED4-A9B0-825C8838B82B}" type="parTrans" cxnId="{E7FFC602-686A-422E-BE92-18B41E29D4E9}">
      <dgm:prSet/>
      <dgm:spPr/>
      <dgm:t>
        <a:bodyPr/>
        <a:lstStyle/>
        <a:p>
          <a:endParaRPr lang="pt-BR"/>
        </a:p>
      </dgm:t>
    </dgm:pt>
    <dgm:pt modelId="{2D881249-B411-42A2-829C-B9BC8BFDE2BB}" type="sibTrans" cxnId="{E7FFC602-686A-422E-BE92-18B41E29D4E9}">
      <dgm:prSet/>
      <dgm:spPr/>
      <dgm:t>
        <a:bodyPr/>
        <a:lstStyle/>
        <a:p>
          <a:endParaRPr lang="pt-BR"/>
        </a:p>
      </dgm:t>
    </dgm:pt>
    <dgm:pt modelId="{2F43B58B-B733-438B-AC4A-65666709155F}">
      <dgm:prSet/>
      <dgm:spPr/>
      <dgm:t>
        <a:bodyPr/>
        <a:lstStyle/>
        <a:p>
          <a:r>
            <a:rPr lang="pt-BR" dirty="0" smtClean="0"/>
            <a:t>Pós Segunda Guerra Mundial – </a:t>
          </a:r>
          <a:r>
            <a:rPr lang="pt-BR" dirty="0" err="1" smtClean="0"/>
            <a:t>Doll</a:t>
          </a:r>
          <a:r>
            <a:rPr lang="pt-BR" dirty="0" smtClean="0"/>
            <a:t> e Hill</a:t>
          </a:r>
          <a:endParaRPr lang="pt-BR" dirty="0"/>
        </a:p>
      </dgm:t>
    </dgm:pt>
    <dgm:pt modelId="{EC5F8B05-5E05-402B-8EEF-4E04ABDB24E6}" type="parTrans" cxnId="{FE9BEF7D-10F6-4D07-840A-10BC1C9253CB}">
      <dgm:prSet/>
      <dgm:spPr/>
      <dgm:t>
        <a:bodyPr/>
        <a:lstStyle/>
        <a:p>
          <a:endParaRPr lang="pt-BR"/>
        </a:p>
      </dgm:t>
    </dgm:pt>
    <dgm:pt modelId="{1E12B729-CB42-468A-B3AE-25DDE3F1B936}" type="sibTrans" cxnId="{FE9BEF7D-10F6-4D07-840A-10BC1C9253CB}">
      <dgm:prSet/>
      <dgm:spPr/>
      <dgm:t>
        <a:bodyPr/>
        <a:lstStyle/>
        <a:p>
          <a:endParaRPr lang="pt-BR"/>
        </a:p>
      </dgm:t>
    </dgm:pt>
    <dgm:pt modelId="{A8760C8C-B623-4842-8214-8BB677CA9A80}">
      <dgm:prSet/>
      <dgm:spPr/>
      <dgm:t>
        <a:bodyPr/>
        <a:lstStyle/>
        <a:p>
          <a:r>
            <a:rPr lang="pt-BR" dirty="0" smtClean="0"/>
            <a:t>Doenças Crônicas (tabagismo x câncer de pulmão, doenças cardiovasculares).</a:t>
          </a:r>
          <a:endParaRPr lang="pt-BR" dirty="0"/>
        </a:p>
      </dgm:t>
    </dgm:pt>
    <dgm:pt modelId="{0DFDEDB3-7883-4EB7-8E20-0C36AB5FC9A1}" type="parTrans" cxnId="{66F9EA8D-87FC-41B5-AE49-5027533707BA}">
      <dgm:prSet/>
      <dgm:spPr/>
      <dgm:t>
        <a:bodyPr/>
        <a:lstStyle/>
        <a:p>
          <a:endParaRPr lang="pt-BR"/>
        </a:p>
      </dgm:t>
    </dgm:pt>
    <dgm:pt modelId="{3A6396D7-675F-462A-BEE2-10FB36F658AB}" type="sibTrans" cxnId="{66F9EA8D-87FC-41B5-AE49-5027533707BA}">
      <dgm:prSet/>
      <dgm:spPr/>
      <dgm:t>
        <a:bodyPr/>
        <a:lstStyle/>
        <a:p>
          <a:endParaRPr lang="pt-BR"/>
        </a:p>
      </dgm:t>
    </dgm:pt>
    <dgm:pt modelId="{12DED69F-6CEC-4802-A54E-E6F6E4D4A94F}">
      <dgm:prSet/>
      <dgm:spPr/>
      <dgm:t>
        <a:bodyPr/>
        <a:lstStyle/>
        <a:p>
          <a:r>
            <a:rPr lang="pt-BR" dirty="0" smtClean="0"/>
            <a:t>Década de 80 - OMS</a:t>
          </a:r>
          <a:endParaRPr lang="pt-BR" dirty="0"/>
        </a:p>
      </dgm:t>
    </dgm:pt>
    <dgm:pt modelId="{03187289-E001-4EEF-ABC6-0BFCC203741A}" type="parTrans" cxnId="{91D49074-4620-4850-9AB4-E3D488C2FB91}">
      <dgm:prSet/>
      <dgm:spPr/>
      <dgm:t>
        <a:bodyPr/>
        <a:lstStyle/>
        <a:p>
          <a:endParaRPr lang="pt-BR"/>
        </a:p>
      </dgm:t>
    </dgm:pt>
    <dgm:pt modelId="{830621AC-DBF7-4ED5-80E0-7AF1819F43F1}" type="sibTrans" cxnId="{91D49074-4620-4850-9AB4-E3D488C2FB91}">
      <dgm:prSet/>
      <dgm:spPr/>
      <dgm:t>
        <a:bodyPr/>
        <a:lstStyle/>
        <a:p>
          <a:endParaRPr lang="pt-BR"/>
        </a:p>
      </dgm:t>
    </dgm:pt>
    <dgm:pt modelId="{EFF4062B-255C-4272-9284-4C202AA45470}">
      <dgm:prSet/>
      <dgm:spPr/>
      <dgm:t>
        <a:bodyPr/>
        <a:lstStyle/>
        <a:p>
          <a:r>
            <a:rPr lang="pt-BR" dirty="0" smtClean="0"/>
            <a:t>Descobrimento da AIDS como doença (1981) dois anos antes da identificação do vírus HIV.</a:t>
          </a:r>
          <a:endParaRPr lang="pt-BR" dirty="0"/>
        </a:p>
      </dgm:t>
    </dgm:pt>
    <dgm:pt modelId="{6526BB71-C8C8-4AA7-AB10-92496B6869E4}" type="parTrans" cxnId="{0CA5C7D2-4C81-450E-9509-E6A0C354FFAF}">
      <dgm:prSet/>
      <dgm:spPr/>
      <dgm:t>
        <a:bodyPr/>
        <a:lstStyle/>
        <a:p>
          <a:endParaRPr lang="pt-BR"/>
        </a:p>
      </dgm:t>
    </dgm:pt>
    <dgm:pt modelId="{0B943629-CEF4-4874-A05D-69557A13601B}" type="sibTrans" cxnId="{0CA5C7D2-4C81-450E-9509-E6A0C354FFAF}">
      <dgm:prSet/>
      <dgm:spPr/>
      <dgm:t>
        <a:bodyPr/>
        <a:lstStyle/>
        <a:p>
          <a:endParaRPr lang="pt-BR"/>
        </a:p>
      </dgm:t>
    </dgm:pt>
    <dgm:pt modelId="{9CECC4B9-4BA5-4A03-8549-2177E44DF5E1}" type="pres">
      <dgm:prSet presAssocID="{3A32951B-9605-432D-BEC9-C6E939AC0790}" presName="linear" presStyleCnt="0">
        <dgm:presLayoutVars>
          <dgm:animLvl val="lvl"/>
          <dgm:resizeHandles val="exact"/>
        </dgm:presLayoutVars>
      </dgm:prSet>
      <dgm:spPr/>
      <dgm:t>
        <a:bodyPr/>
        <a:lstStyle/>
        <a:p>
          <a:endParaRPr lang="pt-BR"/>
        </a:p>
      </dgm:t>
    </dgm:pt>
    <dgm:pt modelId="{A65A59A3-B4B8-4847-8377-D73B2D01F80E}" type="pres">
      <dgm:prSet presAssocID="{2D08F85B-1C1A-4A3A-9ADC-8225668D4933}" presName="parentText" presStyleLbl="node1" presStyleIdx="0" presStyleCnt="8">
        <dgm:presLayoutVars>
          <dgm:chMax val="0"/>
          <dgm:bulletEnabled val="1"/>
        </dgm:presLayoutVars>
      </dgm:prSet>
      <dgm:spPr/>
      <dgm:t>
        <a:bodyPr/>
        <a:lstStyle/>
        <a:p>
          <a:endParaRPr lang="pt-BR"/>
        </a:p>
      </dgm:t>
    </dgm:pt>
    <dgm:pt modelId="{BE57850F-B9A4-4901-86C3-F4B936B0175B}" type="pres">
      <dgm:prSet presAssocID="{2D08F85B-1C1A-4A3A-9ADC-8225668D4933}" presName="childText" presStyleLbl="revTx" presStyleIdx="0" presStyleCnt="8">
        <dgm:presLayoutVars>
          <dgm:bulletEnabled val="1"/>
        </dgm:presLayoutVars>
      </dgm:prSet>
      <dgm:spPr/>
      <dgm:t>
        <a:bodyPr/>
        <a:lstStyle/>
        <a:p>
          <a:endParaRPr lang="pt-BR"/>
        </a:p>
      </dgm:t>
    </dgm:pt>
    <dgm:pt modelId="{C2A1FB60-AC3E-4C12-BE1E-DDF10ADCCDF3}" type="pres">
      <dgm:prSet presAssocID="{918D6E04-1AC8-4843-AD4E-B50793F78F84}" presName="parentText" presStyleLbl="node1" presStyleIdx="1" presStyleCnt="8">
        <dgm:presLayoutVars>
          <dgm:chMax val="0"/>
          <dgm:bulletEnabled val="1"/>
        </dgm:presLayoutVars>
      </dgm:prSet>
      <dgm:spPr/>
      <dgm:t>
        <a:bodyPr/>
        <a:lstStyle/>
        <a:p>
          <a:endParaRPr lang="pt-BR"/>
        </a:p>
      </dgm:t>
    </dgm:pt>
    <dgm:pt modelId="{D2D299AC-092E-46CB-9A0D-96E927C1C865}" type="pres">
      <dgm:prSet presAssocID="{918D6E04-1AC8-4843-AD4E-B50793F78F84}" presName="childText" presStyleLbl="revTx" presStyleIdx="1" presStyleCnt="8">
        <dgm:presLayoutVars>
          <dgm:bulletEnabled val="1"/>
        </dgm:presLayoutVars>
      </dgm:prSet>
      <dgm:spPr/>
      <dgm:t>
        <a:bodyPr/>
        <a:lstStyle/>
        <a:p>
          <a:endParaRPr lang="pt-BR"/>
        </a:p>
      </dgm:t>
    </dgm:pt>
    <dgm:pt modelId="{C753AA75-85AE-4D66-86C2-A46EA67796A4}" type="pres">
      <dgm:prSet presAssocID="{3C36329C-F4BA-4E72-AD1A-E47A17299F6A}" presName="parentText" presStyleLbl="node1" presStyleIdx="2" presStyleCnt="8">
        <dgm:presLayoutVars>
          <dgm:chMax val="0"/>
          <dgm:bulletEnabled val="1"/>
        </dgm:presLayoutVars>
      </dgm:prSet>
      <dgm:spPr/>
      <dgm:t>
        <a:bodyPr/>
        <a:lstStyle/>
        <a:p>
          <a:endParaRPr lang="pt-BR"/>
        </a:p>
      </dgm:t>
    </dgm:pt>
    <dgm:pt modelId="{B3074751-4940-4710-88B6-CD638A26D656}" type="pres">
      <dgm:prSet presAssocID="{3C36329C-F4BA-4E72-AD1A-E47A17299F6A}" presName="childText" presStyleLbl="revTx" presStyleIdx="2" presStyleCnt="8">
        <dgm:presLayoutVars>
          <dgm:bulletEnabled val="1"/>
        </dgm:presLayoutVars>
      </dgm:prSet>
      <dgm:spPr/>
      <dgm:t>
        <a:bodyPr/>
        <a:lstStyle/>
        <a:p>
          <a:endParaRPr lang="pt-BR"/>
        </a:p>
      </dgm:t>
    </dgm:pt>
    <dgm:pt modelId="{517181AC-F453-46DD-B79E-F12646453567}" type="pres">
      <dgm:prSet presAssocID="{A80D296D-9EB1-4B93-ADC1-5F3D60992B06}" presName="parentText" presStyleLbl="node1" presStyleIdx="3" presStyleCnt="8">
        <dgm:presLayoutVars>
          <dgm:chMax val="0"/>
          <dgm:bulletEnabled val="1"/>
        </dgm:presLayoutVars>
      </dgm:prSet>
      <dgm:spPr/>
      <dgm:t>
        <a:bodyPr/>
        <a:lstStyle/>
        <a:p>
          <a:endParaRPr lang="pt-BR"/>
        </a:p>
      </dgm:t>
    </dgm:pt>
    <dgm:pt modelId="{CA45C164-61B2-41D6-B199-94E264917EC1}" type="pres">
      <dgm:prSet presAssocID="{A80D296D-9EB1-4B93-ADC1-5F3D60992B06}" presName="childText" presStyleLbl="revTx" presStyleIdx="3" presStyleCnt="8">
        <dgm:presLayoutVars>
          <dgm:bulletEnabled val="1"/>
        </dgm:presLayoutVars>
      </dgm:prSet>
      <dgm:spPr/>
      <dgm:t>
        <a:bodyPr/>
        <a:lstStyle/>
        <a:p>
          <a:endParaRPr lang="pt-BR"/>
        </a:p>
      </dgm:t>
    </dgm:pt>
    <dgm:pt modelId="{59C4E991-6252-49BA-A406-EC7970B377FD}" type="pres">
      <dgm:prSet presAssocID="{2EDDF7C0-A317-406E-85AA-651C44091728}" presName="parentText" presStyleLbl="node1" presStyleIdx="4" presStyleCnt="8">
        <dgm:presLayoutVars>
          <dgm:chMax val="0"/>
          <dgm:bulletEnabled val="1"/>
        </dgm:presLayoutVars>
      </dgm:prSet>
      <dgm:spPr/>
      <dgm:t>
        <a:bodyPr/>
        <a:lstStyle/>
        <a:p>
          <a:endParaRPr lang="pt-BR"/>
        </a:p>
      </dgm:t>
    </dgm:pt>
    <dgm:pt modelId="{A03B89FE-504E-4FDA-A08B-9E0779F06C54}" type="pres">
      <dgm:prSet presAssocID="{2EDDF7C0-A317-406E-85AA-651C44091728}" presName="childText" presStyleLbl="revTx" presStyleIdx="4" presStyleCnt="8">
        <dgm:presLayoutVars>
          <dgm:bulletEnabled val="1"/>
        </dgm:presLayoutVars>
      </dgm:prSet>
      <dgm:spPr/>
      <dgm:t>
        <a:bodyPr/>
        <a:lstStyle/>
        <a:p>
          <a:endParaRPr lang="pt-BR"/>
        </a:p>
      </dgm:t>
    </dgm:pt>
    <dgm:pt modelId="{FAF5E80C-F575-4942-BD29-C79575B3C71F}" type="pres">
      <dgm:prSet presAssocID="{38B48DFB-DE43-4A0E-A007-8D36D39D1DC2}" presName="parentText" presStyleLbl="node1" presStyleIdx="5" presStyleCnt="8">
        <dgm:presLayoutVars>
          <dgm:chMax val="0"/>
          <dgm:bulletEnabled val="1"/>
        </dgm:presLayoutVars>
      </dgm:prSet>
      <dgm:spPr/>
      <dgm:t>
        <a:bodyPr/>
        <a:lstStyle/>
        <a:p>
          <a:endParaRPr lang="pt-BR"/>
        </a:p>
      </dgm:t>
    </dgm:pt>
    <dgm:pt modelId="{B9B0F1DD-809F-487E-B326-80B23425847F}" type="pres">
      <dgm:prSet presAssocID="{38B48DFB-DE43-4A0E-A007-8D36D39D1DC2}" presName="childText" presStyleLbl="revTx" presStyleIdx="5" presStyleCnt="8">
        <dgm:presLayoutVars>
          <dgm:bulletEnabled val="1"/>
        </dgm:presLayoutVars>
      </dgm:prSet>
      <dgm:spPr/>
      <dgm:t>
        <a:bodyPr/>
        <a:lstStyle/>
        <a:p>
          <a:endParaRPr lang="pt-BR"/>
        </a:p>
      </dgm:t>
    </dgm:pt>
    <dgm:pt modelId="{FD521FD0-65FB-4FC9-B5B5-C346F25F790E}" type="pres">
      <dgm:prSet presAssocID="{2F43B58B-B733-438B-AC4A-65666709155F}" presName="parentText" presStyleLbl="node1" presStyleIdx="6" presStyleCnt="8">
        <dgm:presLayoutVars>
          <dgm:chMax val="0"/>
          <dgm:bulletEnabled val="1"/>
        </dgm:presLayoutVars>
      </dgm:prSet>
      <dgm:spPr/>
      <dgm:t>
        <a:bodyPr/>
        <a:lstStyle/>
        <a:p>
          <a:endParaRPr lang="pt-BR"/>
        </a:p>
      </dgm:t>
    </dgm:pt>
    <dgm:pt modelId="{777A0015-3B51-4957-B417-053F2406B0B7}" type="pres">
      <dgm:prSet presAssocID="{2F43B58B-B733-438B-AC4A-65666709155F}" presName="childText" presStyleLbl="revTx" presStyleIdx="6" presStyleCnt="8">
        <dgm:presLayoutVars>
          <dgm:bulletEnabled val="1"/>
        </dgm:presLayoutVars>
      </dgm:prSet>
      <dgm:spPr/>
      <dgm:t>
        <a:bodyPr/>
        <a:lstStyle/>
        <a:p>
          <a:endParaRPr lang="pt-BR"/>
        </a:p>
      </dgm:t>
    </dgm:pt>
    <dgm:pt modelId="{B726657F-B19A-44AF-A3D7-A804873C7834}" type="pres">
      <dgm:prSet presAssocID="{12DED69F-6CEC-4802-A54E-E6F6E4D4A94F}" presName="parentText" presStyleLbl="node1" presStyleIdx="7" presStyleCnt="8">
        <dgm:presLayoutVars>
          <dgm:chMax val="0"/>
          <dgm:bulletEnabled val="1"/>
        </dgm:presLayoutVars>
      </dgm:prSet>
      <dgm:spPr/>
      <dgm:t>
        <a:bodyPr/>
        <a:lstStyle/>
        <a:p>
          <a:endParaRPr lang="pt-BR"/>
        </a:p>
      </dgm:t>
    </dgm:pt>
    <dgm:pt modelId="{28B58A6B-42DB-410F-AA59-D16B2822696E}" type="pres">
      <dgm:prSet presAssocID="{12DED69F-6CEC-4802-A54E-E6F6E4D4A94F}" presName="childText" presStyleLbl="revTx" presStyleIdx="7" presStyleCnt="8">
        <dgm:presLayoutVars>
          <dgm:bulletEnabled val="1"/>
        </dgm:presLayoutVars>
      </dgm:prSet>
      <dgm:spPr/>
      <dgm:t>
        <a:bodyPr/>
        <a:lstStyle/>
        <a:p>
          <a:endParaRPr lang="pt-BR"/>
        </a:p>
      </dgm:t>
    </dgm:pt>
  </dgm:ptLst>
  <dgm:cxnLst>
    <dgm:cxn modelId="{6FF75669-D11A-4F1A-8114-423F4A52F965}" type="presOf" srcId="{918D6E04-1AC8-4843-AD4E-B50793F78F84}" destId="{C2A1FB60-AC3E-4C12-BE1E-DDF10ADCCDF3}" srcOrd="0" destOrd="0" presId="urn:microsoft.com/office/officeart/2005/8/layout/vList2"/>
    <dgm:cxn modelId="{E5BF2FC7-B87B-4819-94AC-4B370C2AED9B}" type="presOf" srcId="{3A32951B-9605-432D-BEC9-C6E939AC0790}" destId="{9CECC4B9-4BA5-4A03-8549-2177E44DF5E1}" srcOrd="0" destOrd="0" presId="urn:microsoft.com/office/officeart/2005/8/layout/vList2"/>
    <dgm:cxn modelId="{25BECC67-6EF8-4BAF-BB64-EAF2508874EE}" srcId="{3A32951B-9605-432D-BEC9-C6E939AC0790}" destId="{38B48DFB-DE43-4A0E-A007-8D36D39D1DC2}" srcOrd="5" destOrd="0" parTransId="{59369BC0-A49B-46A8-81E6-ECD843D677B6}" sibTransId="{B4D451E6-34BE-4804-8607-4D2F3133C579}"/>
    <dgm:cxn modelId="{82E94CF3-BC57-41BB-8707-7B0C36CF99FE}" type="presOf" srcId="{3C36329C-F4BA-4E72-AD1A-E47A17299F6A}" destId="{C753AA75-85AE-4D66-86C2-A46EA67796A4}" srcOrd="0" destOrd="0" presId="urn:microsoft.com/office/officeart/2005/8/layout/vList2"/>
    <dgm:cxn modelId="{1EA26CAB-1AB4-42B5-AFDC-E9ADFC83AF37}" type="presOf" srcId="{FF3B8FAB-B8AD-4758-9035-B2B506A29B99}" destId="{CA45C164-61B2-41D6-B199-94E264917EC1}" srcOrd="0" destOrd="0" presId="urn:microsoft.com/office/officeart/2005/8/layout/vList2"/>
    <dgm:cxn modelId="{5A4F30C6-1A4D-48E7-8591-8A85FE5CFAAB}" type="presOf" srcId="{2D08F85B-1C1A-4A3A-9ADC-8225668D4933}" destId="{A65A59A3-B4B8-4847-8377-D73B2D01F80E}" srcOrd="0" destOrd="0" presId="urn:microsoft.com/office/officeart/2005/8/layout/vList2"/>
    <dgm:cxn modelId="{B353BC1A-AACA-428E-BAB5-C2CA3A9A45E4}" type="presOf" srcId="{EFF4062B-255C-4272-9284-4C202AA45470}" destId="{28B58A6B-42DB-410F-AA59-D16B2822696E}" srcOrd="0" destOrd="0" presId="urn:microsoft.com/office/officeart/2005/8/layout/vList2"/>
    <dgm:cxn modelId="{B69C532B-7F25-40C1-88F7-1C3AEE489A2A}" srcId="{918D6E04-1AC8-4843-AD4E-B50793F78F84}" destId="{BA72E6AC-D63D-4521-B5F6-C181307B5944}" srcOrd="0" destOrd="0" parTransId="{F715C082-FC4D-44A9-AA9E-675A810BED39}" sibTransId="{E4B83966-BD50-46B6-BDF5-531CE557AB7C}"/>
    <dgm:cxn modelId="{1927A043-AF54-47E6-9A45-FF64CA65A93A}" type="presOf" srcId="{A80D296D-9EB1-4B93-ADC1-5F3D60992B06}" destId="{517181AC-F453-46DD-B79E-F12646453567}" srcOrd="0" destOrd="0" presId="urn:microsoft.com/office/officeart/2005/8/layout/vList2"/>
    <dgm:cxn modelId="{91D49074-4620-4850-9AB4-E3D488C2FB91}" srcId="{3A32951B-9605-432D-BEC9-C6E939AC0790}" destId="{12DED69F-6CEC-4802-A54E-E6F6E4D4A94F}" srcOrd="7" destOrd="0" parTransId="{03187289-E001-4EEF-ABC6-0BFCC203741A}" sibTransId="{830621AC-DBF7-4ED5-80E0-7AF1819F43F1}"/>
    <dgm:cxn modelId="{CB729798-2092-473B-AF9C-18734D1F590A}" type="presOf" srcId="{C49D1810-0750-445F-9046-A11C9BC82550}" destId="{A03B89FE-504E-4FDA-A08B-9E0779F06C54}" srcOrd="0" destOrd="0" presId="urn:microsoft.com/office/officeart/2005/8/layout/vList2"/>
    <dgm:cxn modelId="{EF1A0217-2B3C-44DA-8A9D-41006249BCC1}" srcId="{3A32951B-9605-432D-BEC9-C6E939AC0790}" destId="{A80D296D-9EB1-4B93-ADC1-5F3D60992B06}" srcOrd="3" destOrd="0" parTransId="{7D77E9BF-ECE7-44F5-AF9A-7BFBC5086F04}" sibTransId="{953EA313-5A20-49C3-8F51-05AF1F7465A0}"/>
    <dgm:cxn modelId="{755FAD14-D839-4613-AA17-3EE6F2C2B241}" srcId="{3A32951B-9605-432D-BEC9-C6E939AC0790}" destId="{918D6E04-1AC8-4843-AD4E-B50793F78F84}" srcOrd="1" destOrd="0" parTransId="{FED3DA1F-DC24-4E66-9D7B-BA5569458542}" sibTransId="{C15F6CD0-FC90-49A7-836A-286E9790D18B}"/>
    <dgm:cxn modelId="{0E30D787-F7C9-4CC4-AE6B-18EB8AC0428A}" type="presOf" srcId="{2EDDF7C0-A317-406E-85AA-651C44091728}" destId="{59C4E991-6252-49BA-A406-EC7970B377FD}" srcOrd="0" destOrd="0" presId="urn:microsoft.com/office/officeart/2005/8/layout/vList2"/>
    <dgm:cxn modelId="{EB65CF80-E1F9-4E2E-88ED-2D5DDCA96DF9}" srcId="{2EDDF7C0-A317-406E-85AA-651C44091728}" destId="{C49D1810-0750-445F-9046-A11C9BC82550}" srcOrd="0" destOrd="0" parTransId="{D4B24953-144F-45A5-9DFC-6470DB842B05}" sibTransId="{BE8BB044-C720-47E4-80F7-C449B99E0B28}"/>
    <dgm:cxn modelId="{7840264D-A254-4C52-B3EA-B9439C6971F1}" type="presOf" srcId="{12DED69F-6CEC-4802-A54E-E6F6E4D4A94F}" destId="{B726657F-B19A-44AF-A3D7-A804873C7834}" srcOrd="0" destOrd="0" presId="urn:microsoft.com/office/officeart/2005/8/layout/vList2"/>
    <dgm:cxn modelId="{4305E201-88F1-43C0-8380-0767E54CBC85}" srcId="{3A32951B-9605-432D-BEC9-C6E939AC0790}" destId="{2EDDF7C0-A317-406E-85AA-651C44091728}" srcOrd="4" destOrd="0" parTransId="{03738182-3EB4-4C4E-B0C3-93D7CD2D03CF}" sibTransId="{511A0AFA-8656-4627-A5DC-3E2CDE8986CC}"/>
    <dgm:cxn modelId="{FE9BEF7D-10F6-4D07-840A-10BC1C9253CB}" srcId="{3A32951B-9605-432D-BEC9-C6E939AC0790}" destId="{2F43B58B-B733-438B-AC4A-65666709155F}" srcOrd="6" destOrd="0" parTransId="{EC5F8B05-5E05-402B-8EEF-4E04ABDB24E6}" sibTransId="{1E12B729-CB42-468A-B3AE-25DDE3F1B936}"/>
    <dgm:cxn modelId="{F12B327A-BABD-4386-9A8C-DA638788F7E8}" type="presOf" srcId="{38B48DFB-DE43-4A0E-A007-8D36D39D1DC2}" destId="{FAF5E80C-F575-4942-BD29-C79575B3C71F}" srcOrd="0" destOrd="0" presId="urn:microsoft.com/office/officeart/2005/8/layout/vList2"/>
    <dgm:cxn modelId="{8B4604FA-7975-4E7C-82CE-3770C20858A6}" srcId="{2D08F85B-1C1A-4A3A-9ADC-8225668D4933}" destId="{CC6F78C7-FB0B-424D-9C65-E14D9FE07047}" srcOrd="0" destOrd="0" parTransId="{50E2074E-7BA9-4DD7-AB2A-3ADB97999D43}" sibTransId="{272AE172-304E-4323-A830-292B9AD33ADB}"/>
    <dgm:cxn modelId="{0CA5C7D2-4C81-450E-9509-E6A0C354FFAF}" srcId="{12DED69F-6CEC-4802-A54E-E6F6E4D4A94F}" destId="{EFF4062B-255C-4272-9284-4C202AA45470}" srcOrd="0" destOrd="0" parTransId="{6526BB71-C8C8-4AA7-AB10-92496B6869E4}" sibTransId="{0B943629-CEF4-4874-A05D-69557A13601B}"/>
    <dgm:cxn modelId="{1B09671A-D1BF-432E-9A20-D13247415F92}" srcId="{3C36329C-F4BA-4E72-AD1A-E47A17299F6A}" destId="{0394FBF4-F66D-49F5-8FEB-DF8812DFA178}" srcOrd="0" destOrd="0" parTransId="{24442E6E-68AE-404A-B92C-DD216C31D0C8}" sibTransId="{6F1AA30F-38AB-4167-AB68-8AE90B45E2B3}"/>
    <dgm:cxn modelId="{10FD85FE-9776-413F-B1C1-07CBFF9EBBF5}" type="presOf" srcId="{BA72E6AC-D63D-4521-B5F6-C181307B5944}" destId="{D2D299AC-092E-46CB-9A0D-96E927C1C865}" srcOrd="0" destOrd="0" presId="urn:microsoft.com/office/officeart/2005/8/layout/vList2"/>
    <dgm:cxn modelId="{BAD7B79D-CC46-458F-9DFB-E89EC6DA1709}" type="presOf" srcId="{A8760C8C-B623-4842-8214-8BB677CA9A80}" destId="{777A0015-3B51-4957-B417-053F2406B0B7}" srcOrd="0" destOrd="0" presId="urn:microsoft.com/office/officeart/2005/8/layout/vList2"/>
    <dgm:cxn modelId="{B07F43B9-9324-484D-BF60-21ADDFB46A9F}" srcId="{A80D296D-9EB1-4B93-ADC1-5F3D60992B06}" destId="{FF3B8FAB-B8AD-4758-9035-B2B506A29B99}" srcOrd="0" destOrd="0" parTransId="{B4268608-7AA0-447F-A258-87F56FDF354E}" sibTransId="{3672DD5D-4AC2-40C8-8364-840F3487DE28}"/>
    <dgm:cxn modelId="{923C001F-20D9-4FA1-8DED-BA89FB0B443A}" type="presOf" srcId="{2F43B58B-B733-438B-AC4A-65666709155F}" destId="{FD521FD0-65FB-4FC9-B5B5-C346F25F790E}" srcOrd="0" destOrd="0" presId="urn:microsoft.com/office/officeart/2005/8/layout/vList2"/>
    <dgm:cxn modelId="{1C18434B-975F-413E-9E9F-F7F0026973D7}" type="presOf" srcId="{CC6F78C7-FB0B-424D-9C65-E14D9FE07047}" destId="{BE57850F-B9A4-4901-86C3-F4B936B0175B}" srcOrd="0" destOrd="0" presId="urn:microsoft.com/office/officeart/2005/8/layout/vList2"/>
    <dgm:cxn modelId="{66F9EA8D-87FC-41B5-AE49-5027533707BA}" srcId="{2F43B58B-B733-438B-AC4A-65666709155F}" destId="{A8760C8C-B623-4842-8214-8BB677CA9A80}" srcOrd="0" destOrd="0" parTransId="{0DFDEDB3-7883-4EB7-8E20-0C36AB5FC9A1}" sibTransId="{3A6396D7-675F-462A-BEE2-10FB36F658AB}"/>
    <dgm:cxn modelId="{8CFF80CE-C68D-4B70-8982-1F5D3DCA6197}" srcId="{3A32951B-9605-432D-BEC9-C6E939AC0790}" destId="{2D08F85B-1C1A-4A3A-9ADC-8225668D4933}" srcOrd="0" destOrd="0" parTransId="{BD63B9D5-3C1F-4D00-9109-74319C85F4D8}" sibTransId="{7189ED42-E8F1-4404-883B-DAF7CFF7923E}"/>
    <dgm:cxn modelId="{6B532938-40CF-4DC7-AC05-47DA0173B4AC}" srcId="{3A32951B-9605-432D-BEC9-C6E939AC0790}" destId="{3C36329C-F4BA-4E72-AD1A-E47A17299F6A}" srcOrd="2" destOrd="0" parTransId="{9AFBD32B-AEAA-4B51-83FE-AB377FE812D8}" sibTransId="{1B745F16-EBD8-4DC2-8A07-04046FDB7ECA}"/>
    <dgm:cxn modelId="{B2A8F949-46F1-4E6B-8B08-C7060420947B}" type="presOf" srcId="{9E3175BA-12AD-4820-8469-1F34B5395210}" destId="{B9B0F1DD-809F-487E-B326-80B23425847F}" srcOrd="0" destOrd="0" presId="urn:microsoft.com/office/officeart/2005/8/layout/vList2"/>
    <dgm:cxn modelId="{E7FFC602-686A-422E-BE92-18B41E29D4E9}" srcId="{38B48DFB-DE43-4A0E-A007-8D36D39D1DC2}" destId="{9E3175BA-12AD-4820-8469-1F34B5395210}" srcOrd="0" destOrd="0" parTransId="{73FAD7F5-BA2A-4ED4-A9B0-825C8838B82B}" sibTransId="{2D881249-B411-42A2-829C-B9BC8BFDE2BB}"/>
    <dgm:cxn modelId="{646A20D0-8033-4AEB-90F4-873D1D6F16D6}" type="presOf" srcId="{0394FBF4-F66D-49F5-8FEB-DF8812DFA178}" destId="{B3074751-4940-4710-88B6-CD638A26D656}" srcOrd="0" destOrd="0" presId="urn:microsoft.com/office/officeart/2005/8/layout/vList2"/>
    <dgm:cxn modelId="{ABF11625-7BBF-4A53-BE55-91BE6DD888F0}" type="presParOf" srcId="{9CECC4B9-4BA5-4A03-8549-2177E44DF5E1}" destId="{A65A59A3-B4B8-4847-8377-D73B2D01F80E}" srcOrd="0" destOrd="0" presId="urn:microsoft.com/office/officeart/2005/8/layout/vList2"/>
    <dgm:cxn modelId="{6D4B0AED-74F0-44FF-AD3D-6E5438B0CAE9}" type="presParOf" srcId="{9CECC4B9-4BA5-4A03-8549-2177E44DF5E1}" destId="{BE57850F-B9A4-4901-86C3-F4B936B0175B}" srcOrd="1" destOrd="0" presId="urn:microsoft.com/office/officeart/2005/8/layout/vList2"/>
    <dgm:cxn modelId="{2BDBC482-6896-4912-B4B4-896A49C4FFB1}" type="presParOf" srcId="{9CECC4B9-4BA5-4A03-8549-2177E44DF5E1}" destId="{C2A1FB60-AC3E-4C12-BE1E-DDF10ADCCDF3}" srcOrd="2" destOrd="0" presId="urn:microsoft.com/office/officeart/2005/8/layout/vList2"/>
    <dgm:cxn modelId="{493B7E3C-E09E-44C5-B180-FAFB8F60141D}" type="presParOf" srcId="{9CECC4B9-4BA5-4A03-8549-2177E44DF5E1}" destId="{D2D299AC-092E-46CB-9A0D-96E927C1C865}" srcOrd="3" destOrd="0" presId="urn:microsoft.com/office/officeart/2005/8/layout/vList2"/>
    <dgm:cxn modelId="{13E87E8E-0F48-4A47-A1D8-CD4EE790F8AB}" type="presParOf" srcId="{9CECC4B9-4BA5-4A03-8549-2177E44DF5E1}" destId="{C753AA75-85AE-4D66-86C2-A46EA67796A4}" srcOrd="4" destOrd="0" presId="urn:microsoft.com/office/officeart/2005/8/layout/vList2"/>
    <dgm:cxn modelId="{5563364D-B2CF-4B2C-9DFA-E7CABCDC4F04}" type="presParOf" srcId="{9CECC4B9-4BA5-4A03-8549-2177E44DF5E1}" destId="{B3074751-4940-4710-88B6-CD638A26D656}" srcOrd="5" destOrd="0" presId="urn:microsoft.com/office/officeart/2005/8/layout/vList2"/>
    <dgm:cxn modelId="{A8C51933-2A43-4775-A08E-2B7CAA94BF96}" type="presParOf" srcId="{9CECC4B9-4BA5-4A03-8549-2177E44DF5E1}" destId="{517181AC-F453-46DD-B79E-F12646453567}" srcOrd="6" destOrd="0" presId="urn:microsoft.com/office/officeart/2005/8/layout/vList2"/>
    <dgm:cxn modelId="{309E6333-CE6C-45B6-8A5D-1D384A585061}" type="presParOf" srcId="{9CECC4B9-4BA5-4A03-8549-2177E44DF5E1}" destId="{CA45C164-61B2-41D6-B199-94E264917EC1}" srcOrd="7" destOrd="0" presId="urn:microsoft.com/office/officeart/2005/8/layout/vList2"/>
    <dgm:cxn modelId="{B6F56094-8F36-46FD-B97E-5BC770DDD597}" type="presParOf" srcId="{9CECC4B9-4BA5-4A03-8549-2177E44DF5E1}" destId="{59C4E991-6252-49BA-A406-EC7970B377FD}" srcOrd="8" destOrd="0" presId="urn:microsoft.com/office/officeart/2005/8/layout/vList2"/>
    <dgm:cxn modelId="{4A2078DD-D48D-45E0-A0EA-BE7163EA5688}" type="presParOf" srcId="{9CECC4B9-4BA5-4A03-8549-2177E44DF5E1}" destId="{A03B89FE-504E-4FDA-A08B-9E0779F06C54}" srcOrd="9" destOrd="0" presId="urn:microsoft.com/office/officeart/2005/8/layout/vList2"/>
    <dgm:cxn modelId="{925D58FE-B9A4-47B2-A6C7-D65018EFC51A}" type="presParOf" srcId="{9CECC4B9-4BA5-4A03-8549-2177E44DF5E1}" destId="{FAF5E80C-F575-4942-BD29-C79575B3C71F}" srcOrd="10" destOrd="0" presId="urn:microsoft.com/office/officeart/2005/8/layout/vList2"/>
    <dgm:cxn modelId="{FF254B04-F03B-421E-863E-C39561EE25D0}" type="presParOf" srcId="{9CECC4B9-4BA5-4A03-8549-2177E44DF5E1}" destId="{B9B0F1DD-809F-487E-B326-80B23425847F}" srcOrd="11" destOrd="0" presId="urn:microsoft.com/office/officeart/2005/8/layout/vList2"/>
    <dgm:cxn modelId="{CBF960C7-58BD-41F3-A9CF-B833D5F59056}" type="presParOf" srcId="{9CECC4B9-4BA5-4A03-8549-2177E44DF5E1}" destId="{FD521FD0-65FB-4FC9-B5B5-C346F25F790E}" srcOrd="12" destOrd="0" presId="urn:microsoft.com/office/officeart/2005/8/layout/vList2"/>
    <dgm:cxn modelId="{A392A23A-AA05-4BFC-9C7D-2C8010387CAB}" type="presParOf" srcId="{9CECC4B9-4BA5-4A03-8549-2177E44DF5E1}" destId="{777A0015-3B51-4957-B417-053F2406B0B7}" srcOrd="13" destOrd="0" presId="urn:microsoft.com/office/officeart/2005/8/layout/vList2"/>
    <dgm:cxn modelId="{9B81AE42-6861-4246-B546-5594C52709A7}" type="presParOf" srcId="{9CECC4B9-4BA5-4A03-8549-2177E44DF5E1}" destId="{B726657F-B19A-44AF-A3D7-A804873C7834}" srcOrd="14" destOrd="0" presId="urn:microsoft.com/office/officeart/2005/8/layout/vList2"/>
    <dgm:cxn modelId="{171D8372-A18C-419E-A356-BCEA752F6280}" type="presParOf" srcId="{9CECC4B9-4BA5-4A03-8549-2177E44DF5E1}" destId="{28B58A6B-42DB-410F-AA59-D16B2822696E}" srcOrd="1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AB662B-9440-4F21-806C-A716F417C084}" type="doc">
      <dgm:prSet loTypeId="urn:microsoft.com/office/officeart/2005/8/layout/lProcess2" loCatId="list" qsTypeId="urn:microsoft.com/office/officeart/2005/8/quickstyle/simple1" qsCatId="simple" csTypeId="urn:microsoft.com/office/officeart/2005/8/colors/accent6_2" csCatId="accent6" phldr="1"/>
      <dgm:spPr/>
      <dgm:t>
        <a:bodyPr/>
        <a:lstStyle/>
        <a:p>
          <a:endParaRPr lang="pt-BR"/>
        </a:p>
      </dgm:t>
    </dgm:pt>
    <dgm:pt modelId="{F42581F4-FDA7-4061-866F-8ACAFB4756A9}">
      <dgm:prSet phldrT="[Texto]" custT="1"/>
      <dgm:spPr/>
      <dgm:t>
        <a:bodyPr/>
        <a:lstStyle/>
        <a:p>
          <a:r>
            <a:rPr lang="pt-BR" sz="2800" dirty="0" smtClean="0"/>
            <a:t>Indivíduo</a:t>
          </a:r>
          <a:endParaRPr lang="pt-BR" sz="2800" dirty="0"/>
        </a:p>
      </dgm:t>
    </dgm:pt>
    <dgm:pt modelId="{B8F1630A-7F1B-466B-8126-858F2D2D3DDD}" type="parTrans" cxnId="{20EF5366-AC57-479E-B97A-CD23A87AA154}">
      <dgm:prSet/>
      <dgm:spPr/>
      <dgm:t>
        <a:bodyPr/>
        <a:lstStyle/>
        <a:p>
          <a:endParaRPr lang="pt-BR"/>
        </a:p>
      </dgm:t>
    </dgm:pt>
    <dgm:pt modelId="{CB90B53B-CED4-4888-B6F7-F1C39FEB35E6}" type="sibTrans" cxnId="{20EF5366-AC57-479E-B97A-CD23A87AA154}">
      <dgm:prSet/>
      <dgm:spPr/>
      <dgm:t>
        <a:bodyPr/>
        <a:lstStyle/>
        <a:p>
          <a:endParaRPr lang="pt-BR"/>
        </a:p>
      </dgm:t>
    </dgm:pt>
    <dgm:pt modelId="{C9A646B7-B668-456F-986B-2EAD39733A91}">
      <dgm:prSet phldrT="[Texto]"/>
      <dgm:spPr/>
      <dgm:t>
        <a:bodyPr/>
        <a:lstStyle/>
        <a:p>
          <a:r>
            <a:rPr lang="pt-BR" b="1" dirty="0" smtClean="0"/>
            <a:t>Demográficas:</a:t>
          </a:r>
        </a:p>
        <a:p>
          <a:r>
            <a:rPr lang="pt-BR" b="1" dirty="0" smtClean="0"/>
            <a:t>idade, sexo, grupo étnico, nº de habitantes. </a:t>
          </a:r>
          <a:endParaRPr lang="pt-BR" b="1" dirty="0"/>
        </a:p>
      </dgm:t>
    </dgm:pt>
    <dgm:pt modelId="{C10688E5-AFD4-4643-816E-FA2884859028}" type="parTrans" cxnId="{79F5D04F-9894-4C74-9D8B-26330F36A37E}">
      <dgm:prSet/>
      <dgm:spPr/>
      <dgm:t>
        <a:bodyPr/>
        <a:lstStyle/>
        <a:p>
          <a:endParaRPr lang="pt-BR"/>
        </a:p>
      </dgm:t>
    </dgm:pt>
    <dgm:pt modelId="{E1546E81-E82D-44ED-A1D4-5AEEF901A5F5}" type="sibTrans" cxnId="{79F5D04F-9894-4C74-9D8B-26330F36A37E}">
      <dgm:prSet/>
      <dgm:spPr/>
      <dgm:t>
        <a:bodyPr/>
        <a:lstStyle/>
        <a:p>
          <a:endParaRPr lang="pt-BR"/>
        </a:p>
      </dgm:t>
    </dgm:pt>
    <dgm:pt modelId="{CFCB2EF7-8BA4-45D1-8634-224DE205FCFC}">
      <dgm:prSet phldrT="[Texto]"/>
      <dgm:spPr/>
      <dgm:t>
        <a:bodyPr/>
        <a:lstStyle/>
        <a:p>
          <a:r>
            <a:rPr lang="pt-BR" b="1" dirty="0" smtClean="0"/>
            <a:t>Socioeconômicas:</a:t>
          </a:r>
        </a:p>
        <a:p>
          <a:r>
            <a:rPr lang="pt-BR" b="1" dirty="0" smtClean="0"/>
            <a:t>ocupação, renda, instrução, estado civil.</a:t>
          </a:r>
          <a:endParaRPr lang="pt-BR" b="1" dirty="0"/>
        </a:p>
      </dgm:t>
    </dgm:pt>
    <dgm:pt modelId="{08741699-6A1A-4586-A20D-485E5E6A4E51}" type="parTrans" cxnId="{8AE5EE9F-FFD1-4401-A496-24BA35F3C9D5}">
      <dgm:prSet/>
      <dgm:spPr/>
      <dgm:t>
        <a:bodyPr/>
        <a:lstStyle/>
        <a:p>
          <a:endParaRPr lang="pt-BR"/>
        </a:p>
      </dgm:t>
    </dgm:pt>
    <dgm:pt modelId="{F41C9D82-12AA-4589-966F-DFC7858EA89A}" type="sibTrans" cxnId="{8AE5EE9F-FFD1-4401-A496-24BA35F3C9D5}">
      <dgm:prSet/>
      <dgm:spPr/>
      <dgm:t>
        <a:bodyPr/>
        <a:lstStyle/>
        <a:p>
          <a:endParaRPr lang="pt-BR"/>
        </a:p>
      </dgm:t>
    </dgm:pt>
    <dgm:pt modelId="{0F839C85-DFD3-48F0-A069-A839C30AA4F7}">
      <dgm:prSet phldrT="[Texto]" custT="1"/>
      <dgm:spPr/>
      <dgm:t>
        <a:bodyPr/>
        <a:lstStyle/>
        <a:p>
          <a:r>
            <a:rPr lang="pt-BR" sz="2800" dirty="0" smtClean="0"/>
            <a:t>Tempo</a:t>
          </a:r>
          <a:endParaRPr lang="pt-BR" sz="2800" dirty="0"/>
        </a:p>
      </dgm:t>
    </dgm:pt>
    <dgm:pt modelId="{D76B1964-0BCA-427E-B99C-EA893F5464AA}" type="parTrans" cxnId="{AF3E3048-2282-47A5-8E54-96B2734A08B6}">
      <dgm:prSet/>
      <dgm:spPr/>
      <dgm:t>
        <a:bodyPr/>
        <a:lstStyle/>
        <a:p>
          <a:endParaRPr lang="pt-BR"/>
        </a:p>
      </dgm:t>
    </dgm:pt>
    <dgm:pt modelId="{9879B310-8B20-4F6C-9929-801AD1FA927C}" type="sibTrans" cxnId="{AF3E3048-2282-47A5-8E54-96B2734A08B6}">
      <dgm:prSet/>
      <dgm:spPr/>
      <dgm:t>
        <a:bodyPr/>
        <a:lstStyle/>
        <a:p>
          <a:endParaRPr lang="pt-BR"/>
        </a:p>
      </dgm:t>
    </dgm:pt>
    <dgm:pt modelId="{856463BB-8D16-4E9F-9361-D21B77BB15D2}">
      <dgm:prSet phldrT="[Texto]"/>
      <dgm:spPr/>
      <dgm:t>
        <a:bodyPr/>
        <a:lstStyle/>
        <a:p>
          <a:r>
            <a:rPr lang="pt-BR" b="1" dirty="0" smtClean="0"/>
            <a:t>Tipo de Variação do Agravo: atípica, cíclica, sazonal.</a:t>
          </a:r>
          <a:endParaRPr lang="pt-BR" b="1" dirty="0"/>
        </a:p>
      </dgm:t>
    </dgm:pt>
    <dgm:pt modelId="{BE567DF2-DEBD-42D1-B5BD-7CEEDA0F9F5D}" type="parTrans" cxnId="{4BB31876-29DC-4C51-8D3C-A2E984F902CD}">
      <dgm:prSet/>
      <dgm:spPr/>
      <dgm:t>
        <a:bodyPr/>
        <a:lstStyle/>
        <a:p>
          <a:endParaRPr lang="pt-BR"/>
        </a:p>
      </dgm:t>
    </dgm:pt>
    <dgm:pt modelId="{E3787909-143D-44C6-84CA-D63E45A196BD}" type="sibTrans" cxnId="{4BB31876-29DC-4C51-8D3C-A2E984F902CD}">
      <dgm:prSet/>
      <dgm:spPr/>
      <dgm:t>
        <a:bodyPr/>
        <a:lstStyle/>
        <a:p>
          <a:endParaRPr lang="pt-BR"/>
        </a:p>
      </dgm:t>
    </dgm:pt>
    <dgm:pt modelId="{A03631F9-2BA5-4390-8242-6A8D975737B2}">
      <dgm:prSet phldrT="[Texto]"/>
      <dgm:spPr/>
      <dgm:t>
        <a:bodyPr/>
        <a:lstStyle/>
        <a:p>
          <a:r>
            <a:rPr lang="pt-BR" b="1" dirty="0" smtClean="0"/>
            <a:t>Forma de Ocorrência dos Agravos: </a:t>
          </a:r>
        </a:p>
        <a:p>
          <a:r>
            <a:rPr lang="pt-BR" b="1" dirty="0" smtClean="0"/>
            <a:t>esporádicos, endemias, epidemias, surtos.</a:t>
          </a:r>
          <a:endParaRPr lang="pt-BR" b="1" dirty="0"/>
        </a:p>
      </dgm:t>
    </dgm:pt>
    <dgm:pt modelId="{CA9CDCBD-8E87-49C3-BDF6-9B7CF4A91BFA}" type="parTrans" cxnId="{5E3AA13A-1195-495F-9D3C-CD6D36F18976}">
      <dgm:prSet/>
      <dgm:spPr/>
      <dgm:t>
        <a:bodyPr/>
        <a:lstStyle/>
        <a:p>
          <a:endParaRPr lang="pt-BR"/>
        </a:p>
      </dgm:t>
    </dgm:pt>
    <dgm:pt modelId="{C32FA019-8B5B-4E53-9348-CFA3AE1538D0}" type="sibTrans" cxnId="{5E3AA13A-1195-495F-9D3C-CD6D36F18976}">
      <dgm:prSet/>
      <dgm:spPr/>
      <dgm:t>
        <a:bodyPr/>
        <a:lstStyle/>
        <a:p>
          <a:endParaRPr lang="pt-BR"/>
        </a:p>
      </dgm:t>
    </dgm:pt>
    <dgm:pt modelId="{E4715FEF-2923-46C9-96EE-6D280596F1F3}">
      <dgm:prSet phldrT="[Texto]" custT="1"/>
      <dgm:spPr/>
      <dgm:t>
        <a:bodyPr/>
        <a:lstStyle/>
        <a:p>
          <a:r>
            <a:rPr lang="pt-BR" sz="2800" dirty="0" smtClean="0"/>
            <a:t>Lugar</a:t>
          </a:r>
          <a:endParaRPr lang="pt-BR" sz="2800" dirty="0"/>
        </a:p>
      </dgm:t>
    </dgm:pt>
    <dgm:pt modelId="{06840B3B-338D-4B32-B8B5-87D88ADD9944}" type="parTrans" cxnId="{47BF51C6-D275-4038-BAE0-AEC0EA7FF0E7}">
      <dgm:prSet/>
      <dgm:spPr/>
      <dgm:t>
        <a:bodyPr/>
        <a:lstStyle/>
        <a:p>
          <a:endParaRPr lang="pt-BR"/>
        </a:p>
      </dgm:t>
    </dgm:pt>
    <dgm:pt modelId="{F74D6BC3-1704-4A9C-87E0-BD9E4EA2F68F}" type="sibTrans" cxnId="{47BF51C6-D275-4038-BAE0-AEC0EA7FF0E7}">
      <dgm:prSet/>
      <dgm:spPr/>
      <dgm:t>
        <a:bodyPr/>
        <a:lstStyle/>
        <a:p>
          <a:endParaRPr lang="pt-BR"/>
        </a:p>
      </dgm:t>
    </dgm:pt>
    <dgm:pt modelId="{ECD4FE8E-14B0-4299-8E02-5295EF9B7E50}">
      <dgm:prSet phldrT="[Texto]"/>
      <dgm:spPr/>
      <dgm:t>
        <a:bodyPr/>
        <a:lstStyle/>
        <a:p>
          <a:r>
            <a:rPr lang="pt-BR" b="1" dirty="0" smtClean="0"/>
            <a:t>País</a:t>
          </a:r>
          <a:endParaRPr lang="pt-BR" b="1" dirty="0"/>
        </a:p>
      </dgm:t>
    </dgm:pt>
    <dgm:pt modelId="{47A21DF9-F624-4120-A28E-1D8E1EC97B96}" type="parTrans" cxnId="{C1473DDD-7398-4712-B4FB-EA8A780F0706}">
      <dgm:prSet/>
      <dgm:spPr/>
      <dgm:t>
        <a:bodyPr/>
        <a:lstStyle/>
        <a:p>
          <a:endParaRPr lang="pt-BR"/>
        </a:p>
      </dgm:t>
    </dgm:pt>
    <dgm:pt modelId="{E3895B09-0396-452B-8CEB-FE867B65C1A1}" type="sibTrans" cxnId="{C1473DDD-7398-4712-B4FB-EA8A780F0706}">
      <dgm:prSet/>
      <dgm:spPr/>
      <dgm:t>
        <a:bodyPr/>
        <a:lstStyle/>
        <a:p>
          <a:endParaRPr lang="pt-BR"/>
        </a:p>
      </dgm:t>
    </dgm:pt>
    <dgm:pt modelId="{BBD5A34A-0B89-4B1C-8E50-67DAB82BE275}">
      <dgm:prSet phldrT="[Texto]"/>
      <dgm:spPr/>
      <dgm:t>
        <a:bodyPr/>
        <a:lstStyle/>
        <a:p>
          <a:r>
            <a:rPr lang="pt-BR" b="1" dirty="0" smtClean="0"/>
            <a:t>Região</a:t>
          </a:r>
          <a:endParaRPr lang="pt-BR" b="1" dirty="0"/>
        </a:p>
      </dgm:t>
    </dgm:pt>
    <dgm:pt modelId="{474D11A1-5C9A-4DD4-8B12-54CFA956D242}" type="parTrans" cxnId="{57341007-E7F3-42B9-B337-B89BD9A07153}">
      <dgm:prSet/>
      <dgm:spPr/>
      <dgm:t>
        <a:bodyPr/>
        <a:lstStyle/>
        <a:p>
          <a:endParaRPr lang="pt-BR"/>
        </a:p>
      </dgm:t>
    </dgm:pt>
    <dgm:pt modelId="{D6DB740A-C445-4FB4-B65C-DCA1EBDBE3C1}" type="sibTrans" cxnId="{57341007-E7F3-42B9-B337-B89BD9A07153}">
      <dgm:prSet/>
      <dgm:spPr/>
      <dgm:t>
        <a:bodyPr/>
        <a:lstStyle/>
        <a:p>
          <a:endParaRPr lang="pt-BR"/>
        </a:p>
      </dgm:t>
    </dgm:pt>
    <dgm:pt modelId="{8D3C9ADC-5322-49BD-A4C2-683BD231ACB7}">
      <dgm:prSet/>
      <dgm:spPr/>
      <dgm:t>
        <a:bodyPr/>
        <a:lstStyle/>
        <a:p>
          <a:r>
            <a:rPr lang="pt-BR" b="1" dirty="0" smtClean="0"/>
            <a:t>Estilo de Vida:</a:t>
          </a:r>
        </a:p>
        <a:p>
          <a:r>
            <a:rPr lang="pt-BR" b="1" dirty="0" smtClean="0"/>
            <a:t>uso de drogas, alimentação, atividade física, religião.</a:t>
          </a:r>
          <a:endParaRPr lang="pt-BR" b="1" dirty="0"/>
        </a:p>
      </dgm:t>
    </dgm:pt>
    <dgm:pt modelId="{C8E8C443-C440-4F56-8660-25203D753080}" type="parTrans" cxnId="{2A3A0D48-4D04-4CC1-832D-73A6028F9F99}">
      <dgm:prSet/>
      <dgm:spPr/>
      <dgm:t>
        <a:bodyPr/>
        <a:lstStyle/>
        <a:p>
          <a:endParaRPr lang="pt-BR"/>
        </a:p>
      </dgm:t>
    </dgm:pt>
    <dgm:pt modelId="{80CC30EE-9B40-470C-B797-0985ED8FCB1C}" type="sibTrans" cxnId="{2A3A0D48-4D04-4CC1-832D-73A6028F9F99}">
      <dgm:prSet/>
      <dgm:spPr/>
      <dgm:t>
        <a:bodyPr/>
        <a:lstStyle/>
        <a:p>
          <a:endParaRPr lang="pt-BR"/>
        </a:p>
      </dgm:t>
    </dgm:pt>
    <dgm:pt modelId="{DB5E4724-0F46-4824-9976-ABA8A8F7457F}">
      <dgm:prSet/>
      <dgm:spPr/>
      <dgm:t>
        <a:bodyPr/>
        <a:lstStyle/>
        <a:p>
          <a:r>
            <a:rPr lang="pt-BR" b="1" dirty="0" smtClean="0"/>
            <a:t>Serviços de Saúde:</a:t>
          </a:r>
        </a:p>
        <a:p>
          <a:r>
            <a:rPr lang="pt-BR" b="1" dirty="0" smtClean="0"/>
            <a:t>hospitais, ambulatórios, unidades de saúde, acesso aos serviços.</a:t>
          </a:r>
          <a:endParaRPr lang="pt-BR" b="1" dirty="0"/>
        </a:p>
      </dgm:t>
    </dgm:pt>
    <dgm:pt modelId="{71F76522-010E-42CB-BD83-92B6E6A4975F}" type="parTrans" cxnId="{65C85D35-DB17-483F-8C89-0B472BF758DA}">
      <dgm:prSet/>
      <dgm:spPr/>
      <dgm:t>
        <a:bodyPr/>
        <a:lstStyle/>
        <a:p>
          <a:endParaRPr lang="pt-BR"/>
        </a:p>
      </dgm:t>
    </dgm:pt>
    <dgm:pt modelId="{B79925DF-1DD9-4FD4-96DD-DFCF477A72D5}" type="sibTrans" cxnId="{65C85D35-DB17-483F-8C89-0B472BF758DA}">
      <dgm:prSet/>
      <dgm:spPr/>
      <dgm:t>
        <a:bodyPr/>
        <a:lstStyle/>
        <a:p>
          <a:endParaRPr lang="pt-BR"/>
        </a:p>
      </dgm:t>
    </dgm:pt>
    <dgm:pt modelId="{2CAFE3B3-2E55-4F18-A318-25BAE0B14E58}">
      <dgm:prSet/>
      <dgm:spPr/>
      <dgm:t>
        <a:bodyPr/>
        <a:lstStyle/>
        <a:p>
          <a:r>
            <a:rPr lang="pt-BR" b="1" dirty="0" smtClean="0"/>
            <a:t>Impacto de Intervenções em Saúde.</a:t>
          </a:r>
          <a:endParaRPr lang="pt-BR" b="1" dirty="0"/>
        </a:p>
      </dgm:t>
    </dgm:pt>
    <dgm:pt modelId="{CCE2D29E-5A26-4358-9FFA-BA04F6CA3711}" type="parTrans" cxnId="{4CB64D41-6D15-418C-AC2C-E2E071CC2A62}">
      <dgm:prSet/>
      <dgm:spPr/>
      <dgm:t>
        <a:bodyPr/>
        <a:lstStyle/>
        <a:p>
          <a:endParaRPr lang="pt-BR"/>
        </a:p>
      </dgm:t>
    </dgm:pt>
    <dgm:pt modelId="{B66B7367-8ACF-4C0B-8664-0D7231672002}" type="sibTrans" cxnId="{4CB64D41-6D15-418C-AC2C-E2E071CC2A62}">
      <dgm:prSet/>
      <dgm:spPr/>
      <dgm:t>
        <a:bodyPr/>
        <a:lstStyle/>
        <a:p>
          <a:endParaRPr lang="pt-BR"/>
        </a:p>
      </dgm:t>
    </dgm:pt>
    <dgm:pt modelId="{262DEB22-0159-476A-BA17-FC8B45FED328}">
      <dgm:prSet/>
      <dgm:spPr/>
      <dgm:t>
        <a:bodyPr/>
        <a:lstStyle/>
        <a:p>
          <a:r>
            <a:rPr lang="pt-BR" b="1" dirty="0" smtClean="0"/>
            <a:t>Estado</a:t>
          </a:r>
          <a:endParaRPr lang="pt-BR" b="1" dirty="0"/>
        </a:p>
      </dgm:t>
    </dgm:pt>
    <dgm:pt modelId="{47C6A49D-8C7E-4FF0-B372-FFFDF0938002}" type="parTrans" cxnId="{7A667AA6-2647-4AD6-B021-229B541840D4}">
      <dgm:prSet/>
      <dgm:spPr/>
      <dgm:t>
        <a:bodyPr/>
        <a:lstStyle/>
        <a:p>
          <a:endParaRPr lang="pt-BR"/>
        </a:p>
      </dgm:t>
    </dgm:pt>
    <dgm:pt modelId="{AC64DC1A-BCF4-43B1-877B-C19BCE029A74}" type="sibTrans" cxnId="{7A667AA6-2647-4AD6-B021-229B541840D4}">
      <dgm:prSet/>
      <dgm:spPr/>
      <dgm:t>
        <a:bodyPr/>
        <a:lstStyle/>
        <a:p>
          <a:endParaRPr lang="pt-BR"/>
        </a:p>
      </dgm:t>
    </dgm:pt>
    <dgm:pt modelId="{04E254D4-0FF5-4D96-B1E2-9ED2916790EB}">
      <dgm:prSet/>
      <dgm:spPr/>
      <dgm:t>
        <a:bodyPr/>
        <a:lstStyle/>
        <a:p>
          <a:r>
            <a:rPr lang="pt-BR" b="1" dirty="0" smtClean="0"/>
            <a:t>Município</a:t>
          </a:r>
          <a:endParaRPr lang="pt-BR" b="1" dirty="0"/>
        </a:p>
      </dgm:t>
    </dgm:pt>
    <dgm:pt modelId="{6381F724-F703-4A5E-95B6-010DD1CDB695}" type="parTrans" cxnId="{66E11A45-6463-4A0F-BE17-E43341418C62}">
      <dgm:prSet/>
      <dgm:spPr/>
      <dgm:t>
        <a:bodyPr/>
        <a:lstStyle/>
        <a:p>
          <a:endParaRPr lang="pt-BR"/>
        </a:p>
      </dgm:t>
    </dgm:pt>
    <dgm:pt modelId="{706D57A2-77F4-466F-8FA8-4576A32AB65A}" type="sibTrans" cxnId="{66E11A45-6463-4A0F-BE17-E43341418C62}">
      <dgm:prSet/>
      <dgm:spPr/>
      <dgm:t>
        <a:bodyPr/>
        <a:lstStyle/>
        <a:p>
          <a:endParaRPr lang="pt-BR"/>
        </a:p>
      </dgm:t>
    </dgm:pt>
    <dgm:pt modelId="{EEEB2CA1-F336-4701-A840-A408E1992F38}">
      <dgm:prSet/>
      <dgm:spPr/>
      <dgm:t>
        <a:bodyPr/>
        <a:lstStyle/>
        <a:p>
          <a:r>
            <a:rPr lang="pt-BR" b="1" dirty="0" smtClean="0"/>
            <a:t>Bairro</a:t>
          </a:r>
          <a:endParaRPr lang="pt-BR" b="1" dirty="0"/>
        </a:p>
      </dgm:t>
    </dgm:pt>
    <dgm:pt modelId="{54B1020C-89ED-4860-B46F-898335DC45CF}" type="parTrans" cxnId="{E215954F-8AA3-4563-B1D5-7F07AC389E3B}">
      <dgm:prSet/>
      <dgm:spPr/>
      <dgm:t>
        <a:bodyPr/>
        <a:lstStyle/>
        <a:p>
          <a:endParaRPr lang="pt-BR"/>
        </a:p>
      </dgm:t>
    </dgm:pt>
    <dgm:pt modelId="{921EA3AF-66E5-4061-B417-BFDB44E26712}" type="sibTrans" cxnId="{E215954F-8AA3-4563-B1D5-7F07AC389E3B}">
      <dgm:prSet/>
      <dgm:spPr/>
      <dgm:t>
        <a:bodyPr/>
        <a:lstStyle/>
        <a:p>
          <a:endParaRPr lang="pt-BR"/>
        </a:p>
      </dgm:t>
    </dgm:pt>
    <dgm:pt modelId="{03B2119A-F429-40BE-8165-F23DF8DC3A70}">
      <dgm:prSet/>
      <dgm:spPr/>
      <dgm:t>
        <a:bodyPr/>
        <a:lstStyle/>
        <a:p>
          <a:r>
            <a:rPr lang="pt-BR" b="1" dirty="0" smtClean="0"/>
            <a:t>Urbano-Rural</a:t>
          </a:r>
          <a:endParaRPr lang="pt-BR" b="1" dirty="0"/>
        </a:p>
      </dgm:t>
    </dgm:pt>
    <dgm:pt modelId="{C278C2A5-A3CB-4941-B812-61FD9DD88095}" type="parTrans" cxnId="{49C5191D-822E-445B-BC91-8A60CCB40771}">
      <dgm:prSet/>
      <dgm:spPr/>
      <dgm:t>
        <a:bodyPr/>
        <a:lstStyle/>
        <a:p>
          <a:endParaRPr lang="pt-BR"/>
        </a:p>
      </dgm:t>
    </dgm:pt>
    <dgm:pt modelId="{54302FCF-2BD6-4644-B0C6-91B72B10500F}" type="sibTrans" cxnId="{49C5191D-822E-445B-BC91-8A60CCB40771}">
      <dgm:prSet/>
      <dgm:spPr/>
      <dgm:t>
        <a:bodyPr/>
        <a:lstStyle/>
        <a:p>
          <a:endParaRPr lang="pt-BR"/>
        </a:p>
      </dgm:t>
    </dgm:pt>
    <dgm:pt modelId="{AEB8F465-C967-4FA3-8348-C7135C8FCC0E}" type="pres">
      <dgm:prSet presAssocID="{13AB662B-9440-4F21-806C-A716F417C084}" presName="theList" presStyleCnt="0">
        <dgm:presLayoutVars>
          <dgm:dir/>
          <dgm:animLvl val="lvl"/>
          <dgm:resizeHandles val="exact"/>
        </dgm:presLayoutVars>
      </dgm:prSet>
      <dgm:spPr/>
      <dgm:t>
        <a:bodyPr/>
        <a:lstStyle/>
        <a:p>
          <a:endParaRPr lang="pt-BR"/>
        </a:p>
      </dgm:t>
    </dgm:pt>
    <dgm:pt modelId="{010F8D8E-40A4-4F51-B08A-23599747369D}" type="pres">
      <dgm:prSet presAssocID="{F42581F4-FDA7-4061-866F-8ACAFB4756A9}" presName="compNode" presStyleCnt="0"/>
      <dgm:spPr/>
    </dgm:pt>
    <dgm:pt modelId="{40151357-119D-4E45-ADC9-955DBBDDEA48}" type="pres">
      <dgm:prSet presAssocID="{F42581F4-FDA7-4061-866F-8ACAFB4756A9}" presName="aNode" presStyleLbl="bgShp" presStyleIdx="0" presStyleCnt="3"/>
      <dgm:spPr/>
      <dgm:t>
        <a:bodyPr/>
        <a:lstStyle/>
        <a:p>
          <a:endParaRPr lang="pt-BR"/>
        </a:p>
      </dgm:t>
    </dgm:pt>
    <dgm:pt modelId="{4E58B9C9-73B1-4FFB-AF12-DE550D6D1A35}" type="pres">
      <dgm:prSet presAssocID="{F42581F4-FDA7-4061-866F-8ACAFB4756A9}" presName="textNode" presStyleLbl="bgShp" presStyleIdx="0" presStyleCnt="3"/>
      <dgm:spPr/>
      <dgm:t>
        <a:bodyPr/>
        <a:lstStyle/>
        <a:p>
          <a:endParaRPr lang="pt-BR"/>
        </a:p>
      </dgm:t>
    </dgm:pt>
    <dgm:pt modelId="{6F96D5DA-407E-4147-B4EB-BF3005E0F0F4}" type="pres">
      <dgm:prSet presAssocID="{F42581F4-FDA7-4061-866F-8ACAFB4756A9}" presName="compChildNode" presStyleCnt="0"/>
      <dgm:spPr/>
    </dgm:pt>
    <dgm:pt modelId="{807E3BF5-0B21-4F7B-AE6C-6F9453FCCAFD}" type="pres">
      <dgm:prSet presAssocID="{F42581F4-FDA7-4061-866F-8ACAFB4756A9}" presName="theInnerList" presStyleCnt="0"/>
      <dgm:spPr/>
    </dgm:pt>
    <dgm:pt modelId="{0E99AB31-5DC3-4631-BA7F-79D5AC821FB4}" type="pres">
      <dgm:prSet presAssocID="{C9A646B7-B668-456F-986B-2EAD39733A91}" presName="childNode" presStyleLbl="node1" presStyleIdx="0" presStyleCnt="13">
        <dgm:presLayoutVars>
          <dgm:bulletEnabled val="1"/>
        </dgm:presLayoutVars>
      </dgm:prSet>
      <dgm:spPr/>
      <dgm:t>
        <a:bodyPr/>
        <a:lstStyle/>
        <a:p>
          <a:endParaRPr lang="pt-BR"/>
        </a:p>
      </dgm:t>
    </dgm:pt>
    <dgm:pt modelId="{BAB83697-9023-4EB5-A28F-5412AA809C29}" type="pres">
      <dgm:prSet presAssocID="{C9A646B7-B668-456F-986B-2EAD39733A91}" presName="aSpace2" presStyleCnt="0"/>
      <dgm:spPr/>
    </dgm:pt>
    <dgm:pt modelId="{C4EBF0F0-AE6E-417A-8DD5-DAD088EDCCD3}" type="pres">
      <dgm:prSet presAssocID="{CFCB2EF7-8BA4-45D1-8634-224DE205FCFC}" presName="childNode" presStyleLbl="node1" presStyleIdx="1" presStyleCnt="13">
        <dgm:presLayoutVars>
          <dgm:bulletEnabled val="1"/>
        </dgm:presLayoutVars>
      </dgm:prSet>
      <dgm:spPr/>
      <dgm:t>
        <a:bodyPr/>
        <a:lstStyle/>
        <a:p>
          <a:endParaRPr lang="pt-BR"/>
        </a:p>
      </dgm:t>
    </dgm:pt>
    <dgm:pt modelId="{392A79D0-6949-4B33-BADF-C4F166A0F9CA}" type="pres">
      <dgm:prSet presAssocID="{CFCB2EF7-8BA4-45D1-8634-224DE205FCFC}" presName="aSpace2" presStyleCnt="0"/>
      <dgm:spPr/>
    </dgm:pt>
    <dgm:pt modelId="{58CDE047-4324-4C05-A3EF-6B3E63376230}" type="pres">
      <dgm:prSet presAssocID="{8D3C9ADC-5322-49BD-A4C2-683BD231ACB7}" presName="childNode" presStyleLbl="node1" presStyleIdx="2" presStyleCnt="13">
        <dgm:presLayoutVars>
          <dgm:bulletEnabled val="1"/>
        </dgm:presLayoutVars>
      </dgm:prSet>
      <dgm:spPr/>
      <dgm:t>
        <a:bodyPr/>
        <a:lstStyle/>
        <a:p>
          <a:endParaRPr lang="pt-BR"/>
        </a:p>
      </dgm:t>
    </dgm:pt>
    <dgm:pt modelId="{B2D06899-01A2-4277-A752-B765E6754D63}" type="pres">
      <dgm:prSet presAssocID="{8D3C9ADC-5322-49BD-A4C2-683BD231ACB7}" presName="aSpace2" presStyleCnt="0"/>
      <dgm:spPr/>
    </dgm:pt>
    <dgm:pt modelId="{8F0282A6-71E7-4D0A-BA31-E59F2F3DE51F}" type="pres">
      <dgm:prSet presAssocID="{DB5E4724-0F46-4824-9976-ABA8A8F7457F}" presName="childNode" presStyleLbl="node1" presStyleIdx="3" presStyleCnt="13">
        <dgm:presLayoutVars>
          <dgm:bulletEnabled val="1"/>
        </dgm:presLayoutVars>
      </dgm:prSet>
      <dgm:spPr/>
      <dgm:t>
        <a:bodyPr/>
        <a:lstStyle/>
        <a:p>
          <a:endParaRPr lang="pt-BR"/>
        </a:p>
      </dgm:t>
    </dgm:pt>
    <dgm:pt modelId="{C3830BC3-99E1-4E83-9E33-F2FF9640FEDC}" type="pres">
      <dgm:prSet presAssocID="{F42581F4-FDA7-4061-866F-8ACAFB4756A9}" presName="aSpace" presStyleCnt="0"/>
      <dgm:spPr/>
    </dgm:pt>
    <dgm:pt modelId="{8FA5A4D9-F4B4-4E74-9FF3-F73B81ED0C6E}" type="pres">
      <dgm:prSet presAssocID="{0F839C85-DFD3-48F0-A069-A839C30AA4F7}" presName="compNode" presStyleCnt="0"/>
      <dgm:spPr/>
    </dgm:pt>
    <dgm:pt modelId="{1B209649-35CF-4B39-9520-F0999A7721D5}" type="pres">
      <dgm:prSet presAssocID="{0F839C85-DFD3-48F0-A069-A839C30AA4F7}" presName="aNode" presStyleLbl="bgShp" presStyleIdx="1" presStyleCnt="3"/>
      <dgm:spPr/>
      <dgm:t>
        <a:bodyPr/>
        <a:lstStyle/>
        <a:p>
          <a:endParaRPr lang="pt-BR"/>
        </a:p>
      </dgm:t>
    </dgm:pt>
    <dgm:pt modelId="{2E4C359C-B936-4CEC-8DCE-3749E6343968}" type="pres">
      <dgm:prSet presAssocID="{0F839C85-DFD3-48F0-A069-A839C30AA4F7}" presName="textNode" presStyleLbl="bgShp" presStyleIdx="1" presStyleCnt="3"/>
      <dgm:spPr/>
      <dgm:t>
        <a:bodyPr/>
        <a:lstStyle/>
        <a:p>
          <a:endParaRPr lang="pt-BR"/>
        </a:p>
      </dgm:t>
    </dgm:pt>
    <dgm:pt modelId="{4432A939-FF60-4E51-BE32-308C755233BB}" type="pres">
      <dgm:prSet presAssocID="{0F839C85-DFD3-48F0-A069-A839C30AA4F7}" presName="compChildNode" presStyleCnt="0"/>
      <dgm:spPr/>
    </dgm:pt>
    <dgm:pt modelId="{1C5A496E-3C69-4B8D-AEB9-2F0BA0C14426}" type="pres">
      <dgm:prSet presAssocID="{0F839C85-DFD3-48F0-A069-A839C30AA4F7}" presName="theInnerList" presStyleCnt="0"/>
      <dgm:spPr/>
    </dgm:pt>
    <dgm:pt modelId="{FAF6297C-A03C-4B80-91B6-50C3BA5AEBE1}" type="pres">
      <dgm:prSet presAssocID="{856463BB-8D16-4E9F-9361-D21B77BB15D2}" presName="childNode" presStyleLbl="node1" presStyleIdx="4" presStyleCnt="13">
        <dgm:presLayoutVars>
          <dgm:bulletEnabled val="1"/>
        </dgm:presLayoutVars>
      </dgm:prSet>
      <dgm:spPr/>
      <dgm:t>
        <a:bodyPr/>
        <a:lstStyle/>
        <a:p>
          <a:endParaRPr lang="pt-BR"/>
        </a:p>
      </dgm:t>
    </dgm:pt>
    <dgm:pt modelId="{3A715554-1BAD-4B4D-BC72-23E871383E2C}" type="pres">
      <dgm:prSet presAssocID="{856463BB-8D16-4E9F-9361-D21B77BB15D2}" presName="aSpace2" presStyleCnt="0"/>
      <dgm:spPr/>
    </dgm:pt>
    <dgm:pt modelId="{52D2F53D-AC9F-4C88-95F7-6EEE217CC2BB}" type="pres">
      <dgm:prSet presAssocID="{A03631F9-2BA5-4390-8242-6A8D975737B2}" presName="childNode" presStyleLbl="node1" presStyleIdx="5" presStyleCnt="13">
        <dgm:presLayoutVars>
          <dgm:bulletEnabled val="1"/>
        </dgm:presLayoutVars>
      </dgm:prSet>
      <dgm:spPr/>
      <dgm:t>
        <a:bodyPr/>
        <a:lstStyle/>
        <a:p>
          <a:endParaRPr lang="pt-BR"/>
        </a:p>
      </dgm:t>
    </dgm:pt>
    <dgm:pt modelId="{5A3908DC-2068-4B66-8861-9748E377042C}" type="pres">
      <dgm:prSet presAssocID="{A03631F9-2BA5-4390-8242-6A8D975737B2}" presName="aSpace2" presStyleCnt="0"/>
      <dgm:spPr/>
    </dgm:pt>
    <dgm:pt modelId="{1F72C5C7-A74A-46F1-83DB-7018F38E1A34}" type="pres">
      <dgm:prSet presAssocID="{2CAFE3B3-2E55-4F18-A318-25BAE0B14E58}" presName="childNode" presStyleLbl="node1" presStyleIdx="6" presStyleCnt="13" custLinFactNeighborX="-4629" custLinFactNeighborY="9783">
        <dgm:presLayoutVars>
          <dgm:bulletEnabled val="1"/>
        </dgm:presLayoutVars>
      </dgm:prSet>
      <dgm:spPr/>
      <dgm:t>
        <a:bodyPr/>
        <a:lstStyle/>
        <a:p>
          <a:endParaRPr lang="pt-BR"/>
        </a:p>
      </dgm:t>
    </dgm:pt>
    <dgm:pt modelId="{748CD7E7-D710-4BF3-A92D-1ADB49FD672A}" type="pres">
      <dgm:prSet presAssocID="{0F839C85-DFD3-48F0-A069-A839C30AA4F7}" presName="aSpace" presStyleCnt="0"/>
      <dgm:spPr/>
    </dgm:pt>
    <dgm:pt modelId="{27D1C9DB-EBC2-4CE4-B125-40BE481555DA}" type="pres">
      <dgm:prSet presAssocID="{E4715FEF-2923-46C9-96EE-6D280596F1F3}" presName="compNode" presStyleCnt="0"/>
      <dgm:spPr/>
    </dgm:pt>
    <dgm:pt modelId="{7DFF1217-81BE-4282-9862-216FCAFF5BE1}" type="pres">
      <dgm:prSet presAssocID="{E4715FEF-2923-46C9-96EE-6D280596F1F3}" presName="aNode" presStyleLbl="bgShp" presStyleIdx="2" presStyleCnt="3"/>
      <dgm:spPr/>
      <dgm:t>
        <a:bodyPr/>
        <a:lstStyle/>
        <a:p>
          <a:endParaRPr lang="pt-BR"/>
        </a:p>
      </dgm:t>
    </dgm:pt>
    <dgm:pt modelId="{A7098958-A222-4A20-A9AB-1764E3A07132}" type="pres">
      <dgm:prSet presAssocID="{E4715FEF-2923-46C9-96EE-6D280596F1F3}" presName="textNode" presStyleLbl="bgShp" presStyleIdx="2" presStyleCnt="3"/>
      <dgm:spPr/>
      <dgm:t>
        <a:bodyPr/>
        <a:lstStyle/>
        <a:p>
          <a:endParaRPr lang="pt-BR"/>
        </a:p>
      </dgm:t>
    </dgm:pt>
    <dgm:pt modelId="{FE17C472-A91C-483E-A1FF-4AD9FB52E187}" type="pres">
      <dgm:prSet presAssocID="{E4715FEF-2923-46C9-96EE-6D280596F1F3}" presName="compChildNode" presStyleCnt="0"/>
      <dgm:spPr/>
    </dgm:pt>
    <dgm:pt modelId="{3674D1E9-C14D-4282-ACE0-8724D5290B4C}" type="pres">
      <dgm:prSet presAssocID="{E4715FEF-2923-46C9-96EE-6D280596F1F3}" presName="theInnerList" presStyleCnt="0"/>
      <dgm:spPr/>
    </dgm:pt>
    <dgm:pt modelId="{76006BC4-2513-4121-A038-556294FCA09E}" type="pres">
      <dgm:prSet presAssocID="{ECD4FE8E-14B0-4299-8E02-5295EF9B7E50}" presName="childNode" presStyleLbl="node1" presStyleIdx="7" presStyleCnt="13">
        <dgm:presLayoutVars>
          <dgm:bulletEnabled val="1"/>
        </dgm:presLayoutVars>
      </dgm:prSet>
      <dgm:spPr/>
      <dgm:t>
        <a:bodyPr/>
        <a:lstStyle/>
        <a:p>
          <a:endParaRPr lang="pt-BR"/>
        </a:p>
      </dgm:t>
    </dgm:pt>
    <dgm:pt modelId="{61032B5B-1573-46B8-A50D-C7214A8AB7E5}" type="pres">
      <dgm:prSet presAssocID="{ECD4FE8E-14B0-4299-8E02-5295EF9B7E50}" presName="aSpace2" presStyleCnt="0"/>
      <dgm:spPr/>
    </dgm:pt>
    <dgm:pt modelId="{13CCB6BD-B194-4AD2-A256-B3E2D4F22C42}" type="pres">
      <dgm:prSet presAssocID="{BBD5A34A-0B89-4B1C-8E50-67DAB82BE275}" presName="childNode" presStyleLbl="node1" presStyleIdx="8" presStyleCnt="13">
        <dgm:presLayoutVars>
          <dgm:bulletEnabled val="1"/>
        </dgm:presLayoutVars>
      </dgm:prSet>
      <dgm:spPr/>
      <dgm:t>
        <a:bodyPr/>
        <a:lstStyle/>
        <a:p>
          <a:endParaRPr lang="pt-BR"/>
        </a:p>
      </dgm:t>
    </dgm:pt>
    <dgm:pt modelId="{E1D42825-B198-4C02-95B0-1F77ADC308D0}" type="pres">
      <dgm:prSet presAssocID="{BBD5A34A-0B89-4B1C-8E50-67DAB82BE275}" presName="aSpace2" presStyleCnt="0"/>
      <dgm:spPr/>
    </dgm:pt>
    <dgm:pt modelId="{A6FC92E9-30E0-40B2-8902-F749CFC96921}" type="pres">
      <dgm:prSet presAssocID="{262DEB22-0159-476A-BA17-FC8B45FED328}" presName="childNode" presStyleLbl="node1" presStyleIdx="9" presStyleCnt="13">
        <dgm:presLayoutVars>
          <dgm:bulletEnabled val="1"/>
        </dgm:presLayoutVars>
      </dgm:prSet>
      <dgm:spPr/>
      <dgm:t>
        <a:bodyPr/>
        <a:lstStyle/>
        <a:p>
          <a:endParaRPr lang="pt-BR"/>
        </a:p>
      </dgm:t>
    </dgm:pt>
    <dgm:pt modelId="{7F88F3DE-C13B-467F-8380-09B86E90DAE5}" type="pres">
      <dgm:prSet presAssocID="{262DEB22-0159-476A-BA17-FC8B45FED328}" presName="aSpace2" presStyleCnt="0"/>
      <dgm:spPr/>
    </dgm:pt>
    <dgm:pt modelId="{A8116D26-B406-4C80-8399-5A6723D95CDC}" type="pres">
      <dgm:prSet presAssocID="{04E254D4-0FF5-4D96-B1E2-9ED2916790EB}" presName="childNode" presStyleLbl="node1" presStyleIdx="10" presStyleCnt="13">
        <dgm:presLayoutVars>
          <dgm:bulletEnabled val="1"/>
        </dgm:presLayoutVars>
      </dgm:prSet>
      <dgm:spPr/>
      <dgm:t>
        <a:bodyPr/>
        <a:lstStyle/>
        <a:p>
          <a:endParaRPr lang="pt-BR"/>
        </a:p>
      </dgm:t>
    </dgm:pt>
    <dgm:pt modelId="{C50C3663-A846-4EF1-8088-FAF859983A7C}" type="pres">
      <dgm:prSet presAssocID="{04E254D4-0FF5-4D96-B1E2-9ED2916790EB}" presName="aSpace2" presStyleCnt="0"/>
      <dgm:spPr/>
    </dgm:pt>
    <dgm:pt modelId="{C85D3273-C28C-4C22-BE9D-A6F45A906C67}" type="pres">
      <dgm:prSet presAssocID="{EEEB2CA1-F336-4701-A840-A408E1992F38}" presName="childNode" presStyleLbl="node1" presStyleIdx="11" presStyleCnt="13">
        <dgm:presLayoutVars>
          <dgm:bulletEnabled val="1"/>
        </dgm:presLayoutVars>
      </dgm:prSet>
      <dgm:spPr/>
      <dgm:t>
        <a:bodyPr/>
        <a:lstStyle/>
        <a:p>
          <a:endParaRPr lang="pt-BR"/>
        </a:p>
      </dgm:t>
    </dgm:pt>
    <dgm:pt modelId="{8410B7B6-211E-4E19-BE77-28025EE41E82}" type="pres">
      <dgm:prSet presAssocID="{EEEB2CA1-F336-4701-A840-A408E1992F38}" presName="aSpace2" presStyleCnt="0"/>
      <dgm:spPr/>
    </dgm:pt>
    <dgm:pt modelId="{D009EF28-3192-4F15-96F4-DA91FCAAA94B}" type="pres">
      <dgm:prSet presAssocID="{03B2119A-F429-40BE-8165-F23DF8DC3A70}" presName="childNode" presStyleLbl="node1" presStyleIdx="12" presStyleCnt="13">
        <dgm:presLayoutVars>
          <dgm:bulletEnabled val="1"/>
        </dgm:presLayoutVars>
      </dgm:prSet>
      <dgm:spPr/>
      <dgm:t>
        <a:bodyPr/>
        <a:lstStyle/>
        <a:p>
          <a:endParaRPr lang="pt-BR"/>
        </a:p>
      </dgm:t>
    </dgm:pt>
  </dgm:ptLst>
  <dgm:cxnLst>
    <dgm:cxn modelId="{156AA207-5D7E-4173-8679-65B1CBDB1668}" type="presOf" srcId="{856463BB-8D16-4E9F-9361-D21B77BB15D2}" destId="{FAF6297C-A03C-4B80-91B6-50C3BA5AEBE1}" srcOrd="0" destOrd="0" presId="urn:microsoft.com/office/officeart/2005/8/layout/lProcess2"/>
    <dgm:cxn modelId="{57341007-E7F3-42B9-B337-B89BD9A07153}" srcId="{E4715FEF-2923-46C9-96EE-6D280596F1F3}" destId="{BBD5A34A-0B89-4B1C-8E50-67DAB82BE275}" srcOrd="1" destOrd="0" parTransId="{474D11A1-5C9A-4DD4-8B12-54CFA956D242}" sibTransId="{D6DB740A-C445-4FB4-B65C-DCA1EBDBE3C1}"/>
    <dgm:cxn modelId="{47BF51C6-D275-4038-BAE0-AEC0EA7FF0E7}" srcId="{13AB662B-9440-4F21-806C-A716F417C084}" destId="{E4715FEF-2923-46C9-96EE-6D280596F1F3}" srcOrd="2" destOrd="0" parTransId="{06840B3B-338D-4B32-B8B5-87D88ADD9944}" sibTransId="{F74D6BC3-1704-4A9C-87E0-BD9E4EA2F68F}"/>
    <dgm:cxn modelId="{278F8ADB-9CB9-48F4-9027-A4773543A031}" type="presOf" srcId="{0F839C85-DFD3-48F0-A069-A839C30AA4F7}" destId="{2E4C359C-B936-4CEC-8DCE-3749E6343968}" srcOrd="1" destOrd="0" presId="urn:microsoft.com/office/officeart/2005/8/layout/lProcess2"/>
    <dgm:cxn modelId="{89DC90F4-8CBB-44C6-A288-77BA671A250E}" type="presOf" srcId="{EEEB2CA1-F336-4701-A840-A408E1992F38}" destId="{C85D3273-C28C-4C22-BE9D-A6F45A906C67}" srcOrd="0" destOrd="0" presId="urn:microsoft.com/office/officeart/2005/8/layout/lProcess2"/>
    <dgm:cxn modelId="{66E11A45-6463-4A0F-BE17-E43341418C62}" srcId="{E4715FEF-2923-46C9-96EE-6D280596F1F3}" destId="{04E254D4-0FF5-4D96-B1E2-9ED2916790EB}" srcOrd="3" destOrd="0" parTransId="{6381F724-F703-4A5E-95B6-010DD1CDB695}" sibTransId="{706D57A2-77F4-466F-8FA8-4576A32AB65A}"/>
    <dgm:cxn modelId="{9F5C68C6-16FE-4EC5-9475-FB48F2198F4E}" type="presOf" srcId="{DB5E4724-0F46-4824-9976-ABA8A8F7457F}" destId="{8F0282A6-71E7-4D0A-BA31-E59F2F3DE51F}" srcOrd="0" destOrd="0" presId="urn:microsoft.com/office/officeart/2005/8/layout/lProcess2"/>
    <dgm:cxn modelId="{361F0E00-1806-4152-B761-2B7D61759CCF}" type="presOf" srcId="{03B2119A-F429-40BE-8165-F23DF8DC3A70}" destId="{D009EF28-3192-4F15-96F4-DA91FCAAA94B}" srcOrd="0" destOrd="0" presId="urn:microsoft.com/office/officeart/2005/8/layout/lProcess2"/>
    <dgm:cxn modelId="{AF3E3048-2282-47A5-8E54-96B2734A08B6}" srcId="{13AB662B-9440-4F21-806C-A716F417C084}" destId="{0F839C85-DFD3-48F0-A069-A839C30AA4F7}" srcOrd="1" destOrd="0" parTransId="{D76B1964-0BCA-427E-B99C-EA893F5464AA}" sibTransId="{9879B310-8B20-4F6C-9929-801AD1FA927C}"/>
    <dgm:cxn modelId="{5E3AA13A-1195-495F-9D3C-CD6D36F18976}" srcId="{0F839C85-DFD3-48F0-A069-A839C30AA4F7}" destId="{A03631F9-2BA5-4390-8242-6A8D975737B2}" srcOrd="1" destOrd="0" parTransId="{CA9CDCBD-8E87-49C3-BDF6-9B7CF4A91BFA}" sibTransId="{C32FA019-8B5B-4E53-9348-CFA3AE1538D0}"/>
    <dgm:cxn modelId="{49C5191D-822E-445B-BC91-8A60CCB40771}" srcId="{E4715FEF-2923-46C9-96EE-6D280596F1F3}" destId="{03B2119A-F429-40BE-8165-F23DF8DC3A70}" srcOrd="5" destOrd="0" parTransId="{C278C2A5-A3CB-4941-B812-61FD9DD88095}" sibTransId="{54302FCF-2BD6-4644-B0C6-91B72B10500F}"/>
    <dgm:cxn modelId="{2A3A0D48-4D04-4CC1-832D-73A6028F9F99}" srcId="{F42581F4-FDA7-4061-866F-8ACAFB4756A9}" destId="{8D3C9ADC-5322-49BD-A4C2-683BD231ACB7}" srcOrd="2" destOrd="0" parTransId="{C8E8C443-C440-4F56-8660-25203D753080}" sibTransId="{80CC30EE-9B40-470C-B797-0985ED8FCB1C}"/>
    <dgm:cxn modelId="{4BB31876-29DC-4C51-8D3C-A2E984F902CD}" srcId="{0F839C85-DFD3-48F0-A069-A839C30AA4F7}" destId="{856463BB-8D16-4E9F-9361-D21B77BB15D2}" srcOrd="0" destOrd="0" parTransId="{BE567DF2-DEBD-42D1-B5BD-7CEEDA0F9F5D}" sibTransId="{E3787909-143D-44C6-84CA-D63E45A196BD}"/>
    <dgm:cxn modelId="{1ACF229A-8813-4277-B94C-8EE5D4A2AF0A}" type="presOf" srcId="{2CAFE3B3-2E55-4F18-A318-25BAE0B14E58}" destId="{1F72C5C7-A74A-46F1-83DB-7018F38E1A34}" srcOrd="0" destOrd="0" presId="urn:microsoft.com/office/officeart/2005/8/layout/lProcess2"/>
    <dgm:cxn modelId="{18CB20B9-31DE-48AA-B3AD-ACDAFCA15A8A}" type="presOf" srcId="{04E254D4-0FF5-4D96-B1E2-9ED2916790EB}" destId="{A8116D26-B406-4C80-8399-5A6723D95CDC}" srcOrd="0" destOrd="0" presId="urn:microsoft.com/office/officeart/2005/8/layout/lProcess2"/>
    <dgm:cxn modelId="{061BB86A-1112-4561-BD60-26E048E98309}" type="presOf" srcId="{ECD4FE8E-14B0-4299-8E02-5295EF9B7E50}" destId="{76006BC4-2513-4121-A038-556294FCA09E}" srcOrd="0" destOrd="0" presId="urn:microsoft.com/office/officeart/2005/8/layout/lProcess2"/>
    <dgm:cxn modelId="{771439A1-E533-45A7-BAF1-B6F2FDBE93E8}" type="presOf" srcId="{13AB662B-9440-4F21-806C-A716F417C084}" destId="{AEB8F465-C967-4FA3-8348-C7135C8FCC0E}" srcOrd="0" destOrd="0" presId="urn:microsoft.com/office/officeart/2005/8/layout/lProcess2"/>
    <dgm:cxn modelId="{20EF5366-AC57-479E-B97A-CD23A87AA154}" srcId="{13AB662B-9440-4F21-806C-A716F417C084}" destId="{F42581F4-FDA7-4061-866F-8ACAFB4756A9}" srcOrd="0" destOrd="0" parTransId="{B8F1630A-7F1B-466B-8126-858F2D2D3DDD}" sibTransId="{CB90B53B-CED4-4888-B6F7-F1C39FEB35E6}"/>
    <dgm:cxn modelId="{E215954F-8AA3-4563-B1D5-7F07AC389E3B}" srcId="{E4715FEF-2923-46C9-96EE-6D280596F1F3}" destId="{EEEB2CA1-F336-4701-A840-A408E1992F38}" srcOrd="4" destOrd="0" parTransId="{54B1020C-89ED-4860-B46F-898335DC45CF}" sibTransId="{921EA3AF-66E5-4061-B417-BFDB44E26712}"/>
    <dgm:cxn modelId="{BC2651EA-16AE-43E1-A2FA-0F8F4420F06C}" type="presOf" srcId="{E4715FEF-2923-46C9-96EE-6D280596F1F3}" destId="{7DFF1217-81BE-4282-9862-216FCAFF5BE1}" srcOrd="0" destOrd="0" presId="urn:microsoft.com/office/officeart/2005/8/layout/lProcess2"/>
    <dgm:cxn modelId="{0EC4B920-A64D-4DA6-A80A-1DD1556120C1}" type="presOf" srcId="{0F839C85-DFD3-48F0-A069-A839C30AA4F7}" destId="{1B209649-35CF-4B39-9520-F0999A7721D5}" srcOrd="0" destOrd="0" presId="urn:microsoft.com/office/officeart/2005/8/layout/lProcess2"/>
    <dgm:cxn modelId="{286983E7-0CCA-44ED-959F-C554D724B558}" type="presOf" srcId="{8D3C9ADC-5322-49BD-A4C2-683BD231ACB7}" destId="{58CDE047-4324-4C05-A3EF-6B3E63376230}" srcOrd="0" destOrd="0" presId="urn:microsoft.com/office/officeart/2005/8/layout/lProcess2"/>
    <dgm:cxn modelId="{7936A51B-D558-4BFA-B3B1-3C7255484512}" type="presOf" srcId="{A03631F9-2BA5-4390-8242-6A8D975737B2}" destId="{52D2F53D-AC9F-4C88-95F7-6EEE217CC2BB}" srcOrd="0" destOrd="0" presId="urn:microsoft.com/office/officeart/2005/8/layout/lProcess2"/>
    <dgm:cxn modelId="{C1473DDD-7398-4712-B4FB-EA8A780F0706}" srcId="{E4715FEF-2923-46C9-96EE-6D280596F1F3}" destId="{ECD4FE8E-14B0-4299-8E02-5295EF9B7E50}" srcOrd="0" destOrd="0" parTransId="{47A21DF9-F624-4120-A28E-1D8E1EC97B96}" sibTransId="{E3895B09-0396-452B-8CEB-FE867B65C1A1}"/>
    <dgm:cxn modelId="{D44A54F1-BE9C-439D-B592-BFEE86878C80}" type="presOf" srcId="{E4715FEF-2923-46C9-96EE-6D280596F1F3}" destId="{A7098958-A222-4A20-A9AB-1764E3A07132}" srcOrd="1" destOrd="0" presId="urn:microsoft.com/office/officeart/2005/8/layout/lProcess2"/>
    <dgm:cxn modelId="{7A667AA6-2647-4AD6-B021-229B541840D4}" srcId="{E4715FEF-2923-46C9-96EE-6D280596F1F3}" destId="{262DEB22-0159-476A-BA17-FC8B45FED328}" srcOrd="2" destOrd="0" parTransId="{47C6A49D-8C7E-4FF0-B372-FFFDF0938002}" sibTransId="{AC64DC1A-BCF4-43B1-877B-C19BCE029A74}"/>
    <dgm:cxn modelId="{99433B69-1CA0-467D-9576-2B6BF7C4E0DC}" type="presOf" srcId="{262DEB22-0159-476A-BA17-FC8B45FED328}" destId="{A6FC92E9-30E0-40B2-8902-F749CFC96921}" srcOrd="0" destOrd="0" presId="urn:microsoft.com/office/officeart/2005/8/layout/lProcess2"/>
    <dgm:cxn modelId="{79F5D04F-9894-4C74-9D8B-26330F36A37E}" srcId="{F42581F4-FDA7-4061-866F-8ACAFB4756A9}" destId="{C9A646B7-B668-456F-986B-2EAD39733A91}" srcOrd="0" destOrd="0" parTransId="{C10688E5-AFD4-4643-816E-FA2884859028}" sibTransId="{E1546E81-E82D-44ED-A1D4-5AEEF901A5F5}"/>
    <dgm:cxn modelId="{5E928BD0-08A7-4445-88A6-89E37CC16ECB}" type="presOf" srcId="{CFCB2EF7-8BA4-45D1-8634-224DE205FCFC}" destId="{C4EBF0F0-AE6E-417A-8DD5-DAD088EDCCD3}" srcOrd="0" destOrd="0" presId="urn:microsoft.com/office/officeart/2005/8/layout/lProcess2"/>
    <dgm:cxn modelId="{65C85D35-DB17-483F-8C89-0B472BF758DA}" srcId="{F42581F4-FDA7-4061-866F-8ACAFB4756A9}" destId="{DB5E4724-0F46-4824-9976-ABA8A8F7457F}" srcOrd="3" destOrd="0" parTransId="{71F76522-010E-42CB-BD83-92B6E6A4975F}" sibTransId="{B79925DF-1DD9-4FD4-96DD-DFCF477A72D5}"/>
    <dgm:cxn modelId="{82A6CE08-76FD-400B-9641-A1601B7C822F}" type="presOf" srcId="{F42581F4-FDA7-4061-866F-8ACAFB4756A9}" destId="{4E58B9C9-73B1-4FFB-AF12-DE550D6D1A35}" srcOrd="1" destOrd="0" presId="urn:microsoft.com/office/officeart/2005/8/layout/lProcess2"/>
    <dgm:cxn modelId="{389EE978-88DF-4A5C-8156-41D3B92B0CB7}" type="presOf" srcId="{F42581F4-FDA7-4061-866F-8ACAFB4756A9}" destId="{40151357-119D-4E45-ADC9-955DBBDDEA48}" srcOrd="0" destOrd="0" presId="urn:microsoft.com/office/officeart/2005/8/layout/lProcess2"/>
    <dgm:cxn modelId="{4CB64D41-6D15-418C-AC2C-E2E071CC2A62}" srcId="{0F839C85-DFD3-48F0-A069-A839C30AA4F7}" destId="{2CAFE3B3-2E55-4F18-A318-25BAE0B14E58}" srcOrd="2" destOrd="0" parTransId="{CCE2D29E-5A26-4358-9FFA-BA04F6CA3711}" sibTransId="{B66B7367-8ACF-4C0B-8664-0D7231672002}"/>
    <dgm:cxn modelId="{F2ED9400-2F5B-455E-BD58-9F5560DF705B}" type="presOf" srcId="{BBD5A34A-0B89-4B1C-8E50-67DAB82BE275}" destId="{13CCB6BD-B194-4AD2-A256-B3E2D4F22C42}" srcOrd="0" destOrd="0" presId="urn:microsoft.com/office/officeart/2005/8/layout/lProcess2"/>
    <dgm:cxn modelId="{303ECB17-575A-4005-BFC3-2CB2FE3BB08E}" type="presOf" srcId="{C9A646B7-B668-456F-986B-2EAD39733A91}" destId="{0E99AB31-5DC3-4631-BA7F-79D5AC821FB4}" srcOrd="0" destOrd="0" presId="urn:microsoft.com/office/officeart/2005/8/layout/lProcess2"/>
    <dgm:cxn modelId="{8AE5EE9F-FFD1-4401-A496-24BA35F3C9D5}" srcId="{F42581F4-FDA7-4061-866F-8ACAFB4756A9}" destId="{CFCB2EF7-8BA4-45D1-8634-224DE205FCFC}" srcOrd="1" destOrd="0" parTransId="{08741699-6A1A-4586-A20D-485E5E6A4E51}" sibTransId="{F41C9D82-12AA-4589-966F-DFC7858EA89A}"/>
    <dgm:cxn modelId="{E9B6F82A-07B5-4F23-8524-EDE840AABD52}" type="presParOf" srcId="{AEB8F465-C967-4FA3-8348-C7135C8FCC0E}" destId="{010F8D8E-40A4-4F51-B08A-23599747369D}" srcOrd="0" destOrd="0" presId="urn:microsoft.com/office/officeart/2005/8/layout/lProcess2"/>
    <dgm:cxn modelId="{0E82192E-C8BB-4C76-8AB3-27A4878467FA}" type="presParOf" srcId="{010F8D8E-40A4-4F51-B08A-23599747369D}" destId="{40151357-119D-4E45-ADC9-955DBBDDEA48}" srcOrd="0" destOrd="0" presId="urn:microsoft.com/office/officeart/2005/8/layout/lProcess2"/>
    <dgm:cxn modelId="{7A1A5DBF-1E56-4580-B03C-569AF25942AD}" type="presParOf" srcId="{010F8D8E-40A4-4F51-B08A-23599747369D}" destId="{4E58B9C9-73B1-4FFB-AF12-DE550D6D1A35}" srcOrd="1" destOrd="0" presId="urn:microsoft.com/office/officeart/2005/8/layout/lProcess2"/>
    <dgm:cxn modelId="{AFD9BA01-213A-4090-9572-B9AFA7051DA7}" type="presParOf" srcId="{010F8D8E-40A4-4F51-B08A-23599747369D}" destId="{6F96D5DA-407E-4147-B4EB-BF3005E0F0F4}" srcOrd="2" destOrd="0" presId="urn:microsoft.com/office/officeart/2005/8/layout/lProcess2"/>
    <dgm:cxn modelId="{B0469C21-8589-4A0A-AC0A-3BDF961D6A02}" type="presParOf" srcId="{6F96D5DA-407E-4147-B4EB-BF3005E0F0F4}" destId="{807E3BF5-0B21-4F7B-AE6C-6F9453FCCAFD}" srcOrd="0" destOrd="0" presId="urn:microsoft.com/office/officeart/2005/8/layout/lProcess2"/>
    <dgm:cxn modelId="{0D378D74-9D12-42AB-BB11-F0C2306344A9}" type="presParOf" srcId="{807E3BF5-0B21-4F7B-AE6C-6F9453FCCAFD}" destId="{0E99AB31-5DC3-4631-BA7F-79D5AC821FB4}" srcOrd="0" destOrd="0" presId="urn:microsoft.com/office/officeart/2005/8/layout/lProcess2"/>
    <dgm:cxn modelId="{7945BF91-1777-4C43-988F-2B26AEC0649B}" type="presParOf" srcId="{807E3BF5-0B21-4F7B-AE6C-6F9453FCCAFD}" destId="{BAB83697-9023-4EB5-A28F-5412AA809C29}" srcOrd="1" destOrd="0" presId="urn:microsoft.com/office/officeart/2005/8/layout/lProcess2"/>
    <dgm:cxn modelId="{AAF77323-21AB-4808-BE5F-4412972407F0}" type="presParOf" srcId="{807E3BF5-0B21-4F7B-AE6C-6F9453FCCAFD}" destId="{C4EBF0F0-AE6E-417A-8DD5-DAD088EDCCD3}" srcOrd="2" destOrd="0" presId="urn:microsoft.com/office/officeart/2005/8/layout/lProcess2"/>
    <dgm:cxn modelId="{4A0FAF23-62BE-4A89-8033-BBAAE09C0C6C}" type="presParOf" srcId="{807E3BF5-0B21-4F7B-AE6C-6F9453FCCAFD}" destId="{392A79D0-6949-4B33-BADF-C4F166A0F9CA}" srcOrd="3" destOrd="0" presId="urn:microsoft.com/office/officeart/2005/8/layout/lProcess2"/>
    <dgm:cxn modelId="{7364043C-0ED9-4568-AE68-2C23073296FA}" type="presParOf" srcId="{807E3BF5-0B21-4F7B-AE6C-6F9453FCCAFD}" destId="{58CDE047-4324-4C05-A3EF-6B3E63376230}" srcOrd="4" destOrd="0" presId="urn:microsoft.com/office/officeart/2005/8/layout/lProcess2"/>
    <dgm:cxn modelId="{A37D3985-4E8A-49BB-A942-B0D3E685691E}" type="presParOf" srcId="{807E3BF5-0B21-4F7B-AE6C-6F9453FCCAFD}" destId="{B2D06899-01A2-4277-A752-B765E6754D63}" srcOrd="5" destOrd="0" presId="urn:microsoft.com/office/officeart/2005/8/layout/lProcess2"/>
    <dgm:cxn modelId="{ABD940E0-837E-4FA0-842D-1CC55CCD9DD9}" type="presParOf" srcId="{807E3BF5-0B21-4F7B-AE6C-6F9453FCCAFD}" destId="{8F0282A6-71E7-4D0A-BA31-E59F2F3DE51F}" srcOrd="6" destOrd="0" presId="urn:microsoft.com/office/officeart/2005/8/layout/lProcess2"/>
    <dgm:cxn modelId="{C7392B1D-57FB-430B-8F18-9B1EE908F80A}" type="presParOf" srcId="{AEB8F465-C967-4FA3-8348-C7135C8FCC0E}" destId="{C3830BC3-99E1-4E83-9E33-F2FF9640FEDC}" srcOrd="1" destOrd="0" presId="urn:microsoft.com/office/officeart/2005/8/layout/lProcess2"/>
    <dgm:cxn modelId="{32AEBEBD-B540-49AC-89AD-F4365471E0A6}" type="presParOf" srcId="{AEB8F465-C967-4FA3-8348-C7135C8FCC0E}" destId="{8FA5A4D9-F4B4-4E74-9FF3-F73B81ED0C6E}" srcOrd="2" destOrd="0" presId="urn:microsoft.com/office/officeart/2005/8/layout/lProcess2"/>
    <dgm:cxn modelId="{0D06E02D-0F4D-49F9-8AB9-85F2A375EB38}" type="presParOf" srcId="{8FA5A4D9-F4B4-4E74-9FF3-F73B81ED0C6E}" destId="{1B209649-35CF-4B39-9520-F0999A7721D5}" srcOrd="0" destOrd="0" presId="urn:microsoft.com/office/officeart/2005/8/layout/lProcess2"/>
    <dgm:cxn modelId="{AB018EEC-3242-4258-A959-41A761EF6A4E}" type="presParOf" srcId="{8FA5A4D9-F4B4-4E74-9FF3-F73B81ED0C6E}" destId="{2E4C359C-B936-4CEC-8DCE-3749E6343968}" srcOrd="1" destOrd="0" presId="urn:microsoft.com/office/officeart/2005/8/layout/lProcess2"/>
    <dgm:cxn modelId="{7DB98E10-72D1-4C13-A58A-ACA8EC51FDCD}" type="presParOf" srcId="{8FA5A4D9-F4B4-4E74-9FF3-F73B81ED0C6E}" destId="{4432A939-FF60-4E51-BE32-308C755233BB}" srcOrd="2" destOrd="0" presId="urn:microsoft.com/office/officeart/2005/8/layout/lProcess2"/>
    <dgm:cxn modelId="{433337CC-957D-4043-94F8-4C98BF49BD24}" type="presParOf" srcId="{4432A939-FF60-4E51-BE32-308C755233BB}" destId="{1C5A496E-3C69-4B8D-AEB9-2F0BA0C14426}" srcOrd="0" destOrd="0" presId="urn:microsoft.com/office/officeart/2005/8/layout/lProcess2"/>
    <dgm:cxn modelId="{DBEC21E8-DE75-4D4F-9DD8-D82743153307}" type="presParOf" srcId="{1C5A496E-3C69-4B8D-AEB9-2F0BA0C14426}" destId="{FAF6297C-A03C-4B80-91B6-50C3BA5AEBE1}" srcOrd="0" destOrd="0" presId="urn:microsoft.com/office/officeart/2005/8/layout/lProcess2"/>
    <dgm:cxn modelId="{4E15B274-FA0A-423E-AA10-4B238C7089CB}" type="presParOf" srcId="{1C5A496E-3C69-4B8D-AEB9-2F0BA0C14426}" destId="{3A715554-1BAD-4B4D-BC72-23E871383E2C}" srcOrd="1" destOrd="0" presId="urn:microsoft.com/office/officeart/2005/8/layout/lProcess2"/>
    <dgm:cxn modelId="{DC4F5A10-5464-4853-983D-FCA511689444}" type="presParOf" srcId="{1C5A496E-3C69-4B8D-AEB9-2F0BA0C14426}" destId="{52D2F53D-AC9F-4C88-95F7-6EEE217CC2BB}" srcOrd="2" destOrd="0" presId="urn:microsoft.com/office/officeart/2005/8/layout/lProcess2"/>
    <dgm:cxn modelId="{DE547523-6D7E-49A3-A4A6-8E7040E55EC2}" type="presParOf" srcId="{1C5A496E-3C69-4B8D-AEB9-2F0BA0C14426}" destId="{5A3908DC-2068-4B66-8861-9748E377042C}" srcOrd="3" destOrd="0" presId="urn:microsoft.com/office/officeart/2005/8/layout/lProcess2"/>
    <dgm:cxn modelId="{98DB8C49-79CE-48A0-9A16-4500284EE6D5}" type="presParOf" srcId="{1C5A496E-3C69-4B8D-AEB9-2F0BA0C14426}" destId="{1F72C5C7-A74A-46F1-83DB-7018F38E1A34}" srcOrd="4" destOrd="0" presId="urn:microsoft.com/office/officeart/2005/8/layout/lProcess2"/>
    <dgm:cxn modelId="{2255AC89-3D31-464E-8FE6-C0BF0D1BD016}" type="presParOf" srcId="{AEB8F465-C967-4FA3-8348-C7135C8FCC0E}" destId="{748CD7E7-D710-4BF3-A92D-1ADB49FD672A}" srcOrd="3" destOrd="0" presId="urn:microsoft.com/office/officeart/2005/8/layout/lProcess2"/>
    <dgm:cxn modelId="{6E7BEEE5-36C5-4984-80A5-365A77D5A810}" type="presParOf" srcId="{AEB8F465-C967-4FA3-8348-C7135C8FCC0E}" destId="{27D1C9DB-EBC2-4CE4-B125-40BE481555DA}" srcOrd="4" destOrd="0" presId="urn:microsoft.com/office/officeart/2005/8/layout/lProcess2"/>
    <dgm:cxn modelId="{24ED2C2F-3D43-47F1-990B-01842B06BEB5}" type="presParOf" srcId="{27D1C9DB-EBC2-4CE4-B125-40BE481555DA}" destId="{7DFF1217-81BE-4282-9862-216FCAFF5BE1}" srcOrd="0" destOrd="0" presId="urn:microsoft.com/office/officeart/2005/8/layout/lProcess2"/>
    <dgm:cxn modelId="{7FB26985-A488-401C-9C31-7292FAD4CA70}" type="presParOf" srcId="{27D1C9DB-EBC2-4CE4-B125-40BE481555DA}" destId="{A7098958-A222-4A20-A9AB-1764E3A07132}" srcOrd="1" destOrd="0" presId="urn:microsoft.com/office/officeart/2005/8/layout/lProcess2"/>
    <dgm:cxn modelId="{78E88400-8AAD-4500-9D6B-8BE456D6354B}" type="presParOf" srcId="{27D1C9DB-EBC2-4CE4-B125-40BE481555DA}" destId="{FE17C472-A91C-483E-A1FF-4AD9FB52E187}" srcOrd="2" destOrd="0" presId="urn:microsoft.com/office/officeart/2005/8/layout/lProcess2"/>
    <dgm:cxn modelId="{47532C33-4314-4711-9C4F-D6DB23322F07}" type="presParOf" srcId="{FE17C472-A91C-483E-A1FF-4AD9FB52E187}" destId="{3674D1E9-C14D-4282-ACE0-8724D5290B4C}" srcOrd="0" destOrd="0" presId="urn:microsoft.com/office/officeart/2005/8/layout/lProcess2"/>
    <dgm:cxn modelId="{EB25CFB3-96CB-4742-AF07-E7B6EF36FBD8}" type="presParOf" srcId="{3674D1E9-C14D-4282-ACE0-8724D5290B4C}" destId="{76006BC4-2513-4121-A038-556294FCA09E}" srcOrd="0" destOrd="0" presId="urn:microsoft.com/office/officeart/2005/8/layout/lProcess2"/>
    <dgm:cxn modelId="{3FEE3700-9E28-4377-AE5E-7F91FC62E77E}" type="presParOf" srcId="{3674D1E9-C14D-4282-ACE0-8724D5290B4C}" destId="{61032B5B-1573-46B8-A50D-C7214A8AB7E5}" srcOrd="1" destOrd="0" presId="urn:microsoft.com/office/officeart/2005/8/layout/lProcess2"/>
    <dgm:cxn modelId="{710F5497-CB24-44B7-A680-350EE29F7737}" type="presParOf" srcId="{3674D1E9-C14D-4282-ACE0-8724D5290B4C}" destId="{13CCB6BD-B194-4AD2-A256-B3E2D4F22C42}" srcOrd="2" destOrd="0" presId="urn:microsoft.com/office/officeart/2005/8/layout/lProcess2"/>
    <dgm:cxn modelId="{78AE4941-4AE8-4D9E-9569-E001D191A376}" type="presParOf" srcId="{3674D1E9-C14D-4282-ACE0-8724D5290B4C}" destId="{E1D42825-B198-4C02-95B0-1F77ADC308D0}" srcOrd="3" destOrd="0" presId="urn:microsoft.com/office/officeart/2005/8/layout/lProcess2"/>
    <dgm:cxn modelId="{E8379C24-9610-4E72-B798-74F87470EC8C}" type="presParOf" srcId="{3674D1E9-C14D-4282-ACE0-8724D5290B4C}" destId="{A6FC92E9-30E0-40B2-8902-F749CFC96921}" srcOrd="4" destOrd="0" presId="urn:microsoft.com/office/officeart/2005/8/layout/lProcess2"/>
    <dgm:cxn modelId="{E63973A3-44E3-48D1-8DB8-3913888FF322}" type="presParOf" srcId="{3674D1E9-C14D-4282-ACE0-8724D5290B4C}" destId="{7F88F3DE-C13B-467F-8380-09B86E90DAE5}" srcOrd="5" destOrd="0" presId="urn:microsoft.com/office/officeart/2005/8/layout/lProcess2"/>
    <dgm:cxn modelId="{94D90824-1681-4823-BE4E-3A7AB1A86EB8}" type="presParOf" srcId="{3674D1E9-C14D-4282-ACE0-8724D5290B4C}" destId="{A8116D26-B406-4C80-8399-5A6723D95CDC}" srcOrd="6" destOrd="0" presId="urn:microsoft.com/office/officeart/2005/8/layout/lProcess2"/>
    <dgm:cxn modelId="{96F30A9A-49FD-4428-AB04-BE4F6307B60A}" type="presParOf" srcId="{3674D1E9-C14D-4282-ACE0-8724D5290B4C}" destId="{C50C3663-A846-4EF1-8088-FAF859983A7C}" srcOrd="7" destOrd="0" presId="urn:microsoft.com/office/officeart/2005/8/layout/lProcess2"/>
    <dgm:cxn modelId="{6805E80F-8D5D-4D5D-AD01-C7BD25029C7F}" type="presParOf" srcId="{3674D1E9-C14D-4282-ACE0-8724D5290B4C}" destId="{C85D3273-C28C-4C22-BE9D-A6F45A906C67}" srcOrd="8" destOrd="0" presId="urn:microsoft.com/office/officeart/2005/8/layout/lProcess2"/>
    <dgm:cxn modelId="{5665953F-9F7C-4F82-BEFC-C566575A6335}" type="presParOf" srcId="{3674D1E9-C14D-4282-ACE0-8724D5290B4C}" destId="{8410B7B6-211E-4E19-BE77-28025EE41E82}" srcOrd="9" destOrd="0" presId="urn:microsoft.com/office/officeart/2005/8/layout/lProcess2"/>
    <dgm:cxn modelId="{76F539D5-EB93-4482-A15C-C6753905B254}" type="presParOf" srcId="{3674D1E9-C14D-4282-ACE0-8724D5290B4C}" destId="{D009EF28-3192-4F15-96F4-DA91FCAAA94B}" srcOrd="1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5A59A3-B4B8-4847-8377-D73B2D01F80E}">
      <dsp:nvSpPr>
        <dsp:cNvPr id="0" name=""/>
        <dsp:cNvSpPr/>
      </dsp:nvSpPr>
      <dsp:spPr>
        <a:xfrm>
          <a:off x="0" y="51453"/>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Grécia Antiga (400 a.C.) - Hipócrates</a:t>
          </a:r>
          <a:endParaRPr lang="pt-BR" sz="1700" kern="1200" dirty="0"/>
        </a:p>
      </dsp:txBody>
      <dsp:txXfrm>
        <a:off x="19904" y="71357"/>
        <a:ext cx="10761542" cy="367937"/>
      </dsp:txXfrm>
    </dsp:sp>
    <dsp:sp modelId="{BE57850F-B9A4-4901-86C3-F4B936B0175B}">
      <dsp:nvSpPr>
        <dsp:cNvPr id="0" name=""/>
        <dsp:cNvSpPr/>
      </dsp:nvSpPr>
      <dsp:spPr>
        <a:xfrm>
          <a:off x="0" y="459198"/>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Observou a influência de fatores ambientais (ar, água, lugares) na ocorrência de doenças.</a:t>
          </a:r>
          <a:endParaRPr lang="pt-BR" sz="1300" kern="1200" dirty="0"/>
        </a:p>
      </dsp:txBody>
      <dsp:txXfrm>
        <a:off x="0" y="459198"/>
        <a:ext cx="10801350" cy="281520"/>
      </dsp:txXfrm>
    </dsp:sp>
    <dsp:sp modelId="{C2A1FB60-AC3E-4C12-BE1E-DDF10ADCCDF3}">
      <dsp:nvSpPr>
        <dsp:cNvPr id="0" name=""/>
        <dsp:cNvSpPr/>
      </dsp:nvSpPr>
      <dsp:spPr>
        <a:xfrm>
          <a:off x="0" y="740718"/>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Era Moderna (Séc. XVII) – John </a:t>
          </a:r>
          <a:r>
            <a:rPr lang="pt-BR" sz="1700" kern="1200" dirty="0" err="1" smtClean="0"/>
            <a:t>Graunt</a:t>
          </a:r>
          <a:endParaRPr lang="pt-BR" sz="1700" kern="1200" dirty="0"/>
        </a:p>
      </dsp:txBody>
      <dsp:txXfrm>
        <a:off x="19904" y="760622"/>
        <a:ext cx="10761542" cy="367937"/>
      </dsp:txXfrm>
    </dsp:sp>
    <dsp:sp modelId="{D2D299AC-092E-46CB-9A0D-96E927C1C865}">
      <dsp:nvSpPr>
        <dsp:cNvPr id="0" name=""/>
        <dsp:cNvSpPr/>
      </dsp:nvSpPr>
      <dsp:spPr>
        <a:xfrm>
          <a:off x="0" y="1148463"/>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Padrões de natalidade, mortalidade e ocorrência de doenças.</a:t>
          </a:r>
          <a:endParaRPr lang="pt-BR" sz="1300" kern="1200" dirty="0"/>
        </a:p>
      </dsp:txBody>
      <dsp:txXfrm>
        <a:off x="0" y="1148463"/>
        <a:ext cx="10801350" cy="281520"/>
      </dsp:txXfrm>
    </dsp:sp>
    <dsp:sp modelId="{C753AA75-85AE-4D66-86C2-A46EA67796A4}">
      <dsp:nvSpPr>
        <dsp:cNvPr id="0" name=""/>
        <dsp:cNvSpPr/>
      </dsp:nvSpPr>
      <dsp:spPr>
        <a:xfrm>
          <a:off x="0" y="1429983"/>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Meados do Séc. XIX – Willian </a:t>
          </a:r>
          <a:r>
            <a:rPr lang="pt-BR" sz="1700" kern="1200" dirty="0" err="1" smtClean="0"/>
            <a:t>Farr</a:t>
          </a:r>
          <a:endParaRPr lang="pt-BR" sz="1700" kern="1200" dirty="0"/>
        </a:p>
      </dsp:txBody>
      <dsp:txXfrm>
        <a:off x="19904" y="1449887"/>
        <a:ext cx="10761542" cy="367937"/>
      </dsp:txXfrm>
    </dsp:sp>
    <dsp:sp modelId="{B3074751-4940-4710-88B6-CD638A26D656}">
      <dsp:nvSpPr>
        <dsp:cNvPr id="0" name=""/>
        <dsp:cNvSpPr/>
      </dsp:nvSpPr>
      <dsp:spPr>
        <a:xfrm>
          <a:off x="0" y="1837729"/>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Coleta e análise sistemática das estatísticas de mortalidade.</a:t>
          </a:r>
          <a:endParaRPr lang="pt-BR" sz="1300" kern="1200" dirty="0"/>
        </a:p>
      </dsp:txBody>
      <dsp:txXfrm>
        <a:off x="0" y="1837729"/>
        <a:ext cx="10801350" cy="281520"/>
      </dsp:txXfrm>
    </dsp:sp>
    <dsp:sp modelId="{517181AC-F453-46DD-B79E-F12646453567}">
      <dsp:nvSpPr>
        <dsp:cNvPr id="0" name=""/>
        <dsp:cNvSpPr/>
      </dsp:nvSpPr>
      <dsp:spPr>
        <a:xfrm>
          <a:off x="0" y="2119249"/>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Século XIX – John </a:t>
          </a:r>
          <a:r>
            <a:rPr lang="pt-BR" sz="1700" kern="1200" dirty="0" err="1" smtClean="0"/>
            <a:t>Snow</a:t>
          </a:r>
          <a:endParaRPr lang="pt-BR" sz="1700" kern="1200" dirty="0"/>
        </a:p>
      </dsp:txBody>
      <dsp:txXfrm>
        <a:off x="19904" y="2139153"/>
        <a:ext cx="10761542" cy="367937"/>
      </dsp:txXfrm>
    </dsp:sp>
    <dsp:sp modelId="{CA45C164-61B2-41D6-B199-94E264917EC1}">
      <dsp:nvSpPr>
        <dsp:cNvPr id="0" name=""/>
        <dsp:cNvSpPr/>
      </dsp:nvSpPr>
      <dsp:spPr>
        <a:xfrm>
          <a:off x="0" y="2526994"/>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Ensaio sobre maneira de transmissão da cólera (hipóteses causais, teoria do contágio, sistematização da metodologia epidemiológica).</a:t>
          </a:r>
          <a:endParaRPr lang="pt-BR" sz="1300" kern="1200" dirty="0"/>
        </a:p>
      </dsp:txBody>
      <dsp:txXfrm>
        <a:off x="0" y="2526994"/>
        <a:ext cx="10801350" cy="281520"/>
      </dsp:txXfrm>
    </dsp:sp>
    <dsp:sp modelId="{59C4E991-6252-49BA-A406-EC7970B377FD}">
      <dsp:nvSpPr>
        <dsp:cNvPr id="0" name=""/>
        <dsp:cNvSpPr/>
      </dsp:nvSpPr>
      <dsp:spPr>
        <a:xfrm>
          <a:off x="0" y="2808514"/>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Final Séc. XIX – Europa/EUA</a:t>
          </a:r>
          <a:endParaRPr lang="pt-BR" sz="1700" kern="1200" dirty="0"/>
        </a:p>
      </dsp:txBody>
      <dsp:txXfrm>
        <a:off x="19904" y="2828418"/>
        <a:ext cx="10761542" cy="367937"/>
      </dsp:txXfrm>
    </dsp:sp>
    <dsp:sp modelId="{A03B89FE-504E-4FDA-A08B-9E0779F06C54}">
      <dsp:nvSpPr>
        <dsp:cNvPr id="0" name=""/>
        <dsp:cNvSpPr/>
      </dsp:nvSpPr>
      <dsp:spPr>
        <a:xfrm>
          <a:off x="0" y="3216259"/>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Doenças infecciosas agudas</a:t>
          </a:r>
          <a:endParaRPr lang="pt-BR" sz="1300" kern="1200" dirty="0"/>
        </a:p>
      </dsp:txBody>
      <dsp:txXfrm>
        <a:off x="0" y="3216259"/>
        <a:ext cx="10801350" cy="281520"/>
      </dsp:txXfrm>
    </dsp:sp>
    <dsp:sp modelId="{FAF5E80C-F575-4942-BD29-C79575B3C71F}">
      <dsp:nvSpPr>
        <dsp:cNvPr id="0" name=""/>
        <dsp:cNvSpPr/>
      </dsp:nvSpPr>
      <dsp:spPr>
        <a:xfrm>
          <a:off x="0" y="3497779"/>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Séc. XX (1915) – Joseph </a:t>
          </a:r>
          <a:r>
            <a:rPr lang="pt-BR" sz="1700" kern="1200" dirty="0" err="1" smtClean="0"/>
            <a:t>Goldberger</a:t>
          </a:r>
          <a:endParaRPr lang="pt-BR" sz="1700" kern="1200" dirty="0"/>
        </a:p>
      </dsp:txBody>
      <dsp:txXfrm>
        <a:off x="19904" y="3517683"/>
        <a:ext cx="10761542" cy="367937"/>
      </dsp:txXfrm>
    </dsp:sp>
    <dsp:sp modelId="{B9B0F1DD-809F-487E-B326-80B23425847F}">
      <dsp:nvSpPr>
        <dsp:cNvPr id="0" name=""/>
        <dsp:cNvSpPr/>
      </dsp:nvSpPr>
      <dsp:spPr>
        <a:xfrm>
          <a:off x="0" y="3905524"/>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Doenças não infecciosas</a:t>
          </a:r>
          <a:endParaRPr lang="pt-BR" sz="1300" kern="1200" dirty="0"/>
        </a:p>
      </dsp:txBody>
      <dsp:txXfrm>
        <a:off x="0" y="3905524"/>
        <a:ext cx="10801350" cy="281520"/>
      </dsp:txXfrm>
    </dsp:sp>
    <dsp:sp modelId="{FD521FD0-65FB-4FC9-B5B5-C346F25F790E}">
      <dsp:nvSpPr>
        <dsp:cNvPr id="0" name=""/>
        <dsp:cNvSpPr/>
      </dsp:nvSpPr>
      <dsp:spPr>
        <a:xfrm>
          <a:off x="0" y="4187044"/>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Pós Segunda Guerra Mundial – </a:t>
          </a:r>
          <a:r>
            <a:rPr lang="pt-BR" sz="1700" kern="1200" dirty="0" err="1" smtClean="0"/>
            <a:t>Doll</a:t>
          </a:r>
          <a:r>
            <a:rPr lang="pt-BR" sz="1700" kern="1200" dirty="0" smtClean="0"/>
            <a:t> e Hill</a:t>
          </a:r>
          <a:endParaRPr lang="pt-BR" sz="1700" kern="1200" dirty="0"/>
        </a:p>
      </dsp:txBody>
      <dsp:txXfrm>
        <a:off x="19904" y="4206948"/>
        <a:ext cx="10761542" cy="367937"/>
      </dsp:txXfrm>
    </dsp:sp>
    <dsp:sp modelId="{777A0015-3B51-4957-B417-053F2406B0B7}">
      <dsp:nvSpPr>
        <dsp:cNvPr id="0" name=""/>
        <dsp:cNvSpPr/>
      </dsp:nvSpPr>
      <dsp:spPr>
        <a:xfrm>
          <a:off x="0" y="4594789"/>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Doenças Crônicas (tabagismo x câncer de pulmão, doenças cardiovasculares).</a:t>
          </a:r>
          <a:endParaRPr lang="pt-BR" sz="1300" kern="1200" dirty="0"/>
        </a:p>
      </dsp:txBody>
      <dsp:txXfrm>
        <a:off x="0" y="4594789"/>
        <a:ext cx="10801350" cy="281520"/>
      </dsp:txXfrm>
    </dsp:sp>
    <dsp:sp modelId="{B726657F-B19A-44AF-A3D7-A804873C7834}">
      <dsp:nvSpPr>
        <dsp:cNvPr id="0" name=""/>
        <dsp:cNvSpPr/>
      </dsp:nvSpPr>
      <dsp:spPr>
        <a:xfrm>
          <a:off x="0" y="4876309"/>
          <a:ext cx="10801350" cy="40774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pt-BR" sz="1700" kern="1200" dirty="0" smtClean="0"/>
            <a:t>Década de 80 - OMS</a:t>
          </a:r>
          <a:endParaRPr lang="pt-BR" sz="1700" kern="1200" dirty="0"/>
        </a:p>
      </dsp:txBody>
      <dsp:txXfrm>
        <a:off x="19904" y="4896213"/>
        <a:ext cx="10761542" cy="367937"/>
      </dsp:txXfrm>
    </dsp:sp>
    <dsp:sp modelId="{28B58A6B-42DB-410F-AA59-D16B2822696E}">
      <dsp:nvSpPr>
        <dsp:cNvPr id="0" name=""/>
        <dsp:cNvSpPr/>
      </dsp:nvSpPr>
      <dsp:spPr>
        <a:xfrm>
          <a:off x="0" y="5284054"/>
          <a:ext cx="10801350"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4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t-BR" sz="1300" kern="1200" dirty="0" smtClean="0"/>
            <a:t>Descobrimento da AIDS como doença (1981) dois anos antes da identificação do vírus HIV.</a:t>
          </a:r>
          <a:endParaRPr lang="pt-BR" sz="1300" kern="1200" dirty="0"/>
        </a:p>
      </dsp:txBody>
      <dsp:txXfrm>
        <a:off x="0" y="5284054"/>
        <a:ext cx="10801350" cy="281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151357-119D-4E45-ADC9-955DBBDDEA48}">
      <dsp:nvSpPr>
        <dsp:cNvPr id="0" name=""/>
        <dsp:cNvSpPr/>
      </dsp:nvSpPr>
      <dsp:spPr>
        <a:xfrm>
          <a:off x="1429" y="0"/>
          <a:ext cx="3716482" cy="6334780"/>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t-BR" sz="2800" kern="1200" dirty="0" smtClean="0"/>
            <a:t>Indivíduo</a:t>
          </a:r>
          <a:endParaRPr lang="pt-BR" sz="2800" kern="1200" dirty="0"/>
        </a:p>
      </dsp:txBody>
      <dsp:txXfrm>
        <a:off x="1429" y="0"/>
        <a:ext cx="3716482" cy="1900434"/>
      </dsp:txXfrm>
    </dsp:sp>
    <dsp:sp modelId="{0E99AB31-5DC3-4631-BA7F-79D5AC821FB4}">
      <dsp:nvSpPr>
        <dsp:cNvPr id="0" name=""/>
        <dsp:cNvSpPr/>
      </dsp:nvSpPr>
      <dsp:spPr>
        <a:xfrm>
          <a:off x="373077" y="1900588"/>
          <a:ext cx="2973186" cy="92284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Demográficas:</a:t>
          </a:r>
        </a:p>
        <a:p>
          <a:pPr lvl="0" algn="ctr" defTabSz="666750">
            <a:lnSpc>
              <a:spcPct val="90000"/>
            </a:lnSpc>
            <a:spcBef>
              <a:spcPct val="0"/>
            </a:spcBef>
            <a:spcAft>
              <a:spcPct val="35000"/>
            </a:spcAft>
          </a:pPr>
          <a:r>
            <a:rPr lang="pt-BR" sz="1500" b="1" kern="1200" dirty="0" smtClean="0"/>
            <a:t>idade, sexo, grupo étnico, nº de habitantes. </a:t>
          </a:r>
          <a:endParaRPr lang="pt-BR" sz="1500" b="1" kern="1200" dirty="0"/>
        </a:p>
      </dsp:txBody>
      <dsp:txXfrm>
        <a:off x="400106" y="1927617"/>
        <a:ext cx="2919128" cy="868784"/>
      </dsp:txXfrm>
    </dsp:sp>
    <dsp:sp modelId="{C4EBF0F0-AE6E-417A-8DD5-DAD088EDCCD3}">
      <dsp:nvSpPr>
        <dsp:cNvPr id="0" name=""/>
        <dsp:cNvSpPr/>
      </dsp:nvSpPr>
      <dsp:spPr>
        <a:xfrm>
          <a:off x="373077" y="2965407"/>
          <a:ext cx="2973186" cy="92284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Socioeconômicas:</a:t>
          </a:r>
        </a:p>
        <a:p>
          <a:pPr lvl="0" algn="ctr" defTabSz="666750">
            <a:lnSpc>
              <a:spcPct val="90000"/>
            </a:lnSpc>
            <a:spcBef>
              <a:spcPct val="0"/>
            </a:spcBef>
            <a:spcAft>
              <a:spcPct val="35000"/>
            </a:spcAft>
          </a:pPr>
          <a:r>
            <a:rPr lang="pt-BR" sz="1500" b="1" kern="1200" dirty="0" smtClean="0"/>
            <a:t>ocupação, renda, instrução, estado civil.</a:t>
          </a:r>
          <a:endParaRPr lang="pt-BR" sz="1500" b="1" kern="1200" dirty="0"/>
        </a:p>
      </dsp:txBody>
      <dsp:txXfrm>
        <a:off x="400106" y="2992436"/>
        <a:ext cx="2919128" cy="868784"/>
      </dsp:txXfrm>
    </dsp:sp>
    <dsp:sp modelId="{58CDE047-4324-4C05-A3EF-6B3E63376230}">
      <dsp:nvSpPr>
        <dsp:cNvPr id="0" name=""/>
        <dsp:cNvSpPr/>
      </dsp:nvSpPr>
      <dsp:spPr>
        <a:xfrm>
          <a:off x="373077" y="4030225"/>
          <a:ext cx="2973186" cy="92284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Estilo de Vida:</a:t>
          </a:r>
        </a:p>
        <a:p>
          <a:pPr lvl="0" algn="ctr" defTabSz="666750">
            <a:lnSpc>
              <a:spcPct val="90000"/>
            </a:lnSpc>
            <a:spcBef>
              <a:spcPct val="0"/>
            </a:spcBef>
            <a:spcAft>
              <a:spcPct val="35000"/>
            </a:spcAft>
          </a:pPr>
          <a:r>
            <a:rPr lang="pt-BR" sz="1500" b="1" kern="1200" dirty="0" smtClean="0"/>
            <a:t>uso de drogas, alimentação, atividade física, religião.</a:t>
          </a:r>
          <a:endParaRPr lang="pt-BR" sz="1500" b="1" kern="1200" dirty="0"/>
        </a:p>
      </dsp:txBody>
      <dsp:txXfrm>
        <a:off x="400106" y="4057254"/>
        <a:ext cx="2919128" cy="868784"/>
      </dsp:txXfrm>
    </dsp:sp>
    <dsp:sp modelId="{8F0282A6-71E7-4D0A-BA31-E59F2F3DE51F}">
      <dsp:nvSpPr>
        <dsp:cNvPr id="0" name=""/>
        <dsp:cNvSpPr/>
      </dsp:nvSpPr>
      <dsp:spPr>
        <a:xfrm>
          <a:off x="373077" y="5095043"/>
          <a:ext cx="2973186" cy="92284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Serviços de Saúde:</a:t>
          </a:r>
        </a:p>
        <a:p>
          <a:pPr lvl="0" algn="ctr" defTabSz="666750">
            <a:lnSpc>
              <a:spcPct val="90000"/>
            </a:lnSpc>
            <a:spcBef>
              <a:spcPct val="0"/>
            </a:spcBef>
            <a:spcAft>
              <a:spcPct val="35000"/>
            </a:spcAft>
          </a:pPr>
          <a:r>
            <a:rPr lang="pt-BR" sz="1500" b="1" kern="1200" dirty="0" smtClean="0"/>
            <a:t>hospitais, ambulatórios, unidades de saúde, acesso aos serviços.</a:t>
          </a:r>
          <a:endParaRPr lang="pt-BR" sz="1500" b="1" kern="1200" dirty="0"/>
        </a:p>
      </dsp:txBody>
      <dsp:txXfrm>
        <a:off x="400106" y="5122072"/>
        <a:ext cx="2919128" cy="868784"/>
      </dsp:txXfrm>
    </dsp:sp>
    <dsp:sp modelId="{1B209649-35CF-4B39-9520-F0999A7721D5}">
      <dsp:nvSpPr>
        <dsp:cNvPr id="0" name=""/>
        <dsp:cNvSpPr/>
      </dsp:nvSpPr>
      <dsp:spPr>
        <a:xfrm>
          <a:off x="3996648" y="0"/>
          <a:ext cx="3716482" cy="6334780"/>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t-BR" sz="2800" kern="1200" dirty="0" smtClean="0"/>
            <a:t>Tempo</a:t>
          </a:r>
          <a:endParaRPr lang="pt-BR" sz="2800" kern="1200" dirty="0"/>
        </a:p>
      </dsp:txBody>
      <dsp:txXfrm>
        <a:off x="3996648" y="0"/>
        <a:ext cx="3716482" cy="1900434"/>
      </dsp:txXfrm>
    </dsp:sp>
    <dsp:sp modelId="{FAF6297C-A03C-4B80-91B6-50C3BA5AEBE1}">
      <dsp:nvSpPr>
        <dsp:cNvPr id="0" name=""/>
        <dsp:cNvSpPr/>
      </dsp:nvSpPr>
      <dsp:spPr>
        <a:xfrm>
          <a:off x="4368296" y="1900975"/>
          <a:ext cx="2973186" cy="1244530"/>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Tipo de Variação do Agravo: atípica, cíclica, sazonal.</a:t>
          </a:r>
          <a:endParaRPr lang="pt-BR" sz="1500" b="1" kern="1200" dirty="0"/>
        </a:p>
      </dsp:txBody>
      <dsp:txXfrm>
        <a:off x="4404747" y="1937426"/>
        <a:ext cx="2900284" cy="1171628"/>
      </dsp:txXfrm>
    </dsp:sp>
    <dsp:sp modelId="{52D2F53D-AC9F-4C88-95F7-6EEE217CC2BB}">
      <dsp:nvSpPr>
        <dsp:cNvPr id="0" name=""/>
        <dsp:cNvSpPr/>
      </dsp:nvSpPr>
      <dsp:spPr>
        <a:xfrm>
          <a:off x="4368296" y="3336972"/>
          <a:ext cx="2973186" cy="1244530"/>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Forma de Ocorrência dos Agravos: </a:t>
          </a:r>
        </a:p>
        <a:p>
          <a:pPr lvl="0" algn="ctr" defTabSz="666750">
            <a:lnSpc>
              <a:spcPct val="90000"/>
            </a:lnSpc>
            <a:spcBef>
              <a:spcPct val="0"/>
            </a:spcBef>
            <a:spcAft>
              <a:spcPct val="35000"/>
            </a:spcAft>
          </a:pPr>
          <a:r>
            <a:rPr lang="pt-BR" sz="1500" b="1" kern="1200" dirty="0" smtClean="0"/>
            <a:t>esporádicos, endemias, epidemias, surtos.</a:t>
          </a:r>
          <a:endParaRPr lang="pt-BR" sz="1500" b="1" kern="1200" dirty="0"/>
        </a:p>
      </dsp:txBody>
      <dsp:txXfrm>
        <a:off x="4404747" y="3373423"/>
        <a:ext cx="2900284" cy="1171628"/>
      </dsp:txXfrm>
    </dsp:sp>
    <dsp:sp modelId="{1F72C5C7-A74A-46F1-83DB-7018F38E1A34}">
      <dsp:nvSpPr>
        <dsp:cNvPr id="0" name=""/>
        <dsp:cNvSpPr/>
      </dsp:nvSpPr>
      <dsp:spPr>
        <a:xfrm>
          <a:off x="4230667" y="4791700"/>
          <a:ext cx="2973186" cy="1244530"/>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Impacto de Intervenções em Saúde.</a:t>
          </a:r>
          <a:endParaRPr lang="pt-BR" sz="1500" b="1" kern="1200" dirty="0"/>
        </a:p>
      </dsp:txBody>
      <dsp:txXfrm>
        <a:off x="4267118" y="4828151"/>
        <a:ext cx="2900284" cy="1171628"/>
      </dsp:txXfrm>
    </dsp:sp>
    <dsp:sp modelId="{7DFF1217-81BE-4282-9862-216FCAFF5BE1}">
      <dsp:nvSpPr>
        <dsp:cNvPr id="0" name=""/>
        <dsp:cNvSpPr/>
      </dsp:nvSpPr>
      <dsp:spPr>
        <a:xfrm>
          <a:off x="7991866" y="0"/>
          <a:ext cx="3716482" cy="6334780"/>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t-BR" sz="2800" kern="1200" dirty="0" smtClean="0"/>
            <a:t>Lugar</a:t>
          </a:r>
          <a:endParaRPr lang="pt-BR" sz="2800" kern="1200" dirty="0"/>
        </a:p>
      </dsp:txBody>
      <dsp:txXfrm>
        <a:off x="7991866" y="0"/>
        <a:ext cx="3716482" cy="1900434"/>
      </dsp:txXfrm>
    </dsp:sp>
    <dsp:sp modelId="{76006BC4-2513-4121-A038-556294FCA09E}">
      <dsp:nvSpPr>
        <dsp:cNvPr id="0" name=""/>
        <dsp:cNvSpPr/>
      </dsp:nvSpPr>
      <dsp:spPr>
        <a:xfrm>
          <a:off x="8363515" y="1900743"/>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País</a:t>
          </a:r>
          <a:endParaRPr lang="pt-BR" sz="1500" b="1" kern="1200" dirty="0"/>
        </a:p>
      </dsp:txBody>
      <dsp:txXfrm>
        <a:off x="8381328" y="1918556"/>
        <a:ext cx="2937560" cy="572565"/>
      </dsp:txXfrm>
    </dsp:sp>
    <dsp:sp modelId="{13CCB6BD-B194-4AD2-A256-B3E2D4F22C42}">
      <dsp:nvSpPr>
        <dsp:cNvPr id="0" name=""/>
        <dsp:cNvSpPr/>
      </dsp:nvSpPr>
      <dsp:spPr>
        <a:xfrm>
          <a:off x="8363515" y="2602502"/>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Região</a:t>
          </a:r>
          <a:endParaRPr lang="pt-BR" sz="1500" b="1" kern="1200" dirty="0"/>
        </a:p>
      </dsp:txBody>
      <dsp:txXfrm>
        <a:off x="8381328" y="2620315"/>
        <a:ext cx="2937560" cy="572565"/>
      </dsp:txXfrm>
    </dsp:sp>
    <dsp:sp modelId="{A6FC92E9-30E0-40B2-8902-F749CFC96921}">
      <dsp:nvSpPr>
        <dsp:cNvPr id="0" name=""/>
        <dsp:cNvSpPr/>
      </dsp:nvSpPr>
      <dsp:spPr>
        <a:xfrm>
          <a:off x="8363515" y="3304262"/>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Estado</a:t>
          </a:r>
          <a:endParaRPr lang="pt-BR" sz="1500" b="1" kern="1200" dirty="0"/>
        </a:p>
      </dsp:txBody>
      <dsp:txXfrm>
        <a:off x="8381328" y="3322075"/>
        <a:ext cx="2937560" cy="572565"/>
      </dsp:txXfrm>
    </dsp:sp>
    <dsp:sp modelId="{A8116D26-B406-4C80-8399-5A6723D95CDC}">
      <dsp:nvSpPr>
        <dsp:cNvPr id="0" name=""/>
        <dsp:cNvSpPr/>
      </dsp:nvSpPr>
      <dsp:spPr>
        <a:xfrm>
          <a:off x="8363515" y="4006021"/>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Município</a:t>
          </a:r>
          <a:endParaRPr lang="pt-BR" sz="1500" b="1" kern="1200" dirty="0"/>
        </a:p>
      </dsp:txBody>
      <dsp:txXfrm>
        <a:off x="8381328" y="4023834"/>
        <a:ext cx="2937560" cy="572565"/>
      </dsp:txXfrm>
    </dsp:sp>
    <dsp:sp modelId="{C85D3273-C28C-4C22-BE9D-A6F45A906C67}">
      <dsp:nvSpPr>
        <dsp:cNvPr id="0" name=""/>
        <dsp:cNvSpPr/>
      </dsp:nvSpPr>
      <dsp:spPr>
        <a:xfrm>
          <a:off x="8363515" y="4707780"/>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Bairro</a:t>
          </a:r>
          <a:endParaRPr lang="pt-BR" sz="1500" b="1" kern="1200" dirty="0"/>
        </a:p>
      </dsp:txBody>
      <dsp:txXfrm>
        <a:off x="8381328" y="4725593"/>
        <a:ext cx="2937560" cy="572565"/>
      </dsp:txXfrm>
    </dsp:sp>
    <dsp:sp modelId="{D009EF28-3192-4F15-96F4-DA91FCAAA94B}">
      <dsp:nvSpPr>
        <dsp:cNvPr id="0" name=""/>
        <dsp:cNvSpPr/>
      </dsp:nvSpPr>
      <dsp:spPr>
        <a:xfrm>
          <a:off x="8363515" y="5409540"/>
          <a:ext cx="2973186" cy="60819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pt-BR" sz="1500" b="1" kern="1200" dirty="0" smtClean="0"/>
            <a:t>Urbano-Rural</a:t>
          </a:r>
          <a:endParaRPr lang="pt-BR" sz="1500" b="1" kern="1200" dirty="0"/>
        </a:p>
      </dsp:txBody>
      <dsp:txXfrm>
        <a:off x="8381328" y="5427353"/>
        <a:ext cx="2937560" cy="57256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2" y="0"/>
            <a:ext cx="4303312" cy="341297"/>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5622597" y="0"/>
            <a:ext cx="4303312" cy="341297"/>
          </a:xfrm>
          <a:prstGeom prst="rect">
            <a:avLst/>
          </a:prstGeom>
        </p:spPr>
        <p:txBody>
          <a:bodyPr vert="horz" lIns="91440" tIns="45720" rIns="91440" bIns="45720" rtlCol="0"/>
          <a:lstStyle>
            <a:lvl1pPr algn="r">
              <a:defRPr sz="1200"/>
            </a:lvl1pPr>
          </a:lstStyle>
          <a:p>
            <a:fld id="{35320FDD-73A4-49BE-A6F6-6F56808E50CA}" type="datetimeFigureOut">
              <a:rPr lang="pt-BR" smtClean="0"/>
              <a:pPr/>
              <a:t>21/09/2017</a:t>
            </a:fld>
            <a:endParaRPr lang="pt-BR"/>
          </a:p>
        </p:txBody>
      </p:sp>
      <p:sp>
        <p:nvSpPr>
          <p:cNvPr id="4" name="Espaço Reservado para Rodapé 3"/>
          <p:cNvSpPr>
            <a:spLocks noGrp="1"/>
          </p:cNvSpPr>
          <p:nvPr>
            <p:ph type="ftr" sz="quarter" idx="2"/>
          </p:nvPr>
        </p:nvSpPr>
        <p:spPr>
          <a:xfrm>
            <a:off x="2" y="6456379"/>
            <a:ext cx="4303312" cy="34129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5622597" y="6456379"/>
            <a:ext cx="4303312" cy="341297"/>
          </a:xfrm>
          <a:prstGeom prst="rect">
            <a:avLst/>
          </a:prstGeom>
        </p:spPr>
        <p:txBody>
          <a:bodyPr vert="horz" lIns="91440" tIns="45720" rIns="91440" bIns="45720" rtlCol="0" anchor="b"/>
          <a:lstStyle>
            <a:lvl1pPr algn="r">
              <a:defRPr sz="1200"/>
            </a:lvl1pPr>
          </a:lstStyle>
          <a:p>
            <a:fld id="{8DFEAA50-D48D-45FF-9ADA-6996EC1B7C22}" type="slidenum">
              <a:rPr lang="pt-BR" smtClean="0"/>
              <a:pPr/>
              <a:t>‹nº›</a:t>
            </a:fld>
            <a:endParaRPr lang="pt-BR"/>
          </a:p>
        </p:txBody>
      </p:sp>
    </p:spTree>
    <p:extLst>
      <p:ext uri="{BB962C8B-B14F-4D97-AF65-F5344CB8AC3E}">
        <p14:creationId xmlns:p14="http://schemas.microsoft.com/office/powerpoint/2010/main" val="2167696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5622925" y="0"/>
            <a:ext cx="4303713" cy="341313"/>
          </a:xfrm>
          <a:prstGeom prst="rect">
            <a:avLst/>
          </a:prstGeom>
        </p:spPr>
        <p:txBody>
          <a:bodyPr vert="horz" lIns="91440" tIns="45720" rIns="91440" bIns="45720" rtlCol="0"/>
          <a:lstStyle>
            <a:lvl1pPr algn="r">
              <a:defRPr sz="1200"/>
            </a:lvl1pPr>
          </a:lstStyle>
          <a:p>
            <a:fld id="{DCF5FDA5-E524-4666-B996-D4D932BE42A2}" type="datetimeFigureOut">
              <a:rPr lang="pt-BR" smtClean="0"/>
              <a:pPr/>
              <a:t>21/09/2017</a:t>
            </a:fld>
            <a:endParaRPr lang="pt-BR"/>
          </a:p>
        </p:txBody>
      </p:sp>
      <p:sp>
        <p:nvSpPr>
          <p:cNvPr id="4" name="Espaço Reservado para Imagem de Slide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992188" y="3271838"/>
            <a:ext cx="7943850" cy="2676525"/>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5622925" y="6456363"/>
            <a:ext cx="4303713" cy="341312"/>
          </a:xfrm>
          <a:prstGeom prst="rect">
            <a:avLst/>
          </a:prstGeom>
        </p:spPr>
        <p:txBody>
          <a:bodyPr vert="horz" lIns="91440" tIns="45720" rIns="91440" bIns="45720" rtlCol="0" anchor="b"/>
          <a:lstStyle>
            <a:lvl1pPr algn="r">
              <a:defRPr sz="1200"/>
            </a:lvl1pPr>
          </a:lstStyle>
          <a:p>
            <a:fld id="{FC0872DC-83E4-4ECC-8CCA-AE9C3050AD45}" type="slidenum">
              <a:rPr lang="pt-BR" smtClean="0"/>
              <a:pPr/>
              <a:t>‹nº›</a:t>
            </a:fld>
            <a:endParaRPr lang="pt-BR"/>
          </a:p>
        </p:txBody>
      </p:sp>
    </p:spTree>
    <p:extLst>
      <p:ext uri="{BB962C8B-B14F-4D97-AF65-F5344CB8AC3E}">
        <p14:creationId xmlns:p14="http://schemas.microsoft.com/office/powerpoint/2010/main" val="1543429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C0872DC-83E4-4ECC-8CCA-AE9C3050AD45}" type="slidenum">
              <a:rPr lang="pt-BR" smtClean="0"/>
              <a:pPr/>
              <a:t>12</a:t>
            </a:fld>
            <a:endParaRPr lang="pt-BR"/>
          </a:p>
        </p:txBody>
      </p:sp>
    </p:spTree>
    <p:extLst>
      <p:ext uri="{BB962C8B-B14F-4D97-AF65-F5344CB8AC3E}">
        <p14:creationId xmlns:p14="http://schemas.microsoft.com/office/powerpoint/2010/main" val="1654219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30"/>
            <a:ext cx="103632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6AD6EE87-EBD5-4F12-A48A-63ACA297AC8F}" type="datetimeFigureOut">
              <a:rPr lang="en-US" smtClean="0"/>
              <a:pPr/>
              <a:t>9/21/2017</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335242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CD73815-2707-4475-8F1A-B873CB631BB4}" type="datetimeFigureOut">
              <a:rPr lang="en-US" smtClean="0"/>
              <a:pPr/>
              <a:t>9/21/2017</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232918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43"/>
            <a:ext cx="27432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609600" y="274643"/>
            <a:ext cx="80264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A4AFB99-0EAB-4182-AFF8-E214C82A68F6}" type="datetimeFigureOut">
              <a:rPr lang="en-US" smtClean="0"/>
              <a:pPr/>
              <a:t>9/21/2017</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289965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4" name="Freeform 8"/>
          <p:cNvSpPr>
            <a:spLocks/>
          </p:cNvSpPr>
          <p:nvPr/>
        </p:nvSpPr>
        <p:spPr bwMode="auto">
          <a:xfrm>
            <a:off x="-42333" y="4321175"/>
            <a:ext cx="1860551" cy="781050"/>
          </a:xfrm>
          <a:custGeom>
            <a:avLst/>
            <a:gdLst>
              <a:gd name="T0" fmla="*/ 2147483647 w 8042"/>
              <a:gd name="T1" fmla="*/ 2147483647 h 10000"/>
              <a:gd name="T2" fmla="*/ 2147483647 w 8042"/>
              <a:gd name="T3" fmla="*/ 2147483647 h 10000"/>
              <a:gd name="T4" fmla="*/ 2147483647 w 8042"/>
              <a:gd name="T5" fmla="*/ 2147483647 h 10000"/>
              <a:gd name="T6" fmla="*/ 2147483647 w 8042"/>
              <a:gd name="T7" fmla="*/ 2147483647 h 10000"/>
              <a:gd name="T8" fmla="*/ 2147483647 w 8042"/>
              <a:gd name="T9" fmla="*/ 2147483647 h 10000"/>
              <a:gd name="T10" fmla="*/ 2147483647 w 8042"/>
              <a:gd name="T11" fmla="*/ 2147483647 h 10000"/>
              <a:gd name="T12" fmla="*/ 2147483647 w 8042"/>
              <a:gd name="T13" fmla="*/ 2147483647 h 10000"/>
              <a:gd name="T14" fmla="*/ 2147483647 w 8042"/>
              <a:gd name="T15" fmla="*/ 2147483647 h 10000"/>
              <a:gd name="T16" fmla="*/ 2147483647 w 8042"/>
              <a:gd name="T17" fmla="*/ 0 h 10000"/>
              <a:gd name="T18" fmla="*/ 0 w 8042"/>
              <a:gd name="T19" fmla="*/ 2147483647 h 10000"/>
              <a:gd name="T20" fmla="*/ 2147483647 w 8042"/>
              <a:gd name="T21" fmla="*/ 2147483647 h 10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2" name="Title 1"/>
          <p:cNvSpPr>
            <a:spLocks noGrp="1"/>
          </p:cNvSpPr>
          <p:nvPr>
            <p:ph type="ctrTitle"/>
          </p:nvPr>
        </p:nvSpPr>
        <p:spPr>
          <a:xfrm>
            <a:off x="2589889" y="2514601"/>
            <a:ext cx="8800601" cy="2262781"/>
          </a:xfrm>
        </p:spPr>
        <p:txBody>
          <a:bodyPr anchor="b">
            <a:normAutofit/>
          </a:bodyPr>
          <a:lstStyle>
            <a:lvl1pPr>
              <a:defRPr sz="5400"/>
            </a:lvl1pPr>
          </a:lstStyle>
          <a:p>
            <a:r>
              <a:rPr lang="pt-BR"/>
              <a:t>Clique para editar o título mestre</a:t>
            </a:r>
            <a:endParaRPr lang="en-US" dirty="0"/>
          </a:p>
        </p:txBody>
      </p:sp>
      <p:sp>
        <p:nvSpPr>
          <p:cNvPr id="3" name="Subtitle 2"/>
          <p:cNvSpPr>
            <a:spLocks noGrp="1"/>
          </p:cNvSpPr>
          <p:nvPr>
            <p:ph type="subTitle" idx="1"/>
          </p:nvPr>
        </p:nvSpPr>
        <p:spPr>
          <a:xfrm>
            <a:off x="2589889" y="4777381"/>
            <a:ext cx="880060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5" name="Date Placeholder 3"/>
          <p:cNvSpPr>
            <a:spLocks noGrp="1"/>
          </p:cNvSpPr>
          <p:nvPr>
            <p:ph type="dt" sz="half" idx="10"/>
          </p:nvPr>
        </p:nvSpPr>
        <p:spPr/>
        <p:txBody>
          <a:bodyPr/>
          <a:lstStyle>
            <a:lvl1pPr>
              <a:defRPr/>
            </a:lvl1pPr>
          </a:lstStyle>
          <a:p>
            <a:pPr>
              <a:defRPr/>
            </a:pPr>
            <a:endParaRPr lang="pt-BR">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Slide Number Placeholder 5"/>
          <p:cNvSpPr>
            <a:spLocks noGrp="1"/>
          </p:cNvSpPr>
          <p:nvPr>
            <p:ph type="sldNum" sz="quarter" idx="12"/>
          </p:nvPr>
        </p:nvSpPr>
        <p:spPr>
          <a:xfrm>
            <a:off x="565151" y="4529139"/>
            <a:ext cx="778933" cy="365125"/>
          </a:xfrm>
        </p:spPr>
        <p:txBody>
          <a:bodyPr/>
          <a:lstStyle>
            <a:lvl1pPr>
              <a:defRPr/>
            </a:lvl1pPr>
          </a:lstStyle>
          <a:p>
            <a:pPr>
              <a:defRPr/>
            </a:pPr>
            <a:fld id="{B4BE5B91-DA55-4FA6-A216-82E42A0F3571}" type="slidenum">
              <a:rPr lang="pt-BR" altLang="pt-BR"/>
              <a:pPr>
                <a:defRPr/>
              </a:pPr>
              <a:t>‹nº›</a:t>
            </a:fld>
            <a:endParaRPr lang="pt-BR" altLang="pt-BR"/>
          </a:p>
        </p:txBody>
      </p:sp>
    </p:spTree>
    <p:extLst>
      <p:ext uri="{BB962C8B-B14F-4D97-AF65-F5344CB8AC3E}">
        <p14:creationId xmlns:p14="http://schemas.microsoft.com/office/powerpoint/2010/main" val="83673224"/>
      </p:ext>
    </p:extLst>
  </p:cSld>
  <p:clrMapOvr>
    <a:masterClrMapping/>
  </p:clrMapOvr>
  <p:transition spd="slow">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2" name="Title 1"/>
          <p:cNvSpPr>
            <a:spLocks noGrp="1"/>
          </p:cNvSpPr>
          <p:nvPr>
            <p:ph type="title"/>
          </p:nvPr>
        </p:nvSpPr>
        <p:spPr>
          <a:xfrm>
            <a:off x="2593602" y="624110"/>
            <a:ext cx="8785599" cy="1280890"/>
          </a:xfrm>
        </p:spPr>
        <p:txBody>
          <a:bodyPr/>
          <a:lstStyle/>
          <a:p>
            <a:r>
              <a:rPr lang="pt-BR"/>
              <a:t>Clique para editar o título mestre</a:t>
            </a:r>
            <a:endParaRPr lang="en-US" dirty="0"/>
          </a:p>
        </p:txBody>
      </p:sp>
      <p:sp>
        <p:nvSpPr>
          <p:cNvPr id="3" name="Content Placeholder 2"/>
          <p:cNvSpPr>
            <a:spLocks noGrp="1"/>
          </p:cNvSpPr>
          <p:nvPr>
            <p:ph idx="1"/>
          </p:nvPr>
        </p:nvSpPr>
        <p:spPr>
          <a:xfrm>
            <a:off x="2589888" y="2133600"/>
            <a:ext cx="8789313" cy="3777622"/>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pt-BR">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0CDF656-3515-4B0A-98C9-3ECC5B9395FA}" type="slidenum">
              <a:rPr lang="pt-BR" altLang="pt-BR"/>
              <a:pPr>
                <a:defRPr/>
              </a:pPr>
              <a:t>‹nº›</a:t>
            </a:fld>
            <a:endParaRPr lang="pt-BR" altLang="pt-BR"/>
          </a:p>
        </p:txBody>
      </p:sp>
    </p:spTree>
    <p:extLst>
      <p:ext uri="{BB962C8B-B14F-4D97-AF65-F5344CB8AC3E}">
        <p14:creationId xmlns:p14="http://schemas.microsoft.com/office/powerpoint/2010/main" val="1882547720"/>
      </p:ext>
    </p:extLst>
  </p:cSld>
  <p:clrMapOvr>
    <a:masterClrMapping/>
  </p:clrMapOvr>
  <p:transition spd="slow">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2" name="Title 1"/>
          <p:cNvSpPr>
            <a:spLocks noGrp="1"/>
          </p:cNvSpPr>
          <p:nvPr>
            <p:ph type="title"/>
          </p:nvPr>
        </p:nvSpPr>
        <p:spPr>
          <a:xfrm>
            <a:off x="2589888" y="2074562"/>
            <a:ext cx="8789313" cy="1468800"/>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2589888" y="3581400"/>
            <a:ext cx="8789313"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5" name="Date Placeholder 3"/>
          <p:cNvSpPr>
            <a:spLocks noGrp="1"/>
          </p:cNvSpPr>
          <p:nvPr>
            <p:ph type="dt" sz="half" idx="10"/>
          </p:nvPr>
        </p:nvSpPr>
        <p:spPr/>
        <p:txBody>
          <a:bodyPr/>
          <a:lstStyle>
            <a:lvl1pPr>
              <a:defRPr/>
            </a:lvl1pPr>
          </a:lstStyle>
          <a:p>
            <a:pPr>
              <a:defRPr/>
            </a:pPr>
            <a:endParaRPr lang="pt-BR">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Slide Number Placeholder 5"/>
          <p:cNvSpPr>
            <a:spLocks noGrp="1"/>
          </p:cNvSpPr>
          <p:nvPr>
            <p:ph type="sldNum" sz="quarter" idx="12"/>
          </p:nvPr>
        </p:nvSpPr>
        <p:spPr>
          <a:xfrm>
            <a:off x="681567" y="3244851"/>
            <a:ext cx="781051" cy="365125"/>
          </a:xfrm>
        </p:spPr>
        <p:txBody>
          <a:bodyPr/>
          <a:lstStyle>
            <a:lvl1pPr>
              <a:defRPr/>
            </a:lvl1pPr>
          </a:lstStyle>
          <a:p>
            <a:pPr>
              <a:defRPr/>
            </a:pPr>
            <a:fld id="{01964F19-4C70-4BDF-AE27-96712C53D753}" type="slidenum">
              <a:rPr lang="pt-BR" altLang="pt-BR"/>
              <a:pPr>
                <a:defRPr/>
              </a:pPr>
              <a:t>‹nº›</a:t>
            </a:fld>
            <a:endParaRPr lang="pt-BR" altLang="pt-BR"/>
          </a:p>
        </p:txBody>
      </p:sp>
    </p:spTree>
    <p:extLst>
      <p:ext uri="{BB962C8B-B14F-4D97-AF65-F5344CB8AC3E}">
        <p14:creationId xmlns:p14="http://schemas.microsoft.com/office/powerpoint/2010/main" val="1295499730"/>
      </p:ext>
    </p:extLst>
  </p:cSld>
  <p:clrMapOvr>
    <a:masterClrMapping/>
  </p:clrMapOvr>
  <p:transition spd="slow">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8" name="Title 7"/>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589889" y="2136707"/>
            <a:ext cx="4263375" cy="376739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7116410" y="2136707"/>
            <a:ext cx="4262791" cy="376739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6" name="Date Placeholder 4"/>
          <p:cNvSpPr>
            <a:spLocks noGrp="1"/>
          </p:cNvSpPr>
          <p:nvPr>
            <p:ph type="dt" sz="half" idx="10"/>
          </p:nvPr>
        </p:nvSpPr>
        <p:spPr/>
        <p:txBody>
          <a:bodyPr/>
          <a:lstStyle>
            <a:lvl1pPr>
              <a:defRPr/>
            </a:lvl1pPr>
          </a:lstStyle>
          <a:p>
            <a:pPr>
              <a:defRPr/>
            </a:pPr>
            <a:endParaRPr lang="pt-BR">
              <a:solidFill>
                <a:prstClr val="black">
                  <a:tint val="75000"/>
                </a:prstClr>
              </a:solidFill>
            </a:endParaRPr>
          </a:p>
        </p:txBody>
      </p:sp>
      <p:sp>
        <p:nvSpPr>
          <p:cNvPr id="7" name="Footer Placeholder 5"/>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2E789F10-ADC0-4E24-9E83-373E6649C27E}" type="slidenum">
              <a:rPr lang="pt-BR" altLang="pt-BR"/>
              <a:pPr>
                <a:defRPr/>
              </a:pPr>
              <a:t>‹nº›</a:t>
            </a:fld>
            <a:endParaRPr lang="pt-BR" altLang="pt-BR"/>
          </a:p>
        </p:txBody>
      </p:sp>
    </p:spTree>
    <p:extLst>
      <p:ext uri="{BB962C8B-B14F-4D97-AF65-F5344CB8AC3E}">
        <p14:creationId xmlns:p14="http://schemas.microsoft.com/office/powerpoint/2010/main" val="4136537241"/>
      </p:ext>
    </p:extLst>
  </p:cSld>
  <p:clrMapOvr>
    <a:masterClrMapping/>
  </p:clrMapOvr>
  <p:transition spd="slow">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7" name="Freeform 11"/>
          <p:cNvSpPr>
            <a:spLocks/>
          </p:cNvSpPr>
          <p:nvPr/>
        </p:nvSpPr>
        <p:spPr bwMode="auto">
          <a:xfrm flipV="1">
            <a:off x="0" y="711200"/>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3020469" y="2226626"/>
            <a:ext cx="38327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2589887" y="2802889"/>
            <a:ext cx="4263376" cy="3105703"/>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7541540" y="2223398"/>
            <a:ext cx="383098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7111620" y="2799661"/>
            <a:ext cx="4260907" cy="3105703"/>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8" name="Date Placeholder 6"/>
          <p:cNvSpPr>
            <a:spLocks noGrp="1"/>
          </p:cNvSpPr>
          <p:nvPr>
            <p:ph type="dt" sz="half" idx="10"/>
          </p:nvPr>
        </p:nvSpPr>
        <p:spPr/>
        <p:txBody>
          <a:bodyPr/>
          <a:lstStyle>
            <a:lvl1pPr>
              <a:defRPr/>
            </a:lvl1pPr>
          </a:lstStyle>
          <a:p>
            <a:pPr>
              <a:defRPr/>
            </a:pPr>
            <a:endParaRPr lang="pt-BR">
              <a:solidFill>
                <a:prstClr val="black">
                  <a:tint val="75000"/>
                </a:prstClr>
              </a:solidFill>
            </a:endParaRPr>
          </a:p>
        </p:txBody>
      </p:sp>
      <p:sp>
        <p:nvSpPr>
          <p:cNvPr id="9" name="Footer Placeholder 7"/>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11" name="Slide Number Placeholder 5"/>
          <p:cNvSpPr>
            <a:spLocks noGrp="1"/>
          </p:cNvSpPr>
          <p:nvPr>
            <p:ph type="sldNum" sz="quarter" idx="12"/>
          </p:nvPr>
        </p:nvSpPr>
        <p:spPr/>
        <p:txBody>
          <a:bodyPr/>
          <a:lstStyle>
            <a:lvl1pPr>
              <a:defRPr/>
            </a:lvl1pPr>
          </a:lstStyle>
          <a:p>
            <a:pPr>
              <a:defRPr/>
            </a:pPr>
            <a:fld id="{987087CC-3988-4114-87D3-AD19F5456A8C}" type="slidenum">
              <a:rPr lang="pt-BR" altLang="pt-BR"/>
              <a:pPr>
                <a:defRPr/>
              </a:pPr>
              <a:t>‹nº›</a:t>
            </a:fld>
            <a:endParaRPr lang="pt-BR" altLang="pt-BR"/>
          </a:p>
        </p:txBody>
      </p:sp>
    </p:spTree>
    <p:extLst>
      <p:ext uri="{BB962C8B-B14F-4D97-AF65-F5344CB8AC3E}">
        <p14:creationId xmlns:p14="http://schemas.microsoft.com/office/powerpoint/2010/main" val="3101662860"/>
      </p:ext>
    </p:extLst>
  </p:cSld>
  <p:clrMapOvr>
    <a:masterClrMapping/>
  </p:clrMapOvr>
  <p:transition spd="slow">
    <p:randomBar dir="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3" name="Freeform 11"/>
          <p:cNvSpPr>
            <a:spLocks/>
          </p:cNvSpPr>
          <p:nvPr/>
        </p:nvSpPr>
        <p:spPr bwMode="auto">
          <a:xfrm flipV="1">
            <a:off x="0" y="711200"/>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2" name="Title 1"/>
          <p:cNvSpPr>
            <a:spLocks noGrp="1"/>
          </p:cNvSpPr>
          <p:nvPr>
            <p:ph type="title"/>
          </p:nvPr>
        </p:nvSpPr>
        <p:spPr>
          <a:xfrm>
            <a:off x="2593600" y="624110"/>
            <a:ext cx="8785600" cy="1280890"/>
          </a:xfrm>
        </p:spPr>
        <p:txBody>
          <a:bodyPr/>
          <a:lstStyle/>
          <a:p>
            <a:r>
              <a:rPr lang="pt-BR"/>
              <a:t>Clique para editar o título mestre</a:t>
            </a:r>
            <a:endParaRPr lang="en-US" dirty="0"/>
          </a:p>
        </p:txBody>
      </p:sp>
      <p:sp>
        <p:nvSpPr>
          <p:cNvPr id="4" name="Date Placeholder 2"/>
          <p:cNvSpPr>
            <a:spLocks noGrp="1"/>
          </p:cNvSpPr>
          <p:nvPr>
            <p:ph type="dt" sz="half" idx="10"/>
          </p:nvPr>
        </p:nvSpPr>
        <p:spPr/>
        <p:txBody>
          <a:bodyPr/>
          <a:lstStyle>
            <a:lvl1pPr>
              <a:defRPr/>
            </a:lvl1pPr>
          </a:lstStyle>
          <a:p>
            <a:pPr>
              <a:defRPr/>
            </a:pPr>
            <a:endParaRPr lang="pt-BR">
              <a:solidFill>
                <a:prstClr val="black">
                  <a:tint val="75000"/>
                </a:prstClr>
              </a:solidFill>
            </a:endParaRPr>
          </a:p>
        </p:txBody>
      </p:sp>
      <p:sp>
        <p:nvSpPr>
          <p:cNvPr id="5" name="Footer Placeholder 3"/>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Slide Number Placeholder 4"/>
          <p:cNvSpPr>
            <a:spLocks noGrp="1"/>
          </p:cNvSpPr>
          <p:nvPr>
            <p:ph type="sldNum" sz="quarter" idx="12"/>
          </p:nvPr>
        </p:nvSpPr>
        <p:spPr/>
        <p:txBody>
          <a:bodyPr/>
          <a:lstStyle>
            <a:lvl1pPr>
              <a:defRPr/>
            </a:lvl1pPr>
          </a:lstStyle>
          <a:p>
            <a:pPr>
              <a:defRPr/>
            </a:pPr>
            <a:fld id="{FA3C9488-B76B-4BB7-9F92-96C0604C6457}" type="slidenum">
              <a:rPr lang="pt-BR" altLang="pt-BR"/>
              <a:pPr>
                <a:defRPr/>
              </a:pPr>
              <a:t>‹nº›</a:t>
            </a:fld>
            <a:endParaRPr lang="pt-BR" altLang="pt-BR"/>
          </a:p>
        </p:txBody>
      </p:sp>
    </p:spTree>
    <p:extLst>
      <p:ext uri="{BB962C8B-B14F-4D97-AF65-F5344CB8AC3E}">
        <p14:creationId xmlns:p14="http://schemas.microsoft.com/office/powerpoint/2010/main" val="1243384632"/>
      </p:ext>
    </p:extLst>
  </p:cSld>
  <p:clrMapOvr>
    <a:masterClrMapping/>
  </p:clrMapOvr>
  <p:transition spd="slow">
    <p:randomBar dir="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Freeform 11"/>
          <p:cNvSpPr>
            <a:spLocks/>
          </p:cNvSpPr>
          <p:nvPr/>
        </p:nvSpPr>
        <p:spPr bwMode="auto">
          <a:xfrm flipV="1">
            <a:off x="0" y="711200"/>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3" name="Date Placeholder 1"/>
          <p:cNvSpPr>
            <a:spLocks noGrp="1"/>
          </p:cNvSpPr>
          <p:nvPr>
            <p:ph type="dt" sz="half" idx="10"/>
          </p:nvPr>
        </p:nvSpPr>
        <p:spPr/>
        <p:txBody>
          <a:bodyPr/>
          <a:lstStyle>
            <a:lvl1pPr>
              <a:defRPr/>
            </a:lvl1pPr>
          </a:lstStyle>
          <a:p>
            <a:pPr>
              <a:defRPr/>
            </a:pPr>
            <a:endParaRPr lang="pt-BR">
              <a:solidFill>
                <a:prstClr val="black">
                  <a:tint val="75000"/>
                </a:prstClr>
              </a:solidFill>
            </a:endParaRPr>
          </a:p>
        </p:txBody>
      </p:sp>
      <p:sp>
        <p:nvSpPr>
          <p:cNvPr id="4" name="Footer Placeholder 2"/>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5" name="Slide Number Placeholder 3"/>
          <p:cNvSpPr>
            <a:spLocks noGrp="1"/>
          </p:cNvSpPr>
          <p:nvPr>
            <p:ph type="sldNum" sz="quarter" idx="12"/>
          </p:nvPr>
        </p:nvSpPr>
        <p:spPr/>
        <p:txBody>
          <a:bodyPr/>
          <a:lstStyle>
            <a:lvl1pPr>
              <a:defRPr/>
            </a:lvl1pPr>
          </a:lstStyle>
          <a:p>
            <a:pPr>
              <a:defRPr/>
            </a:pPr>
            <a:fld id="{6D73A3E4-590C-4793-9FB4-8D245E681DBD}" type="slidenum">
              <a:rPr lang="pt-BR" altLang="pt-BR"/>
              <a:pPr>
                <a:defRPr/>
              </a:pPr>
              <a:t>‹nº›</a:t>
            </a:fld>
            <a:endParaRPr lang="pt-BR" altLang="pt-BR"/>
          </a:p>
        </p:txBody>
      </p:sp>
    </p:spTree>
    <p:extLst>
      <p:ext uri="{BB962C8B-B14F-4D97-AF65-F5344CB8AC3E}">
        <p14:creationId xmlns:p14="http://schemas.microsoft.com/office/powerpoint/2010/main" val="2790564020"/>
      </p:ext>
    </p:extLst>
  </p:cSld>
  <p:clrMapOvr>
    <a:masterClrMapping/>
  </p:clrMapOvr>
  <p:transition spd="slow">
    <p:randomBar dir="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2" name="Title 1"/>
          <p:cNvSpPr>
            <a:spLocks noGrp="1"/>
          </p:cNvSpPr>
          <p:nvPr>
            <p:ph type="title"/>
          </p:nvPr>
        </p:nvSpPr>
        <p:spPr>
          <a:xfrm>
            <a:off x="2589887" y="446088"/>
            <a:ext cx="3506112" cy="976312"/>
          </a:xfrm>
        </p:spPr>
        <p:txBody>
          <a:bodyPr anchor="b"/>
          <a:lstStyle>
            <a:lvl1pPr algn="l">
              <a:defRPr sz="2000" b="0"/>
            </a:lvl1pPr>
          </a:lstStyle>
          <a:p>
            <a:r>
              <a:rPr lang="pt-BR"/>
              <a:t>Clique para editar o título mestre</a:t>
            </a:r>
            <a:endParaRPr lang="en-US" dirty="0"/>
          </a:p>
        </p:txBody>
      </p:sp>
      <p:sp>
        <p:nvSpPr>
          <p:cNvPr id="3" name="Content Placeholder 2"/>
          <p:cNvSpPr>
            <a:spLocks noGrp="1"/>
          </p:cNvSpPr>
          <p:nvPr>
            <p:ph idx="1"/>
          </p:nvPr>
        </p:nvSpPr>
        <p:spPr>
          <a:xfrm>
            <a:off x="6324659" y="446090"/>
            <a:ext cx="5054541" cy="5414963"/>
          </a:xfrm>
        </p:spPr>
        <p:txBody>
          <a:bodyPr anchor="ct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589887" y="1598613"/>
            <a:ext cx="3506112"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6" name="Date Placeholder 4"/>
          <p:cNvSpPr>
            <a:spLocks noGrp="1"/>
          </p:cNvSpPr>
          <p:nvPr>
            <p:ph type="dt" sz="half" idx="10"/>
          </p:nvPr>
        </p:nvSpPr>
        <p:spPr/>
        <p:txBody>
          <a:bodyPr/>
          <a:lstStyle>
            <a:lvl1pPr>
              <a:defRPr/>
            </a:lvl1pPr>
          </a:lstStyle>
          <a:p>
            <a:pPr>
              <a:defRPr/>
            </a:pPr>
            <a:endParaRPr lang="pt-BR">
              <a:solidFill>
                <a:prstClr val="black">
                  <a:tint val="75000"/>
                </a:prstClr>
              </a:solidFill>
            </a:endParaRPr>
          </a:p>
        </p:txBody>
      </p:sp>
      <p:sp>
        <p:nvSpPr>
          <p:cNvPr id="7" name="Footer Placeholder 5"/>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8" name="Slide Number Placeholder 6"/>
          <p:cNvSpPr>
            <a:spLocks noGrp="1"/>
          </p:cNvSpPr>
          <p:nvPr>
            <p:ph type="sldNum" sz="quarter" idx="12"/>
          </p:nvPr>
        </p:nvSpPr>
        <p:spPr/>
        <p:txBody>
          <a:bodyPr/>
          <a:lstStyle>
            <a:lvl1pPr>
              <a:defRPr/>
            </a:lvl1pPr>
          </a:lstStyle>
          <a:p>
            <a:pPr>
              <a:defRPr/>
            </a:pPr>
            <a:fld id="{E81B9E4C-71FD-4E2C-9ACD-F0509AE4089E}" type="slidenum">
              <a:rPr lang="pt-BR" altLang="pt-BR"/>
              <a:pPr>
                <a:defRPr/>
              </a:pPr>
              <a:t>‹nº›</a:t>
            </a:fld>
            <a:endParaRPr lang="pt-BR" altLang="pt-BR"/>
          </a:p>
        </p:txBody>
      </p:sp>
    </p:spTree>
    <p:extLst>
      <p:ext uri="{BB962C8B-B14F-4D97-AF65-F5344CB8AC3E}">
        <p14:creationId xmlns:p14="http://schemas.microsoft.com/office/powerpoint/2010/main" val="938786756"/>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5D3794B-289A-4A80-97D7-111025398D45}" type="datetimeFigureOut">
              <a:rPr lang="en-US" smtClean="0"/>
              <a:pPr/>
              <a:t>9/21/2017</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9040028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2" name="Title 1"/>
          <p:cNvSpPr>
            <a:spLocks noGrp="1"/>
          </p:cNvSpPr>
          <p:nvPr>
            <p:ph type="title"/>
          </p:nvPr>
        </p:nvSpPr>
        <p:spPr>
          <a:xfrm>
            <a:off x="2589888" y="4800600"/>
            <a:ext cx="8789313"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589888" y="634965"/>
            <a:ext cx="8789313"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noProof="0"/>
              <a:t>Clique no ícone para adicionar uma imagem</a:t>
            </a:r>
            <a:endParaRPr lang="en-US" noProof="0" dirty="0"/>
          </a:p>
        </p:txBody>
      </p:sp>
      <p:sp>
        <p:nvSpPr>
          <p:cNvPr id="4" name="Text Placeholder 3"/>
          <p:cNvSpPr>
            <a:spLocks noGrp="1"/>
          </p:cNvSpPr>
          <p:nvPr>
            <p:ph type="body" sz="half" idx="2"/>
          </p:nvPr>
        </p:nvSpPr>
        <p:spPr>
          <a:xfrm>
            <a:off x="2589888" y="5367338"/>
            <a:ext cx="878931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6" name="Date Placeholder 4"/>
          <p:cNvSpPr>
            <a:spLocks noGrp="1"/>
          </p:cNvSpPr>
          <p:nvPr>
            <p:ph type="dt" sz="half" idx="10"/>
          </p:nvPr>
        </p:nvSpPr>
        <p:spPr/>
        <p:txBody>
          <a:bodyPr/>
          <a:lstStyle>
            <a:lvl1pPr>
              <a:defRPr/>
            </a:lvl1pPr>
          </a:lstStyle>
          <a:p>
            <a:pPr>
              <a:defRPr/>
            </a:pPr>
            <a:endParaRPr lang="pt-BR">
              <a:solidFill>
                <a:prstClr val="black">
                  <a:tint val="75000"/>
                </a:prstClr>
              </a:solidFill>
            </a:endParaRPr>
          </a:p>
        </p:txBody>
      </p:sp>
      <p:sp>
        <p:nvSpPr>
          <p:cNvPr id="7" name="Footer Placeholder 5"/>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8" name="Slide Number Placeholder 6"/>
          <p:cNvSpPr>
            <a:spLocks noGrp="1"/>
          </p:cNvSpPr>
          <p:nvPr>
            <p:ph type="sldNum" sz="quarter" idx="12"/>
          </p:nvPr>
        </p:nvSpPr>
        <p:spPr>
          <a:xfrm>
            <a:off x="681567" y="4983164"/>
            <a:ext cx="781051" cy="365125"/>
          </a:xfrm>
        </p:spPr>
        <p:txBody>
          <a:bodyPr/>
          <a:lstStyle>
            <a:lvl1pPr>
              <a:defRPr/>
            </a:lvl1pPr>
          </a:lstStyle>
          <a:p>
            <a:pPr>
              <a:defRPr/>
            </a:pPr>
            <a:fld id="{F45C4515-9E57-4136-A31D-81835E46B993}" type="slidenum">
              <a:rPr lang="pt-BR" altLang="pt-BR"/>
              <a:pPr>
                <a:defRPr/>
              </a:pPr>
              <a:t>‹nº›</a:t>
            </a:fld>
            <a:endParaRPr lang="pt-BR" altLang="pt-BR"/>
          </a:p>
        </p:txBody>
      </p:sp>
    </p:spTree>
    <p:extLst>
      <p:ext uri="{BB962C8B-B14F-4D97-AF65-F5344CB8AC3E}">
        <p14:creationId xmlns:p14="http://schemas.microsoft.com/office/powerpoint/2010/main" val="4129779274"/>
      </p:ext>
    </p:extLst>
  </p:cSld>
  <p:clrMapOvr>
    <a:masterClrMapping/>
  </p:clrMapOvr>
  <p:transition spd="slow">
    <p:randomBar dir="ver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2" name="Title 1"/>
          <p:cNvSpPr>
            <a:spLocks noGrp="1"/>
          </p:cNvSpPr>
          <p:nvPr>
            <p:ph type="title"/>
          </p:nvPr>
        </p:nvSpPr>
        <p:spPr>
          <a:xfrm>
            <a:off x="2589888" y="609600"/>
            <a:ext cx="8789313" cy="3117040"/>
          </a:xfrm>
        </p:spPr>
        <p:txBody>
          <a:bodyPr anchor="ctr">
            <a:normAutofit/>
          </a:bodyPr>
          <a:lstStyle>
            <a:lvl1pPr algn="l">
              <a:defRPr sz="4800" b="0" cap="none"/>
            </a:lvl1pPr>
          </a:lstStyle>
          <a:p>
            <a:r>
              <a:rPr lang="pt-BR"/>
              <a:t>Clique para editar o título mestre</a:t>
            </a:r>
            <a:endParaRPr lang="en-US" dirty="0"/>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5" name="Date Placeholder 3"/>
          <p:cNvSpPr>
            <a:spLocks noGrp="1"/>
          </p:cNvSpPr>
          <p:nvPr>
            <p:ph type="dt" sz="half" idx="10"/>
          </p:nvPr>
        </p:nvSpPr>
        <p:spPr/>
        <p:txBody>
          <a:bodyPr/>
          <a:lstStyle>
            <a:lvl1pPr>
              <a:defRPr/>
            </a:lvl1pPr>
          </a:lstStyle>
          <a:p>
            <a:pPr>
              <a:defRPr/>
            </a:pPr>
            <a:endParaRPr lang="pt-BR">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Slide Number Placeholder 5"/>
          <p:cNvSpPr>
            <a:spLocks noGrp="1"/>
          </p:cNvSpPr>
          <p:nvPr>
            <p:ph type="sldNum" sz="quarter" idx="12"/>
          </p:nvPr>
        </p:nvSpPr>
        <p:spPr>
          <a:xfrm>
            <a:off x="681567" y="3244851"/>
            <a:ext cx="781051" cy="365125"/>
          </a:xfrm>
        </p:spPr>
        <p:txBody>
          <a:bodyPr/>
          <a:lstStyle>
            <a:lvl1pPr>
              <a:defRPr/>
            </a:lvl1pPr>
          </a:lstStyle>
          <a:p>
            <a:pPr>
              <a:defRPr/>
            </a:pPr>
            <a:fld id="{629A6127-CA45-46E8-A444-F8DE2C233665}" type="slidenum">
              <a:rPr lang="pt-BR" altLang="pt-BR"/>
              <a:pPr>
                <a:defRPr/>
              </a:pPr>
              <a:t>‹nº›</a:t>
            </a:fld>
            <a:endParaRPr lang="pt-BR" altLang="pt-BR"/>
          </a:p>
        </p:txBody>
      </p:sp>
    </p:spTree>
    <p:extLst>
      <p:ext uri="{BB962C8B-B14F-4D97-AF65-F5344CB8AC3E}">
        <p14:creationId xmlns:p14="http://schemas.microsoft.com/office/powerpoint/2010/main" val="3744894038"/>
      </p:ext>
    </p:extLst>
  </p:cSld>
  <p:clrMapOvr>
    <a:masterClrMapping/>
  </p:clrMapOvr>
  <p:transition spd="slow">
    <p:randomBar dir="ver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5" name="Freeform 11"/>
          <p:cNvSpPr>
            <a:spLocks/>
          </p:cNvSpPr>
          <p:nvPr/>
        </p:nvSpPr>
        <p:spPr bwMode="auto">
          <a:xfrm flipV="1">
            <a:off x="0" y="3167063"/>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6" name="TextBox 13"/>
          <p:cNvSpPr txBox="1">
            <a:spLocks noChangeArrowheads="1"/>
          </p:cNvSpPr>
          <p:nvPr/>
        </p:nvSpPr>
        <p:spPr bwMode="auto">
          <a:xfrm>
            <a:off x="2410884" y="647700"/>
            <a:ext cx="609600" cy="585788"/>
          </a:xfrm>
          <a:prstGeom prst="rect">
            <a:avLst/>
          </a:prstGeom>
          <a:noFill/>
          <a:ln>
            <a:noFill/>
          </a:ln>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914400" fontAlgn="base">
              <a:spcBef>
                <a:spcPct val="0"/>
              </a:spcBef>
              <a:spcAft>
                <a:spcPct val="0"/>
              </a:spcAft>
              <a:defRPr/>
            </a:pPr>
            <a:r>
              <a:rPr lang="en-US" sz="8000">
                <a:solidFill>
                  <a:srgbClr val="A53010"/>
                </a:solidFill>
                <a:latin typeface="Arial" panose="020B0604020202020204" pitchFamily="34" charset="0"/>
              </a:rPr>
              <a:t>“</a:t>
            </a:r>
          </a:p>
        </p:txBody>
      </p:sp>
      <p:sp>
        <p:nvSpPr>
          <p:cNvPr id="7" name="TextBox 14"/>
          <p:cNvSpPr txBox="1">
            <a:spLocks noChangeArrowheads="1"/>
          </p:cNvSpPr>
          <p:nvPr/>
        </p:nvSpPr>
        <p:spPr bwMode="auto">
          <a:xfrm>
            <a:off x="10892367" y="2905125"/>
            <a:ext cx="609600" cy="584200"/>
          </a:xfrm>
          <a:prstGeom prst="rect">
            <a:avLst/>
          </a:prstGeom>
          <a:noFill/>
          <a:ln>
            <a:noFill/>
          </a:ln>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914400" fontAlgn="base">
              <a:spcBef>
                <a:spcPct val="0"/>
              </a:spcBef>
              <a:spcAft>
                <a:spcPct val="0"/>
              </a:spcAft>
              <a:defRPr/>
            </a:pPr>
            <a:r>
              <a:rPr lang="en-US" sz="8000">
                <a:solidFill>
                  <a:srgbClr val="A53010"/>
                </a:solidFill>
                <a:latin typeface="Arial" panose="020B0604020202020204" pitchFamily="34" charset="0"/>
              </a:rPr>
              <a:t>”</a:t>
            </a:r>
          </a:p>
        </p:txBody>
      </p:sp>
      <p:sp>
        <p:nvSpPr>
          <p:cNvPr id="2"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pt-BR"/>
              <a:t>Clique para editar o título mestre</a:t>
            </a:r>
            <a:endParaRPr lang="en-US" dirty="0"/>
          </a:p>
        </p:txBody>
      </p:sp>
      <p:sp>
        <p:nvSpPr>
          <p:cNvPr id="13" name="Text Placeholder 9"/>
          <p:cNvSpPr>
            <a:spLocks noGrp="1"/>
          </p:cNvSpPr>
          <p:nvPr>
            <p:ph type="body" sz="quarter" idx="13"/>
          </p:nvPr>
        </p:nvSpPr>
        <p:spPr>
          <a:xfrm>
            <a:off x="3221296" y="3505200"/>
            <a:ext cx="7538517"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8" name="Date Placeholder 3"/>
          <p:cNvSpPr>
            <a:spLocks noGrp="1"/>
          </p:cNvSpPr>
          <p:nvPr>
            <p:ph type="dt" sz="half" idx="14"/>
          </p:nvPr>
        </p:nvSpPr>
        <p:spPr/>
        <p:txBody>
          <a:bodyPr/>
          <a:lstStyle>
            <a:lvl1pPr>
              <a:defRPr/>
            </a:lvl1pPr>
          </a:lstStyle>
          <a:p>
            <a:pPr>
              <a:defRPr/>
            </a:pPr>
            <a:endParaRPr lang="pt-BR">
              <a:solidFill>
                <a:prstClr val="black">
                  <a:tint val="75000"/>
                </a:prstClr>
              </a:solidFill>
            </a:endParaRPr>
          </a:p>
        </p:txBody>
      </p:sp>
      <p:sp>
        <p:nvSpPr>
          <p:cNvPr id="9" name="Footer Placeholder 4"/>
          <p:cNvSpPr>
            <a:spLocks noGrp="1"/>
          </p:cNvSpPr>
          <p:nvPr>
            <p:ph type="ftr" sz="quarter" idx="15"/>
          </p:nvPr>
        </p:nvSpPr>
        <p:spPr/>
        <p:txBody>
          <a:bodyPr/>
          <a:lstStyle>
            <a:lvl1pPr>
              <a:defRPr/>
            </a:lvl1pPr>
          </a:lstStyle>
          <a:p>
            <a:pPr>
              <a:defRPr/>
            </a:pPr>
            <a:endParaRPr lang="pt-BR">
              <a:solidFill>
                <a:prstClr val="black">
                  <a:tint val="75000"/>
                </a:prstClr>
              </a:solidFill>
            </a:endParaRPr>
          </a:p>
        </p:txBody>
      </p:sp>
      <p:sp>
        <p:nvSpPr>
          <p:cNvPr id="10" name="Slide Number Placeholder 5"/>
          <p:cNvSpPr>
            <a:spLocks noGrp="1"/>
          </p:cNvSpPr>
          <p:nvPr>
            <p:ph type="sldNum" sz="quarter" idx="16"/>
          </p:nvPr>
        </p:nvSpPr>
        <p:spPr>
          <a:xfrm>
            <a:off x="681567" y="3244851"/>
            <a:ext cx="781051" cy="365125"/>
          </a:xfrm>
        </p:spPr>
        <p:txBody>
          <a:bodyPr/>
          <a:lstStyle>
            <a:lvl1pPr>
              <a:defRPr/>
            </a:lvl1pPr>
          </a:lstStyle>
          <a:p>
            <a:pPr>
              <a:defRPr/>
            </a:pPr>
            <a:fld id="{D79B0C9A-AC3F-42D3-AB8E-072FD16AF0BF}" type="slidenum">
              <a:rPr lang="pt-BR" altLang="pt-BR"/>
              <a:pPr>
                <a:defRPr/>
              </a:pPr>
              <a:t>‹nº›</a:t>
            </a:fld>
            <a:endParaRPr lang="pt-BR" altLang="pt-BR"/>
          </a:p>
        </p:txBody>
      </p:sp>
    </p:spTree>
    <p:extLst>
      <p:ext uri="{BB962C8B-B14F-4D97-AF65-F5344CB8AC3E}">
        <p14:creationId xmlns:p14="http://schemas.microsoft.com/office/powerpoint/2010/main" val="2330873285"/>
      </p:ext>
    </p:extLst>
  </p:cSld>
  <p:clrMapOvr>
    <a:masterClrMapping/>
  </p:clrMapOvr>
  <p:transition spd="slow">
    <p:randomBar dir="ver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2" name="Title 1"/>
          <p:cNvSpPr>
            <a:spLocks noGrp="1"/>
          </p:cNvSpPr>
          <p:nvPr>
            <p:ph type="title"/>
          </p:nvPr>
        </p:nvSpPr>
        <p:spPr>
          <a:xfrm>
            <a:off x="2589888" y="2438402"/>
            <a:ext cx="8789313" cy="2724845"/>
          </a:xfrm>
        </p:spPr>
        <p:txBody>
          <a:bodyPr anchor="b">
            <a:normAutofit/>
          </a:bodyPr>
          <a:lstStyle>
            <a:lvl1pPr algn="l">
              <a:defRPr sz="4800" b="0"/>
            </a:lvl1pPr>
          </a:lstStyle>
          <a:p>
            <a:r>
              <a:rPr lang="pt-BR"/>
              <a:t>Clique para editar o título mestre</a:t>
            </a:r>
            <a:endParaRPr lang="en-US" dirty="0"/>
          </a:p>
        </p:txBody>
      </p:sp>
      <p:sp>
        <p:nvSpPr>
          <p:cNvPr id="4" name="Text Placeholder 3"/>
          <p:cNvSpPr>
            <a:spLocks noGrp="1"/>
          </p:cNvSpPr>
          <p:nvPr>
            <p:ph type="body" sz="half" idx="2"/>
          </p:nvPr>
        </p:nvSpPr>
        <p:spPr>
          <a:xfrm>
            <a:off x="2589888" y="5181600"/>
            <a:ext cx="8789313" cy="729622"/>
          </a:xfrm>
        </p:spPr>
        <p:txBody>
          <a:bodyPr rtlCol="0">
            <a:normAutofit/>
          </a:bodyPr>
          <a:lstStyle>
            <a:lvl1pPr>
              <a:buNone/>
              <a:defRPr lang="en-US">
                <a:solidFill>
                  <a:schemeClr val="tx1">
                    <a:lumMod val="65000"/>
                    <a:lumOff val="35000"/>
                  </a:schemeClr>
                </a:solidFill>
              </a:defRPr>
            </a:lvl1pPr>
          </a:lstStyle>
          <a:p>
            <a:pPr lvl="0"/>
            <a:r>
              <a:rPr lang="pt-BR"/>
              <a:t>Clique para editar o texto mestre</a:t>
            </a:r>
          </a:p>
        </p:txBody>
      </p:sp>
      <p:sp>
        <p:nvSpPr>
          <p:cNvPr id="6" name="Date Placeholder 4"/>
          <p:cNvSpPr>
            <a:spLocks noGrp="1"/>
          </p:cNvSpPr>
          <p:nvPr>
            <p:ph type="dt" sz="half" idx="10"/>
          </p:nvPr>
        </p:nvSpPr>
        <p:spPr/>
        <p:txBody>
          <a:bodyPr/>
          <a:lstStyle>
            <a:lvl1pPr>
              <a:defRPr/>
            </a:lvl1pPr>
          </a:lstStyle>
          <a:p>
            <a:pPr>
              <a:defRPr/>
            </a:pPr>
            <a:endParaRPr lang="pt-BR">
              <a:solidFill>
                <a:prstClr val="black">
                  <a:tint val="75000"/>
                </a:prstClr>
              </a:solidFill>
            </a:endParaRPr>
          </a:p>
        </p:txBody>
      </p:sp>
      <p:sp>
        <p:nvSpPr>
          <p:cNvPr id="7" name="Footer Placeholder 5"/>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8" name="Slide Number Placeholder 6"/>
          <p:cNvSpPr>
            <a:spLocks noGrp="1"/>
          </p:cNvSpPr>
          <p:nvPr>
            <p:ph type="sldNum" sz="quarter" idx="12"/>
          </p:nvPr>
        </p:nvSpPr>
        <p:spPr>
          <a:xfrm>
            <a:off x="681567" y="4983164"/>
            <a:ext cx="781051" cy="365125"/>
          </a:xfrm>
        </p:spPr>
        <p:txBody>
          <a:bodyPr/>
          <a:lstStyle>
            <a:lvl1pPr>
              <a:defRPr/>
            </a:lvl1pPr>
          </a:lstStyle>
          <a:p>
            <a:pPr>
              <a:defRPr/>
            </a:pPr>
            <a:fld id="{F7A232C7-E249-451D-8020-30B417D964F8}" type="slidenum">
              <a:rPr lang="pt-BR" altLang="pt-BR"/>
              <a:pPr>
                <a:defRPr/>
              </a:pPr>
              <a:t>‹nº›</a:t>
            </a:fld>
            <a:endParaRPr lang="pt-BR" altLang="pt-BR"/>
          </a:p>
        </p:txBody>
      </p:sp>
    </p:spTree>
    <p:extLst>
      <p:ext uri="{BB962C8B-B14F-4D97-AF65-F5344CB8AC3E}">
        <p14:creationId xmlns:p14="http://schemas.microsoft.com/office/powerpoint/2010/main" val="3949193399"/>
      </p:ext>
    </p:extLst>
  </p:cSld>
  <p:clrMapOvr>
    <a:masterClrMapping/>
  </p:clrMapOvr>
  <p:transition spd="slow">
    <p:randomBar dir="ver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6" name="TextBox 10"/>
          <p:cNvSpPr txBox="1">
            <a:spLocks noChangeArrowheads="1"/>
          </p:cNvSpPr>
          <p:nvPr/>
        </p:nvSpPr>
        <p:spPr bwMode="auto">
          <a:xfrm>
            <a:off x="2410884" y="647700"/>
            <a:ext cx="609600" cy="585788"/>
          </a:xfrm>
          <a:prstGeom prst="rect">
            <a:avLst/>
          </a:prstGeom>
          <a:noFill/>
          <a:ln>
            <a:noFill/>
          </a:ln>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914400" fontAlgn="base">
              <a:spcBef>
                <a:spcPct val="0"/>
              </a:spcBef>
              <a:spcAft>
                <a:spcPct val="0"/>
              </a:spcAft>
              <a:defRPr/>
            </a:pPr>
            <a:r>
              <a:rPr lang="en-US" sz="8000">
                <a:solidFill>
                  <a:srgbClr val="A53010"/>
                </a:solidFill>
                <a:latin typeface="Arial" panose="020B0604020202020204" pitchFamily="34" charset="0"/>
              </a:rPr>
              <a:t>“</a:t>
            </a:r>
          </a:p>
        </p:txBody>
      </p:sp>
      <p:sp>
        <p:nvSpPr>
          <p:cNvPr id="7" name="TextBox 11"/>
          <p:cNvSpPr txBox="1">
            <a:spLocks noChangeArrowheads="1"/>
          </p:cNvSpPr>
          <p:nvPr/>
        </p:nvSpPr>
        <p:spPr bwMode="auto">
          <a:xfrm>
            <a:off x="10892367" y="2905125"/>
            <a:ext cx="609600" cy="584200"/>
          </a:xfrm>
          <a:prstGeom prst="rect">
            <a:avLst/>
          </a:prstGeom>
          <a:noFill/>
          <a:ln>
            <a:noFill/>
          </a:ln>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914400" fontAlgn="base">
              <a:spcBef>
                <a:spcPct val="0"/>
              </a:spcBef>
              <a:spcAft>
                <a:spcPct val="0"/>
              </a:spcAft>
              <a:defRPr/>
            </a:pPr>
            <a:r>
              <a:rPr lang="en-US" sz="8000">
                <a:solidFill>
                  <a:srgbClr val="A53010"/>
                </a:solidFill>
                <a:latin typeface="Arial" panose="020B0604020202020204" pitchFamily="34" charset="0"/>
              </a:rPr>
              <a:t>”</a:t>
            </a:r>
          </a:p>
        </p:txBody>
      </p:sp>
      <p:sp>
        <p:nvSpPr>
          <p:cNvPr id="13"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pt-BR"/>
              <a:t>Clique para editar o título mestre</a:t>
            </a:r>
            <a:endParaRPr lang="en-US" dirty="0"/>
          </a:p>
        </p:txBody>
      </p:sp>
      <p:sp>
        <p:nvSpPr>
          <p:cNvPr id="21" name="Text Placeholder 9"/>
          <p:cNvSpPr>
            <a:spLocks noGrp="1"/>
          </p:cNvSpPr>
          <p:nvPr>
            <p:ph type="body" sz="quarter" idx="13"/>
          </p:nvPr>
        </p:nvSpPr>
        <p:spPr>
          <a:xfrm>
            <a:off x="2589887" y="4343400"/>
            <a:ext cx="891772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4" name="Text Placeholder 3"/>
          <p:cNvSpPr>
            <a:spLocks noGrp="1"/>
          </p:cNvSpPr>
          <p:nvPr>
            <p:ph type="body" sz="half" idx="2"/>
          </p:nvPr>
        </p:nvSpPr>
        <p:spPr>
          <a:xfrm>
            <a:off x="2589887" y="5181600"/>
            <a:ext cx="8917723" cy="729622"/>
          </a:xfrm>
        </p:spPr>
        <p:txBody>
          <a:bodyPr rtlCol="0">
            <a:normAutofit/>
          </a:bodyPr>
          <a:lstStyle>
            <a:lvl1pPr>
              <a:buNone/>
              <a:defRPr lang="en-US">
                <a:solidFill>
                  <a:schemeClr val="tx1">
                    <a:lumMod val="65000"/>
                    <a:lumOff val="35000"/>
                  </a:schemeClr>
                </a:solidFill>
              </a:defRPr>
            </a:lvl1pPr>
          </a:lstStyle>
          <a:p>
            <a:pPr lvl="0"/>
            <a:r>
              <a:rPr lang="pt-BR"/>
              <a:t>Clique para editar o texto mestre</a:t>
            </a:r>
          </a:p>
        </p:txBody>
      </p:sp>
      <p:sp>
        <p:nvSpPr>
          <p:cNvPr id="8" name="Date Placeholder 4"/>
          <p:cNvSpPr>
            <a:spLocks noGrp="1"/>
          </p:cNvSpPr>
          <p:nvPr>
            <p:ph type="dt" sz="half" idx="14"/>
          </p:nvPr>
        </p:nvSpPr>
        <p:spPr/>
        <p:txBody>
          <a:bodyPr/>
          <a:lstStyle>
            <a:lvl1pPr>
              <a:defRPr/>
            </a:lvl1pPr>
          </a:lstStyle>
          <a:p>
            <a:pPr>
              <a:defRPr/>
            </a:pPr>
            <a:endParaRPr lang="pt-BR">
              <a:solidFill>
                <a:prstClr val="black">
                  <a:tint val="75000"/>
                </a:prstClr>
              </a:solidFill>
            </a:endParaRPr>
          </a:p>
        </p:txBody>
      </p:sp>
      <p:sp>
        <p:nvSpPr>
          <p:cNvPr id="9" name="Footer Placeholder 5"/>
          <p:cNvSpPr>
            <a:spLocks noGrp="1"/>
          </p:cNvSpPr>
          <p:nvPr>
            <p:ph type="ftr" sz="quarter" idx="15"/>
          </p:nvPr>
        </p:nvSpPr>
        <p:spPr/>
        <p:txBody>
          <a:bodyPr/>
          <a:lstStyle>
            <a:lvl1pPr>
              <a:defRPr/>
            </a:lvl1pPr>
          </a:lstStyle>
          <a:p>
            <a:pPr>
              <a:defRPr/>
            </a:pPr>
            <a:endParaRPr lang="pt-BR">
              <a:solidFill>
                <a:prstClr val="black">
                  <a:tint val="75000"/>
                </a:prstClr>
              </a:solidFill>
            </a:endParaRPr>
          </a:p>
        </p:txBody>
      </p:sp>
      <p:sp>
        <p:nvSpPr>
          <p:cNvPr id="10" name="Slide Number Placeholder 6"/>
          <p:cNvSpPr>
            <a:spLocks noGrp="1"/>
          </p:cNvSpPr>
          <p:nvPr>
            <p:ph type="sldNum" sz="quarter" idx="16"/>
          </p:nvPr>
        </p:nvSpPr>
        <p:spPr>
          <a:xfrm>
            <a:off x="681567" y="4983164"/>
            <a:ext cx="781051" cy="365125"/>
          </a:xfrm>
        </p:spPr>
        <p:txBody>
          <a:bodyPr/>
          <a:lstStyle>
            <a:lvl1pPr>
              <a:defRPr/>
            </a:lvl1pPr>
          </a:lstStyle>
          <a:p>
            <a:pPr>
              <a:defRPr/>
            </a:pPr>
            <a:fld id="{C36821F3-4167-44EB-AC8F-58E5CACDC759}" type="slidenum">
              <a:rPr lang="pt-BR" altLang="pt-BR"/>
              <a:pPr>
                <a:defRPr/>
              </a:pPr>
              <a:t>‹nº›</a:t>
            </a:fld>
            <a:endParaRPr lang="pt-BR" altLang="pt-BR"/>
          </a:p>
        </p:txBody>
      </p:sp>
    </p:spTree>
    <p:extLst>
      <p:ext uri="{BB962C8B-B14F-4D97-AF65-F5344CB8AC3E}">
        <p14:creationId xmlns:p14="http://schemas.microsoft.com/office/powerpoint/2010/main" val="2302727000"/>
      </p:ext>
    </p:extLst>
  </p:cSld>
  <p:clrMapOvr>
    <a:masterClrMapping/>
  </p:clrMapOvr>
  <p:transition spd="slow">
    <p:randomBar dir="ver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2" name="Title 1"/>
          <p:cNvSpPr>
            <a:spLocks noGrp="1"/>
          </p:cNvSpPr>
          <p:nvPr>
            <p:ph type="title"/>
          </p:nvPr>
        </p:nvSpPr>
        <p:spPr>
          <a:xfrm>
            <a:off x="2589888" y="627407"/>
            <a:ext cx="8789312" cy="2880020"/>
          </a:xfrm>
        </p:spPr>
        <p:txBody>
          <a:bodyPr anchor="ctr">
            <a:normAutofit/>
          </a:bodyPr>
          <a:lstStyle>
            <a:lvl1pPr algn="l">
              <a:defRPr sz="4800" b="0"/>
            </a:lvl1pPr>
          </a:lstStyle>
          <a:p>
            <a:r>
              <a:rPr lang="pt-BR"/>
              <a:t>Clique para editar o título mestre</a:t>
            </a:r>
            <a:endParaRPr lang="en-US" dirty="0"/>
          </a:p>
        </p:txBody>
      </p:sp>
      <p:sp>
        <p:nvSpPr>
          <p:cNvPr id="21" name="Text Placeholder 9"/>
          <p:cNvSpPr>
            <a:spLocks noGrp="1"/>
          </p:cNvSpPr>
          <p:nvPr>
            <p:ph type="body" sz="quarter" idx="13"/>
          </p:nvPr>
        </p:nvSpPr>
        <p:spPr>
          <a:xfrm>
            <a:off x="2589888" y="4343400"/>
            <a:ext cx="878931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4" name="Text Placeholder 3"/>
          <p:cNvSpPr>
            <a:spLocks noGrp="1"/>
          </p:cNvSpPr>
          <p:nvPr>
            <p:ph type="body" sz="half" idx="2"/>
          </p:nvPr>
        </p:nvSpPr>
        <p:spPr>
          <a:xfrm>
            <a:off x="2589888" y="5181600"/>
            <a:ext cx="8789313" cy="729622"/>
          </a:xfrm>
        </p:spPr>
        <p:txBody>
          <a:bodyPr rtlCol="0">
            <a:normAutofit/>
          </a:bodyPr>
          <a:lstStyle>
            <a:lvl1pPr>
              <a:buNone/>
              <a:defRPr lang="en-US">
                <a:solidFill>
                  <a:schemeClr val="tx1">
                    <a:lumMod val="65000"/>
                    <a:lumOff val="35000"/>
                  </a:schemeClr>
                </a:solidFill>
              </a:defRPr>
            </a:lvl1pPr>
          </a:lstStyle>
          <a:p>
            <a:pPr lvl="0"/>
            <a:r>
              <a:rPr lang="pt-BR"/>
              <a:t>Clique para editar o texto mestre</a:t>
            </a:r>
          </a:p>
        </p:txBody>
      </p:sp>
      <p:sp>
        <p:nvSpPr>
          <p:cNvPr id="6" name="Date Placeholder 4"/>
          <p:cNvSpPr>
            <a:spLocks noGrp="1"/>
          </p:cNvSpPr>
          <p:nvPr>
            <p:ph type="dt" sz="half" idx="14"/>
          </p:nvPr>
        </p:nvSpPr>
        <p:spPr/>
        <p:txBody>
          <a:bodyPr/>
          <a:lstStyle>
            <a:lvl1pPr>
              <a:defRPr/>
            </a:lvl1pPr>
          </a:lstStyle>
          <a:p>
            <a:pPr>
              <a:defRPr/>
            </a:pPr>
            <a:endParaRPr lang="pt-BR">
              <a:solidFill>
                <a:prstClr val="black">
                  <a:tint val="75000"/>
                </a:prstClr>
              </a:solidFill>
            </a:endParaRPr>
          </a:p>
        </p:txBody>
      </p:sp>
      <p:sp>
        <p:nvSpPr>
          <p:cNvPr id="7" name="Footer Placeholder 5"/>
          <p:cNvSpPr>
            <a:spLocks noGrp="1"/>
          </p:cNvSpPr>
          <p:nvPr>
            <p:ph type="ftr" sz="quarter" idx="15"/>
          </p:nvPr>
        </p:nvSpPr>
        <p:spPr/>
        <p:txBody>
          <a:bodyPr/>
          <a:lstStyle>
            <a:lvl1pPr>
              <a:defRPr/>
            </a:lvl1pPr>
          </a:lstStyle>
          <a:p>
            <a:pPr>
              <a:defRPr/>
            </a:pPr>
            <a:endParaRPr lang="pt-BR">
              <a:solidFill>
                <a:prstClr val="black">
                  <a:tint val="75000"/>
                </a:prstClr>
              </a:solidFill>
            </a:endParaRPr>
          </a:p>
        </p:txBody>
      </p:sp>
      <p:sp>
        <p:nvSpPr>
          <p:cNvPr id="8" name="Slide Number Placeholder 6"/>
          <p:cNvSpPr>
            <a:spLocks noGrp="1"/>
          </p:cNvSpPr>
          <p:nvPr>
            <p:ph type="sldNum" sz="quarter" idx="16"/>
          </p:nvPr>
        </p:nvSpPr>
        <p:spPr>
          <a:xfrm>
            <a:off x="681567" y="4983164"/>
            <a:ext cx="781051" cy="365125"/>
          </a:xfrm>
        </p:spPr>
        <p:txBody>
          <a:bodyPr/>
          <a:lstStyle>
            <a:lvl1pPr>
              <a:defRPr/>
            </a:lvl1pPr>
          </a:lstStyle>
          <a:p>
            <a:pPr>
              <a:defRPr/>
            </a:pPr>
            <a:fld id="{9F5F8FA7-1C79-423B-BD1B-3ED015658A12}" type="slidenum">
              <a:rPr lang="pt-BR" altLang="pt-BR"/>
              <a:pPr>
                <a:defRPr/>
              </a:pPr>
              <a:t>‹nº›</a:t>
            </a:fld>
            <a:endParaRPr lang="pt-BR" altLang="pt-BR"/>
          </a:p>
        </p:txBody>
      </p:sp>
    </p:spTree>
    <p:extLst>
      <p:ext uri="{BB962C8B-B14F-4D97-AF65-F5344CB8AC3E}">
        <p14:creationId xmlns:p14="http://schemas.microsoft.com/office/powerpoint/2010/main" val="2471311033"/>
      </p:ext>
    </p:extLst>
  </p:cSld>
  <p:clrMapOvr>
    <a:masterClrMapping/>
  </p:clrMapOvr>
  <p:transition spd="slow">
    <p:randomBar dir="ver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pt-BR">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E7E5B3C-9047-41BB-A835-61D5E19C0F13}" type="slidenum">
              <a:rPr lang="pt-BR" altLang="pt-BR"/>
              <a:pPr>
                <a:defRPr/>
              </a:pPr>
              <a:t>‹nº›</a:t>
            </a:fld>
            <a:endParaRPr lang="pt-BR" altLang="pt-BR"/>
          </a:p>
        </p:txBody>
      </p:sp>
    </p:spTree>
    <p:extLst>
      <p:ext uri="{BB962C8B-B14F-4D97-AF65-F5344CB8AC3E}">
        <p14:creationId xmlns:p14="http://schemas.microsoft.com/office/powerpoint/2010/main" val="1004675219"/>
      </p:ext>
    </p:extLst>
  </p:cSld>
  <p:clrMapOvr>
    <a:masterClrMapping/>
  </p:clrMapOvr>
  <p:transition spd="slow">
    <p:randomBar dir="ver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811867" cy="508000"/>
          </a:xfrm>
          <a:custGeom>
            <a:avLst/>
            <a:gdLst>
              <a:gd name="T0" fmla="*/ 2147483647 w 7908"/>
              <a:gd name="T1" fmla="*/ 2147483647 h 10000"/>
              <a:gd name="T2" fmla="*/ 2147483647 w 7908"/>
              <a:gd name="T3" fmla="*/ 2147483647 h 10000"/>
              <a:gd name="T4" fmla="*/ 2147483647 w 7908"/>
              <a:gd name="T5" fmla="*/ 2147483647 h 10000"/>
              <a:gd name="T6" fmla="*/ 2147483647 w 7908"/>
              <a:gd name="T7" fmla="*/ 0 h 10000"/>
              <a:gd name="T8" fmla="*/ 2147483647 w 7908"/>
              <a:gd name="T9" fmla="*/ 0 h 10000"/>
              <a:gd name="T10" fmla="*/ 0 w 7908"/>
              <a:gd name="T11" fmla="*/ 2147483647 h 10000"/>
              <a:gd name="T12" fmla="*/ 0 w 7908"/>
              <a:gd name="T13" fmla="*/ 2147483647 h 10000"/>
              <a:gd name="T14" fmla="*/ 2147483647 w 7908"/>
              <a:gd name="T15" fmla="*/ 2147483647 h 10000"/>
              <a:gd name="T16" fmla="*/ 2147483647 w 7908"/>
              <a:gd name="T17" fmla="*/ 2147483647 h 10000"/>
              <a:gd name="T18" fmla="*/ 2147483647 w 7908"/>
              <a:gd name="T19" fmla="*/ 2147483647 h 10000"/>
              <a:gd name="T20" fmla="*/ 2147483647 w 7908"/>
              <a:gd name="T21" fmla="*/ 2147483647 h 10000"/>
              <a:gd name="T22" fmla="*/ 2147483647 w 7908"/>
              <a:gd name="T23" fmla="*/ 2147483647 h 10000"/>
              <a:gd name="T24" fmla="*/ 2147483647 w 7908"/>
              <a:gd name="T25" fmla="*/ 2147483647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2" name="Vertical Title 1"/>
          <p:cNvSpPr>
            <a:spLocks noGrp="1"/>
          </p:cNvSpPr>
          <p:nvPr>
            <p:ph type="title" orient="vert"/>
          </p:nvPr>
        </p:nvSpPr>
        <p:spPr>
          <a:xfrm>
            <a:off x="9171380" y="627407"/>
            <a:ext cx="2208176" cy="5283817"/>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2589888" y="627407"/>
            <a:ext cx="6288464" cy="5283817"/>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pt-BR">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2A5C390-70A4-4ADF-9408-49A3C13CB5A6}" type="slidenum">
              <a:rPr lang="pt-BR" altLang="pt-BR"/>
              <a:pPr>
                <a:defRPr/>
              </a:pPr>
              <a:t>‹nº›</a:t>
            </a:fld>
            <a:endParaRPr lang="pt-BR" altLang="pt-BR"/>
          </a:p>
        </p:txBody>
      </p:sp>
    </p:spTree>
    <p:extLst>
      <p:ext uri="{BB962C8B-B14F-4D97-AF65-F5344CB8AC3E}">
        <p14:creationId xmlns:p14="http://schemas.microsoft.com/office/powerpoint/2010/main" val="2897497146"/>
      </p:ext>
    </p:extLst>
  </p:cSld>
  <p:clrMapOvr>
    <a:masterClrMapping/>
  </p:clrMapOvr>
  <p:transition spd="slow">
    <p:randomBar dir="vert"/>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5_Somente título">
    <p:spTree>
      <p:nvGrpSpPr>
        <p:cNvPr id="1" name=""/>
        <p:cNvGrpSpPr/>
        <p:nvPr/>
      </p:nvGrpSpPr>
      <p:grpSpPr>
        <a:xfrm>
          <a:off x="0" y="0"/>
          <a:ext cx="0" cy="0"/>
          <a:chOff x="0" y="0"/>
          <a:chExt cx="0" cy="0"/>
        </a:xfrm>
      </p:grpSpPr>
      <p:sp>
        <p:nvSpPr>
          <p:cNvPr id="2" name="Text Box 14"/>
          <p:cNvSpPr txBox="1">
            <a:spLocks noChangeArrowheads="1"/>
          </p:cNvSpPr>
          <p:nvPr userDrawn="1"/>
        </p:nvSpPr>
        <p:spPr bwMode="auto">
          <a:xfrm>
            <a:off x="552451" y="6410325"/>
            <a:ext cx="11639549" cy="461665"/>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defTabSz="914400" fontAlgn="base">
              <a:spcBef>
                <a:spcPct val="0"/>
              </a:spcBef>
              <a:spcAft>
                <a:spcPct val="0"/>
              </a:spcAft>
              <a:defRPr/>
            </a:pPr>
            <a:r>
              <a:rPr lang="pt-BR" sz="2400" b="1" dirty="0">
                <a:solidFill>
                  <a:prstClr val="black"/>
                </a:solidFill>
                <a:latin typeface="Trebuchet MS" pitchFamily="34" charset="0"/>
              </a:rPr>
              <a:t>Aula 3: Determinantes Sociais da Saúde</a:t>
            </a:r>
            <a:endParaRPr lang="pt-BR" sz="2400" dirty="0">
              <a:solidFill>
                <a:prstClr val="black"/>
              </a:solidFill>
              <a:latin typeface="Trebuchet MS" pitchFamily="34" charset="0"/>
            </a:endParaRPr>
          </a:p>
        </p:txBody>
      </p:sp>
      <p:sp>
        <p:nvSpPr>
          <p:cNvPr id="3" name="Text Box 14"/>
          <p:cNvSpPr txBox="1">
            <a:spLocks noChangeArrowheads="1"/>
          </p:cNvSpPr>
          <p:nvPr userDrawn="1"/>
        </p:nvSpPr>
        <p:spPr bwMode="auto">
          <a:xfrm>
            <a:off x="0" y="207963"/>
            <a:ext cx="6352117" cy="40005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defTabSz="914400" eaLnBrk="1" fontAlgn="base" hangingPunct="1">
              <a:spcBef>
                <a:spcPct val="0"/>
              </a:spcBef>
              <a:spcAft>
                <a:spcPct val="0"/>
              </a:spcAft>
              <a:defRPr/>
            </a:pPr>
            <a:r>
              <a:rPr lang="pt-BR" sz="2000" b="1" dirty="0">
                <a:solidFill>
                  <a:prstClr val="black"/>
                </a:solidFill>
                <a:latin typeface="Trebuchet MS" pitchFamily="34" charset="0"/>
              </a:rPr>
              <a:t>FUNDAMENTOS DA EPIDEMIOLOGIA </a:t>
            </a:r>
            <a:endParaRPr lang="pt-BR" sz="2000" dirty="0">
              <a:solidFill>
                <a:srgbClr val="F8F8F8"/>
              </a:solidFill>
              <a:latin typeface="Trebuchet MS" pitchFamily="34" charset="0"/>
            </a:endParaRPr>
          </a:p>
        </p:txBody>
      </p:sp>
    </p:spTree>
    <p:extLst>
      <p:ext uri="{BB962C8B-B14F-4D97-AF65-F5344CB8AC3E}">
        <p14:creationId xmlns:p14="http://schemas.microsoft.com/office/powerpoint/2010/main" val="1176243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5"/>
            <a:ext cx="103632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5A61015F-7CC6-4D0A-9D87-873EA4C304CC}" type="datetimeFigureOut">
              <a:rPr lang="en-US" smtClean="0"/>
              <a:pPr/>
              <a:t>9/21/2017</a:t>
            </a:fld>
            <a:endParaRPr lang="en-US" dirty="0"/>
          </a:p>
        </p:txBody>
      </p:sp>
      <p:sp>
        <p:nvSpPr>
          <p:cNvPr id="5" name="Espaço Reservado para Rodapé 4"/>
          <p:cNvSpPr>
            <a:spLocks noGrp="1"/>
          </p:cNvSpPr>
          <p:nvPr>
            <p:ph type="ftr" sz="quarter" idx="11"/>
          </p:nvPr>
        </p:nvSpPr>
        <p:spPr/>
        <p:txBody>
          <a:bodyPr/>
          <a:lstStyle/>
          <a:p>
            <a:endParaRPr lang="en-US" dirty="0"/>
          </a:p>
        </p:txBody>
      </p:sp>
      <p:sp>
        <p:nvSpPr>
          <p:cNvPr id="6" name="Espaço Reservado para Número de Slide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188534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93C6A301-0538-44EC-B09D-202E1042A48B}" type="datetimeFigureOut">
              <a:rPr lang="en-US" smtClean="0"/>
              <a:pPr/>
              <a:t>9/21/2017</a:t>
            </a:fld>
            <a:endParaRPr lang="en-US" dirty="0"/>
          </a:p>
        </p:txBody>
      </p:sp>
      <p:sp>
        <p:nvSpPr>
          <p:cNvPr id="6" name="Espaço Reservado para Rodapé 5"/>
          <p:cNvSpPr>
            <a:spLocks noGrp="1"/>
          </p:cNvSpPr>
          <p:nvPr>
            <p:ph type="ftr" sz="quarter" idx="11"/>
          </p:nvPr>
        </p:nvSpPr>
        <p:spPr/>
        <p:txBody>
          <a:bodyPr/>
          <a:lstStyle/>
          <a:p>
            <a:endParaRPr lang="en-US" dirty="0"/>
          </a:p>
        </p:txBody>
      </p:sp>
      <p:sp>
        <p:nvSpPr>
          <p:cNvPr id="7" name="Espaço Reservado para Número de Slide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105721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D789574A-8875-45EF-8EA2-3CAA0F7ABC4C}" type="datetimeFigureOut">
              <a:rPr lang="en-US" smtClean="0"/>
              <a:pPr/>
              <a:t>9/21/2017</a:t>
            </a:fld>
            <a:endParaRPr lang="en-US" dirty="0"/>
          </a:p>
        </p:txBody>
      </p:sp>
      <p:sp>
        <p:nvSpPr>
          <p:cNvPr id="8" name="Espaço Reservado para Rodapé 7"/>
          <p:cNvSpPr>
            <a:spLocks noGrp="1"/>
          </p:cNvSpPr>
          <p:nvPr>
            <p:ph type="ftr" sz="quarter" idx="11"/>
          </p:nvPr>
        </p:nvSpPr>
        <p:spPr/>
        <p:txBody>
          <a:bodyPr/>
          <a:lstStyle/>
          <a:p>
            <a:endParaRPr lang="en-US" dirty="0"/>
          </a:p>
        </p:txBody>
      </p:sp>
      <p:sp>
        <p:nvSpPr>
          <p:cNvPr id="9" name="Espaço Reservado para Número de Slide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67737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67EF4D4C-5367-4C26-9E2B-D8088D7FCA81}" type="datetimeFigureOut">
              <a:rPr lang="en-US" smtClean="0"/>
              <a:pPr/>
              <a:t>9/21/2017</a:t>
            </a:fld>
            <a:endParaRPr lang="en-US" dirty="0"/>
          </a:p>
        </p:txBody>
      </p:sp>
      <p:sp>
        <p:nvSpPr>
          <p:cNvPr id="4" name="Espaço Reservado para Rodapé 3"/>
          <p:cNvSpPr>
            <a:spLocks noGrp="1"/>
          </p:cNvSpPr>
          <p:nvPr>
            <p:ph type="ftr" sz="quarter" idx="11"/>
          </p:nvPr>
        </p:nvSpPr>
        <p:spPr/>
        <p:txBody>
          <a:bodyPr/>
          <a:lstStyle/>
          <a:p>
            <a:endParaRPr lang="en-US" dirty="0"/>
          </a:p>
        </p:txBody>
      </p:sp>
      <p:sp>
        <p:nvSpPr>
          <p:cNvPr id="5" name="Espaço Reservado para Número de Slide 4"/>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652670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6E91E96-98B0-4413-9547-46F3504108EF}" type="datetimeFigureOut">
              <a:rPr lang="en-US" smtClean="0"/>
              <a:pPr/>
              <a:t>9/21/2017</a:t>
            </a:fld>
            <a:endParaRPr lang="en-US" dirty="0"/>
          </a:p>
        </p:txBody>
      </p:sp>
      <p:sp>
        <p:nvSpPr>
          <p:cNvPr id="3" name="Espaço Reservado para Rodapé 2"/>
          <p:cNvSpPr>
            <a:spLocks noGrp="1"/>
          </p:cNvSpPr>
          <p:nvPr>
            <p:ph type="ftr" sz="quarter" idx="11"/>
          </p:nvPr>
        </p:nvSpPr>
        <p:spPr/>
        <p:txBody>
          <a:bodyPr/>
          <a:lstStyle/>
          <a:p>
            <a:endParaRPr lang="en-US" dirty="0"/>
          </a:p>
        </p:txBody>
      </p:sp>
      <p:sp>
        <p:nvSpPr>
          <p:cNvPr id="4" name="Espaço Reservado para Número de Slide 3"/>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120972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09603" y="273050"/>
            <a:ext cx="4011084"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05C68B11-C5A8-448C-8CE9-B1A273C79CFC}" type="datetimeFigureOut">
              <a:rPr lang="en-US" smtClean="0"/>
              <a:pPr/>
              <a:t>9/21/2017</a:t>
            </a:fld>
            <a:endParaRPr lang="en-US" dirty="0"/>
          </a:p>
        </p:txBody>
      </p:sp>
      <p:sp>
        <p:nvSpPr>
          <p:cNvPr id="6" name="Espaço Reservado para Rodapé 5"/>
          <p:cNvSpPr>
            <a:spLocks noGrp="1"/>
          </p:cNvSpPr>
          <p:nvPr>
            <p:ph type="ftr" sz="quarter" idx="11"/>
          </p:nvPr>
        </p:nvSpPr>
        <p:spPr/>
        <p:txBody>
          <a:bodyPr/>
          <a:lstStyle/>
          <a:p>
            <a:endParaRPr lang="en-US" dirty="0"/>
          </a:p>
        </p:txBody>
      </p:sp>
      <p:sp>
        <p:nvSpPr>
          <p:cNvPr id="7" name="Espaço Reservado para Número de Slide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40284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C7616CA0-919D-4A49-9C8A-62FDFB3A5183}" type="datetimeFigureOut">
              <a:rPr lang="en-US" smtClean="0"/>
              <a:pPr/>
              <a:t>9/21/2017</a:t>
            </a:fld>
            <a:endParaRPr lang="en-US" dirty="0"/>
          </a:p>
        </p:txBody>
      </p:sp>
      <p:sp>
        <p:nvSpPr>
          <p:cNvPr id="6" name="Espaço Reservado para Rodapé 5"/>
          <p:cNvSpPr>
            <a:spLocks noGrp="1"/>
          </p:cNvSpPr>
          <p:nvPr>
            <p:ph type="ftr" sz="quarter" idx="11"/>
          </p:nvPr>
        </p:nvSpPr>
        <p:spPr/>
        <p:txBody>
          <a:bodyPr/>
          <a:lstStyle/>
          <a:p>
            <a:endParaRPr lang="en-US" dirty="0"/>
          </a:p>
        </p:txBody>
      </p:sp>
      <p:sp>
        <p:nvSpPr>
          <p:cNvPr id="7" name="Espaço Reservado para Número de Slide 6"/>
          <p:cNvSpPr>
            <a:spLocks noGrp="1"/>
          </p:cNvSpPr>
          <p:nvPr>
            <p:ph type="sldNum" sz="quarter" idx="12"/>
          </p:nvPr>
        </p:nvSpPr>
        <p:spPr/>
        <p:txBody>
          <a:bodyPr/>
          <a:lstStyle/>
          <a:p>
            <a:fld id="{867E5644-1E61-4311-A31E-84CB9C7AA8A9}" type="slidenum">
              <a:rPr lang="en-US" smtClean="0"/>
              <a:pPr/>
              <a:t>‹nº›</a:t>
            </a:fld>
            <a:endParaRPr lang="en-US" dirty="0"/>
          </a:p>
        </p:txBody>
      </p:sp>
    </p:spTree>
    <p:extLst>
      <p:ext uri="{BB962C8B-B14F-4D97-AF65-F5344CB8AC3E}">
        <p14:creationId xmlns:p14="http://schemas.microsoft.com/office/powerpoint/2010/main" val="273817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1.jpe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98CD5-6C1E-4009-B41F-6DF62E31D3BE}" type="datetimeFigureOut">
              <a:rPr lang="en-US" smtClean="0"/>
              <a:pPr/>
              <a:t>9/21/2017</a:t>
            </a:fld>
            <a:endParaRPr lang="en-US" dirty="0"/>
          </a:p>
        </p:txBody>
      </p:sp>
      <p:sp>
        <p:nvSpPr>
          <p:cNvPr id="5" name="Espaço Reservado para Rodapé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ço Reservado para Número de Slide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202175637"/>
      </p:ext>
    </p:extLst>
  </p:cSld>
  <p:clrMap bg1="lt1" tx1="dk1" bg2="lt2" tx2="dk2" accent1="accent1" accent2="accent2" accent3="accent3" accent4="accent4" accent5="accent5" accent6="accent6" hlink="hlink" folHlink="folHlink"/>
  <p:sldLayoutIdLst>
    <p:sldLayoutId id="2147484206" r:id="rId1"/>
    <p:sldLayoutId id="2147484207" r:id="rId2"/>
    <p:sldLayoutId id="2147484208" r:id="rId3"/>
    <p:sldLayoutId id="2147484209" r:id="rId4"/>
    <p:sldLayoutId id="2147484210" r:id="rId5"/>
    <p:sldLayoutId id="2147484211" r:id="rId6"/>
    <p:sldLayoutId id="2147484212" r:id="rId7"/>
    <p:sldLayoutId id="2147484213" r:id="rId8"/>
    <p:sldLayoutId id="2147484214" r:id="rId9"/>
    <p:sldLayoutId id="2147484215" r:id="rId10"/>
    <p:sldLayoutId id="214748421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grpSp>
        <p:nvGrpSpPr>
          <p:cNvPr id="1026" name="Group 35"/>
          <p:cNvGrpSpPr>
            <a:grpSpLocks/>
          </p:cNvGrpSpPr>
          <p:nvPr/>
        </p:nvGrpSpPr>
        <p:grpSpPr bwMode="auto">
          <a:xfrm>
            <a:off x="0" y="228601"/>
            <a:ext cx="2641600" cy="6638925"/>
            <a:chOff x="2487613" y="285750"/>
            <a:chExt cx="2428875" cy="5654676"/>
          </a:xfrm>
        </p:grpSpPr>
        <p:sp>
          <p:nvSpPr>
            <p:cNvPr id="1046" name="Freeform 11"/>
            <p:cNvSpPr>
              <a:spLocks/>
            </p:cNvSpPr>
            <p:nvPr/>
          </p:nvSpPr>
          <p:spPr bwMode="auto">
            <a:xfrm>
              <a:off x="2487613" y="2284222"/>
              <a:ext cx="85633" cy="534098"/>
            </a:xfrm>
            <a:custGeom>
              <a:avLst/>
              <a:gdLst>
                <a:gd name="T0" fmla="*/ 2147483647 w 22"/>
                <a:gd name="T1" fmla="*/ 2147483647 h 136"/>
                <a:gd name="T2" fmla="*/ 2147483647 w 22"/>
                <a:gd name="T3" fmla="*/ 2147483647 h 136"/>
                <a:gd name="T4" fmla="*/ 0 w 22"/>
                <a:gd name="T5" fmla="*/ 0 h 136"/>
                <a:gd name="T6" fmla="*/ 0 w 22"/>
                <a:gd name="T7" fmla="*/ 2147483647 h 136"/>
                <a:gd name="T8" fmla="*/ 2147483647 w 22"/>
                <a:gd name="T9" fmla="*/ 2147483647 h 136"/>
                <a:gd name="T10" fmla="*/ 2147483647 w 22"/>
                <a:gd name="T11" fmla="*/ 2147483647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47" name="Freeform 12"/>
            <p:cNvSpPr>
              <a:spLocks/>
            </p:cNvSpPr>
            <p:nvPr/>
          </p:nvSpPr>
          <p:spPr bwMode="auto">
            <a:xfrm>
              <a:off x="2596601" y="2779108"/>
              <a:ext cx="550779" cy="1978191"/>
            </a:xfrm>
            <a:custGeom>
              <a:avLst/>
              <a:gdLst>
                <a:gd name="T0" fmla="*/ 2147483647 w 140"/>
                <a:gd name="T1" fmla="*/ 2147483647 h 504"/>
                <a:gd name="T2" fmla="*/ 2147483647 w 140"/>
                <a:gd name="T3" fmla="*/ 2147483647 h 504"/>
                <a:gd name="T4" fmla="*/ 2147483647 w 140"/>
                <a:gd name="T5" fmla="*/ 2147483647 h 504"/>
                <a:gd name="T6" fmla="*/ 2147483647 w 140"/>
                <a:gd name="T7" fmla="*/ 2147483647 h 504"/>
                <a:gd name="T8" fmla="*/ 0 w 140"/>
                <a:gd name="T9" fmla="*/ 0 h 504"/>
                <a:gd name="T10" fmla="*/ 2147483647 w 140"/>
                <a:gd name="T11" fmla="*/ 2147483647 h 504"/>
                <a:gd name="T12" fmla="*/ 2147483647 w 140"/>
                <a:gd name="T13" fmla="*/ 2147483647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48" name="Freeform 13"/>
            <p:cNvSpPr>
              <a:spLocks/>
            </p:cNvSpPr>
            <p:nvPr/>
          </p:nvSpPr>
          <p:spPr bwMode="auto">
            <a:xfrm>
              <a:off x="3174627" y="4730255"/>
              <a:ext cx="519639" cy="1210171"/>
            </a:xfrm>
            <a:custGeom>
              <a:avLst/>
              <a:gdLst>
                <a:gd name="T0" fmla="*/ 2147483647 w 132"/>
                <a:gd name="T1" fmla="*/ 2147483647 h 308"/>
                <a:gd name="T2" fmla="*/ 0 w 132"/>
                <a:gd name="T3" fmla="*/ 0 h 308"/>
                <a:gd name="T4" fmla="*/ 0 w 132"/>
                <a:gd name="T5" fmla="*/ 2147483647 h 308"/>
                <a:gd name="T6" fmla="*/ 2147483647 w 132"/>
                <a:gd name="T7" fmla="*/ 2147483647 h 308"/>
                <a:gd name="T8" fmla="*/ 2147483647 w 132"/>
                <a:gd name="T9" fmla="*/ 2147483647 h 308"/>
                <a:gd name="T10" fmla="*/ 2147483647 w 132"/>
                <a:gd name="T11" fmla="*/ 2147483647 h 308"/>
                <a:gd name="T12" fmla="*/ 2147483647 w 132"/>
                <a:gd name="T13" fmla="*/ 2147483647 h 308"/>
                <a:gd name="T14" fmla="*/ 2147483647 w 132"/>
                <a:gd name="T15" fmla="*/ 2147483647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49" name="Freeform 14"/>
            <p:cNvSpPr>
              <a:spLocks/>
            </p:cNvSpPr>
            <p:nvPr/>
          </p:nvSpPr>
          <p:spPr bwMode="auto">
            <a:xfrm>
              <a:off x="3305023" y="5630785"/>
              <a:ext cx="145967" cy="309641"/>
            </a:xfrm>
            <a:custGeom>
              <a:avLst/>
              <a:gdLst>
                <a:gd name="T0" fmla="*/ 2147483647 w 37"/>
                <a:gd name="T1" fmla="*/ 2147483647 h 79"/>
                <a:gd name="T2" fmla="*/ 2147483647 w 37"/>
                <a:gd name="T3" fmla="*/ 2147483647 h 79"/>
                <a:gd name="T4" fmla="*/ 0 w 37"/>
                <a:gd name="T5" fmla="*/ 0 h 79"/>
                <a:gd name="T6" fmla="*/ 2147483647 w 37"/>
                <a:gd name="T7" fmla="*/ 2147483647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50" name="Freeform 15"/>
            <p:cNvSpPr>
              <a:spLocks/>
            </p:cNvSpPr>
            <p:nvPr/>
          </p:nvSpPr>
          <p:spPr bwMode="auto">
            <a:xfrm>
              <a:off x="2573246" y="2818321"/>
              <a:ext cx="700637" cy="2834099"/>
            </a:xfrm>
            <a:custGeom>
              <a:avLst/>
              <a:gdLst>
                <a:gd name="T0" fmla="*/ 2147483647 w 178"/>
                <a:gd name="T1" fmla="*/ 2147483647 h 722"/>
                <a:gd name="T2" fmla="*/ 2147483647 w 178"/>
                <a:gd name="T3" fmla="*/ 2147483647 h 722"/>
                <a:gd name="T4" fmla="*/ 2147483647 w 178"/>
                <a:gd name="T5" fmla="*/ 2147483647 h 722"/>
                <a:gd name="T6" fmla="*/ 2147483647 w 178"/>
                <a:gd name="T7" fmla="*/ 2147483647 h 722"/>
                <a:gd name="T8" fmla="*/ 0 w 178"/>
                <a:gd name="T9" fmla="*/ 0 h 722"/>
                <a:gd name="T10" fmla="*/ 2147483647 w 178"/>
                <a:gd name="T11" fmla="*/ 2147483647 h 722"/>
                <a:gd name="T12" fmla="*/ 2147483647 w 178"/>
                <a:gd name="T13" fmla="*/ 2147483647 h 722"/>
                <a:gd name="T14" fmla="*/ 2147483647 w 178"/>
                <a:gd name="T15" fmla="*/ 2147483647 h 722"/>
                <a:gd name="T16" fmla="*/ 2147483647 w 178"/>
                <a:gd name="T17" fmla="*/ 2147483647 h 722"/>
                <a:gd name="T18" fmla="*/ 2147483647 w 178"/>
                <a:gd name="T19" fmla="*/ 2147483647 h 722"/>
                <a:gd name="T20" fmla="*/ 2147483647 w 178"/>
                <a:gd name="T21" fmla="*/ 2147483647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51" name="Freeform 16"/>
            <p:cNvSpPr>
              <a:spLocks/>
            </p:cNvSpPr>
            <p:nvPr/>
          </p:nvSpPr>
          <p:spPr bwMode="auto">
            <a:xfrm>
              <a:off x="2507075" y="285750"/>
              <a:ext cx="89526" cy="2493358"/>
            </a:xfrm>
            <a:custGeom>
              <a:avLst/>
              <a:gdLst>
                <a:gd name="T0" fmla="*/ 2147483647 w 23"/>
                <a:gd name="T1" fmla="*/ 2147483647 h 635"/>
                <a:gd name="T2" fmla="*/ 2147483647 w 23"/>
                <a:gd name="T3" fmla="*/ 2147483647 h 635"/>
                <a:gd name="T4" fmla="*/ 2147483647 w 23"/>
                <a:gd name="T5" fmla="*/ 2147483647 h 635"/>
                <a:gd name="T6" fmla="*/ 2147483647 w 23"/>
                <a:gd name="T7" fmla="*/ 2147483647 h 635"/>
                <a:gd name="T8" fmla="*/ 2147483647 w 23"/>
                <a:gd name="T9" fmla="*/ 2147483647 h 635"/>
                <a:gd name="T10" fmla="*/ 2147483647 w 23"/>
                <a:gd name="T11" fmla="*/ 2147483647 h 635"/>
                <a:gd name="T12" fmla="*/ 2147483647 w 23"/>
                <a:gd name="T13" fmla="*/ 0 h 635"/>
                <a:gd name="T14" fmla="*/ 2147483647 w 23"/>
                <a:gd name="T15" fmla="*/ 0 h 635"/>
                <a:gd name="T16" fmla="*/ 2147483647 w 23"/>
                <a:gd name="T17" fmla="*/ 2147483647 h 635"/>
                <a:gd name="T18" fmla="*/ 2147483647 w 23"/>
                <a:gd name="T19" fmla="*/ 2147483647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52" name="Freeform 17"/>
            <p:cNvSpPr>
              <a:spLocks/>
            </p:cNvSpPr>
            <p:nvPr/>
          </p:nvSpPr>
          <p:spPr bwMode="auto">
            <a:xfrm>
              <a:off x="2553784" y="2599273"/>
              <a:ext cx="68118" cy="420517"/>
            </a:xfrm>
            <a:custGeom>
              <a:avLst/>
              <a:gdLst>
                <a:gd name="T0" fmla="*/ 0 w 17"/>
                <a:gd name="T1" fmla="*/ 0 h 107"/>
                <a:gd name="T2" fmla="*/ 2147483647 w 17"/>
                <a:gd name="T3" fmla="*/ 2147483647 h 107"/>
                <a:gd name="T4" fmla="*/ 2147483647 w 17"/>
                <a:gd name="T5" fmla="*/ 2147483647 h 107"/>
                <a:gd name="T6" fmla="*/ 2147483647 w 17"/>
                <a:gd name="T7" fmla="*/ 2147483647 h 107"/>
                <a:gd name="T8" fmla="*/ 2147483647 w 17"/>
                <a:gd name="T9" fmla="*/ 2147483647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53" name="Freeform 18"/>
            <p:cNvSpPr>
              <a:spLocks/>
            </p:cNvSpPr>
            <p:nvPr/>
          </p:nvSpPr>
          <p:spPr bwMode="auto">
            <a:xfrm>
              <a:off x="3143488" y="4757298"/>
              <a:ext cx="161535" cy="873487"/>
            </a:xfrm>
            <a:custGeom>
              <a:avLst/>
              <a:gdLst>
                <a:gd name="T0" fmla="*/ 0 w 41"/>
                <a:gd name="T1" fmla="*/ 0 h 222"/>
                <a:gd name="T2" fmla="*/ 2147483647 w 41"/>
                <a:gd name="T3" fmla="*/ 2147483647 h 222"/>
                <a:gd name="T4" fmla="*/ 2147483647 w 41"/>
                <a:gd name="T5" fmla="*/ 2147483647 h 222"/>
                <a:gd name="T6" fmla="*/ 2147483647 w 41"/>
                <a:gd name="T7" fmla="*/ 2147483647 h 222"/>
                <a:gd name="T8" fmla="*/ 2147483647 w 41"/>
                <a:gd name="T9" fmla="*/ 2147483647 h 222"/>
                <a:gd name="T10" fmla="*/ 2147483647 w 41"/>
                <a:gd name="T11" fmla="*/ 2147483647 h 222"/>
                <a:gd name="T12" fmla="*/ 2147483647 w 41"/>
                <a:gd name="T13" fmla="*/ 2147483647 h 222"/>
                <a:gd name="T14" fmla="*/ 2147483647 w 41"/>
                <a:gd name="T15" fmla="*/ 2147483647 h 222"/>
                <a:gd name="T16" fmla="*/ 2147483647 w 41"/>
                <a:gd name="T17" fmla="*/ 2147483647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54" name="Freeform 19"/>
            <p:cNvSpPr>
              <a:spLocks/>
            </p:cNvSpPr>
            <p:nvPr/>
          </p:nvSpPr>
          <p:spPr bwMode="auto">
            <a:xfrm>
              <a:off x="3147380" y="1282282"/>
              <a:ext cx="1769108" cy="3447973"/>
            </a:xfrm>
            <a:custGeom>
              <a:avLst/>
              <a:gdLst>
                <a:gd name="T0" fmla="*/ 2147483647 w 450"/>
                <a:gd name="T1" fmla="*/ 2147483647 h 878"/>
                <a:gd name="T2" fmla="*/ 2147483647 w 450"/>
                <a:gd name="T3" fmla="*/ 2147483647 h 878"/>
                <a:gd name="T4" fmla="*/ 2147483647 w 450"/>
                <a:gd name="T5" fmla="*/ 2147483647 h 878"/>
                <a:gd name="T6" fmla="*/ 2147483647 w 450"/>
                <a:gd name="T7" fmla="*/ 2147483647 h 878"/>
                <a:gd name="T8" fmla="*/ 2147483647 w 450"/>
                <a:gd name="T9" fmla="*/ 2147483647 h 878"/>
                <a:gd name="T10" fmla="*/ 2147483647 w 450"/>
                <a:gd name="T11" fmla="*/ 2147483647 h 878"/>
                <a:gd name="T12" fmla="*/ 2147483647 w 450"/>
                <a:gd name="T13" fmla="*/ 2147483647 h 878"/>
                <a:gd name="T14" fmla="*/ 2147483647 w 450"/>
                <a:gd name="T15" fmla="*/ 0 h 878"/>
                <a:gd name="T16" fmla="*/ 2147483647 w 450"/>
                <a:gd name="T17" fmla="*/ 2147483647 h 878"/>
                <a:gd name="T18" fmla="*/ 2147483647 w 450"/>
                <a:gd name="T19" fmla="*/ 2147483647 h 878"/>
                <a:gd name="T20" fmla="*/ 2147483647 w 450"/>
                <a:gd name="T21" fmla="*/ 2147483647 h 878"/>
                <a:gd name="T22" fmla="*/ 2147483647 w 450"/>
                <a:gd name="T23" fmla="*/ 2147483647 h 878"/>
                <a:gd name="T24" fmla="*/ 2147483647 w 450"/>
                <a:gd name="T25" fmla="*/ 2147483647 h 878"/>
                <a:gd name="T26" fmla="*/ 0 w 450"/>
                <a:gd name="T27" fmla="*/ 2147483647 h 878"/>
                <a:gd name="T28" fmla="*/ 0 w 450"/>
                <a:gd name="T29" fmla="*/ 2147483647 h 878"/>
                <a:gd name="T30" fmla="*/ 2147483647 w 450"/>
                <a:gd name="T31" fmla="*/ 2147483647 h 878"/>
                <a:gd name="T32" fmla="*/ 2147483647 w 450"/>
                <a:gd name="T33" fmla="*/ 2147483647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55" name="Freeform 20"/>
            <p:cNvSpPr>
              <a:spLocks/>
            </p:cNvSpPr>
            <p:nvPr/>
          </p:nvSpPr>
          <p:spPr bwMode="auto">
            <a:xfrm>
              <a:off x="3273883" y="5652419"/>
              <a:ext cx="138182" cy="288007"/>
            </a:xfrm>
            <a:custGeom>
              <a:avLst/>
              <a:gdLst>
                <a:gd name="T0" fmla="*/ 0 w 35"/>
                <a:gd name="T1" fmla="*/ 0 h 73"/>
                <a:gd name="T2" fmla="*/ 2147483647 w 35"/>
                <a:gd name="T3" fmla="*/ 2147483647 h 73"/>
                <a:gd name="T4" fmla="*/ 2147483647 w 35"/>
                <a:gd name="T5" fmla="*/ 2147483647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56" name="Freeform 21"/>
            <p:cNvSpPr>
              <a:spLocks/>
            </p:cNvSpPr>
            <p:nvPr/>
          </p:nvSpPr>
          <p:spPr bwMode="auto">
            <a:xfrm>
              <a:off x="3143488" y="4655887"/>
              <a:ext cx="31139" cy="189300"/>
            </a:xfrm>
            <a:custGeom>
              <a:avLst/>
              <a:gdLst>
                <a:gd name="T0" fmla="*/ 2147483647 w 8"/>
                <a:gd name="T1" fmla="*/ 2147483647 h 48"/>
                <a:gd name="T2" fmla="*/ 2147483647 w 8"/>
                <a:gd name="T3" fmla="*/ 2147483647 h 48"/>
                <a:gd name="T4" fmla="*/ 2147483647 w 8"/>
                <a:gd name="T5" fmla="*/ 2147483647 h 48"/>
                <a:gd name="T6" fmla="*/ 2147483647 w 8"/>
                <a:gd name="T7" fmla="*/ 0 h 48"/>
                <a:gd name="T8" fmla="*/ 0 w 8"/>
                <a:gd name="T9" fmla="*/ 2147483647 h 48"/>
                <a:gd name="T10" fmla="*/ 2147483647 w 8"/>
                <a:gd name="T11" fmla="*/ 2147483647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57" name="Freeform 22"/>
            <p:cNvSpPr>
              <a:spLocks/>
            </p:cNvSpPr>
            <p:nvPr/>
          </p:nvSpPr>
          <p:spPr bwMode="auto">
            <a:xfrm>
              <a:off x="3211605" y="5410385"/>
              <a:ext cx="202406" cy="530041"/>
            </a:xfrm>
            <a:custGeom>
              <a:avLst/>
              <a:gdLst>
                <a:gd name="T0" fmla="*/ 2147483647 w 52"/>
                <a:gd name="T1" fmla="*/ 2147483647 h 135"/>
                <a:gd name="T2" fmla="*/ 0 w 52"/>
                <a:gd name="T3" fmla="*/ 0 h 135"/>
                <a:gd name="T4" fmla="*/ 2147483647 w 52"/>
                <a:gd name="T5" fmla="*/ 2147483647 h 135"/>
                <a:gd name="T6" fmla="*/ 2147483647 w 52"/>
                <a:gd name="T7" fmla="*/ 2147483647 h 135"/>
                <a:gd name="T8" fmla="*/ 2147483647 w 52"/>
                <a:gd name="T9" fmla="*/ 2147483647 h 135"/>
                <a:gd name="T10" fmla="*/ 2147483647 w 52"/>
                <a:gd name="T11" fmla="*/ 2147483647 h 135"/>
                <a:gd name="T12" fmla="*/ 2147483647 w 52"/>
                <a:gd name="T13" fmla="*/ 2147483647 h 135"/>
                <a:gd name="T14" fmla="*/ 2147483647 w 52"/>
                <a:gd name="T15" fmla="*/ 2147483647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grpSp>
      <p:grpSp>
        <p:nvGrpSpPr>
          <p:cNvPr id="1027" name="Group 48"/>
          <p:cNvGrpSpPr>
            <a:grpSpLocks/>
          </p:cNvGrpSpPr>
          <p:nvPr/>
        </p:nvGrpSpPr>
        <p:grpSpPr bwMode="auto">
          <a:xfrm>
            <a:off x="27518" y="0"/>
            <a:ext cx="2603500" cy="6853238"/>
            <a:chOff x="6627813" y="195717"/>
            <a:chExt cx="1952625" cy="5678034"/>
          </a:xfrm>
        </p:grpSpPr>
        <p:sp>
          <p:nvSpPr>
            <p:cNvPr id="1034" name="Freeform 27"/>
            <p:cNvSpPr>
              <a:spLocks/>
            </p:cNvSpPr>
            <p:nvPr/>
          </p:nvSpPr>
          <p:spPr bwMode="auto">
            <a:xfrm>
              <a:off x="6627813" y="195717"/>
              <a:ext cx="409575" cy="3645937"/>
            </a:xfrm>
            <a:custGeom>
              <a:avLst/>
              <a:gdLst>
                <a:gd name="T0" fmla="*/ 2147483647 w 103"/>
                <a:gd name="T1" fmla="*/ 2147483647 h 920"/>
                <a:gd name="T2" fmla="*/ 2147483647 w 103"/>
                <a:gd name="T3" fmla="*/ 2147483647 h 920"/>
                <a:gd name="T4" fmla="*/ 2147483647 w 103"/>
                <a:gd name="T5" fmla="*/ 2147483647 h 920"/>
                <a:gd name="T6" fmla="*/ 2147483647 w 103"/>
                <a:gd name="T7" fmla="*/ 2147483647 h 920"/>
                <a:gd name="T8" fmla="*/ 2147483647 w 103"/>
                <a:gd name="T9" fmla="*/ 2147483647 h 920"/>
                <a:gd name="T10" fmla="*/ 2147483647 w 103"/>
                <a:gd name="T11" fmla="*/ 2147483647 h 920"/>
                <a:gd name="T12" fmla="*/ 2147483647 w 103"/>
                <a:gd name="T13" fmla="*/ 2147483647 h 920"/>
                <a:gd name="T14" fmla="*/ 2147483647 w 103"/>
                <a:gd name="T15" fmla="*/ 2147483647 h 920"/>
                <a:gd name="T16" fmla="*/ 2147483647 w 103"/>
                <a:gd name="T17" fmla="*/ 2147483647 h 920"/>
                <a:gd name="T18" fmla="*/ 2147483647 w 103"/>
                <a:gd name="T19" fmla="*/ 2147483647 h 920"/>
                <a:gd name="T20" fmla="*/ 2147483647 w 103"/>
                <a:gd name="T21" fmla="*/ 2147483647 h 920"/>
                <a:gd name="T22" fmla="*/ 2147483647 w 103"/>
                <a:gd name="T23" fmla="*/ 0 h 920"/>
                <a:gd name="T24" fmla="*/ 0 w 103"/>
                <a:gd name="T25" fmla="*/ 0 h 920"/>
                <a:gd name="T26" fmla="*/ 2147483647 w 103"/>
                <a:gd name="T27" fmla="*/ 2147483647 h 920"/>
                <a:gd name="T28" fmla="*/ 2147483647 w 103"/>
                <a:gd name="T29" fmla="*/ 2147483647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35" name="Freeform 28"/>
            <p:cNvSpPr>
              <a:spLocks/>
            </p:cNvSpPr>
            <p:nvPr/>
          </p:nvSpPr>
          <p:spPr bwMode="auto">
            <a:xfrm>
              <a:off x="7061200" y="3771945"/>
              <a:ext cx="350838" cy="1310012"/>
            </a:xfrm>
            <a:custGeom>
              <a:avLst/>
              <a:gdLst>
                <a:gd name="T0" fmla="*/ 2147483647 w 88"/>
                <a:gd name="T1" fmla="*/ 2147483647 h 330"/>
                <a:gd name="T2" fmla="*/ 2147483647 w 88"/>
                <a:gd name="T3" fmla="*/ 2147483647 h 330"/>
                <a:gd name="T4" fmla="*/ 2147483647 w 88"/>
                <a:gd name="T5" fmla="*/ 2147483647 h 330"/>
                <a:gd name="T6" fmla="*/ 2147483647 w 88"/>
                <a:gd name="T7" fmla="*/ 2147483647 h 330"/>
                <a:gd name="T8" fmla="*/ 2147483647 w 88"/>
                <a:gd name="T9" fmla="*/ 2147483647 h 330"/>
                <a:gd name="T10" fmla="*/ 0 w 88"/>
                <a:gd name="T11" fmla="*/ 0 h 330"/>
                <a:gd name="T12" fmla="*/ 2147483647 w 88"/>
                <a:gd name="T13" fmla="*/ 2147483647 h 330"/>
                <a:gd name="T14" fmla="*/ 2147483647 w 88"/>
                <a:gd name="T15" fmla="*/ 2147483647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36" name="Freeform 29"/>
            <p:cNvSpPr>
              <a:spLocks/>
            </p:cNvSpPr>
            <p:nvPr/>
          </p:nvSpPr>
          <p:spPr bwMode="auto">
            <a:xfrm>
              <a:off x="7439025" y="5053021"/>
              <a:ext cx="357188" cy="820730"/>
            </a:xfrm>
            <a:custGeom>
              <a:avLst/>
              <a:gdLst>
                <a:gd name="T0" fmla="*/ 2147483647 w 90"/>
                <a:gd name="T1" fmla="*/ 2147483647 h 207"/>
                <a:gd name="T2" fmla="*/ 0 w 90"/>
                <a:gd name="T3" fmla="*/ 0 h 207"/>
                <a:gd name="T4" fmla="*/ 2147483647 w 90"/>
                <a:gd name="T5" fmla="*/ 2147483647 h 207"/>
                <a:gd name="T6" fmla="*/ 2147483647 w 90"/>
                <a:gd name="T7" fmla="*/ 2147483647 h 207"/>
                <a:gd name="T8" fmla="*/ 2147483647 w 90"/>
                <a:gd name="T9" fmla="*/ 2147483647 h 207"/>
                <a:gd name="T10" fmla="*/ 2147483647 w 90"/>
                <a:gd name="T11" fmla="*/ 2147483647 h 207"/>
                <a:gd name="T12" fmla="*/ 2147483647 w 90"/>
                <a:gd name="T13" fmla="*/ 2147483647 h 207"/>
                <a:gd name="T14" fmla="*/ 2147483647 w 90"/>
                <a:gd name="T15" fmla="*/ 2147483647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37" name="Freeform 30"/>
            <p:cNvSpPr>
              <a:spLocks/>
            </p:cNvSpPr>
            <p:nvPr/>
          </p:nvSpPr>
          <p:spPr bwMode="auto">
            <a:xfrm>
              <a:off x="7037388" y="3811403"/>
              <a:ext cx="457200" cy="1853219"/>
            </a:xfrm>
            <a:custGeom>
              <a:avLst/>
              <a:gdLst>
                <a:gd name="T0" fmla="*/ 2147483647 w 115"/>
                <a:gd name="T1" fmla="*/ 2147483647 h 467"/>
                <a:gd name="T2" fmla="*/ 2147483647 w 115"/>
                <a:gd name="T3" fmla="*/ 2147483647 h 467"/>
                <a:gd name="T4" fmla="*/ 2147483647 w 115"/>
                <a:gd name="T5" fmla="*/ 2147483647 h 467"/>
                <a:gd name="T6" fmla="*/ 2147483647 w 115"/>
                <a:gd name="T7" fmla="*/ 2147483647 h 467"/>
                <a:gd name="T8" fmla="*/ 0 w 115"/>
                <a:gd name="T9" fmla="*/ 0 h 467"/>
                <a:gd name="T10" fmla="*/ 2147483647 w 115"/>
                <a:gd name="T11" fmla="*/ 2147483647 h 467"/>
                <a:gd name="T12" fmla="*/ 2147483647 w 115"/>
                <a:gd name="T13" fmla="*/ 2147483647 h 467"/>
                <a:gd name="T14" fmla="*/ 2147483647 w 115"/>
                <a:gd name="T15" fmla="*/ 2147483647 h 467"/>
                <a:gd name="T16" fmla="*/ 2147483647 w 115"/>
                <a:gd name="T17" fmla="*/ 2147483647 h 467"/>
                <a:gd name="T18" fmla="*/ 2147483647 w 115"/>
                <a:gd name="T19" fmla="*/ 2147483647 h 467"/>
                <a:gd name="T20" fmla="*/ 2147483647 w 115"/>
                <a:gd name="T21" fmla="*/ 2147483647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38" name="Freeform 31"/>
            <p:cNvSpPr>
              <a:spLocks/>
            </p:cNvSpPr>
            <p:nvPr/>
          </p:nvSpPr>
          <p:spPr bwMode="auto">
            <a:xfrm>
              <a:off x="6992938" y="1263719"/>
              <a:ext cx="144462" cy="2508226"/>
            </a:xfrm>
            <a:custGeom>
              <a:avLst/>
              <a:gdLst>
                <a:gd name="T0" fmla="*/ 2147483647 w 36"/>
                <a:gd name="T1" fmla="*/ 2147483647 h 633"/>
                <a:gd name="T2" fmla="*/ 2147483647 w 36"/>
                <a:gd name="T3" fmla="*/ 2147483647 h 633"/>
                <a:gd name="T4" fmla="*/ 2147483647 w 36"/>
                <a:gd name="T5" fmla="*/ 2147483647 h 633"/>
                <a:gd name="T6" fmla="*/ 2147483647 w 36"/>
                <a:gd name="T7" fmla="*/ 2147483647 h 633"/>
                <a:gd name="T8" fmla="*/ 2147483647 w 36"/>
                <a:gd name="T9" fmla="*/ 2147483647 h 633"/>
                <a:gd name="T10" fmla="*/ 2147483647 w 36"/>
                <a:gd name="T11" fmla="*/ 0 h 633"/>
                <a:gd name="T12" fmla="*/ 2147483647 w 36"/>
                <a:gd name="T13" fmla="*/ 0 h 633"/>
                <a:gd name="T14" fmla="*/ 2147483647 w 36"/>
                <a:gd name="T15" fmla="*/ 2147483647 h 633"/>
                <a:gd name="T16" fmla="*/ 2147483647 w 36"/>
                <a:gd name="T17" fmla="*/ 2147483647 h 633"/>
                <a:gd name="T18" fmla="*/ 2147483647 w 36"/>
                <a:gd name="T19" fmla="*/ 2147483647 h 633"/>
                <a:gd name="T20" fmla="*/ 2147483647 w 36"/>
                <a:gd name="T21" fmla="*/ 2147483647 h 633"/>
                <a:gd name="T22" fmla="*/ 2147483647 w 36"/>
                <a:gd name="T23" fmla="*/ 2147483647 h 633"/>
                <a:gd name="T24" fmla="*/ 2147483647 w 36"/>
                <a:gd name="T25" fmla="*/ 2147483647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39" name="Freeform 32"/>
            <p:cNvSpPr>
              <a:spLocks/>
            </p:cNvSpPr>
            <p:nvPr/>
          </p:nvSpPr>
          <p:spPr bwMode="auto">
            <a:xfrm>
              <a:off x="7526338" y="5640947"/>
              <a:ext cx="111125" cy="232804"/>
            </a:xfrm>
            <a:custGeom>
              <a:avLst/>
              <a:gdLst>
                <a:gd name="T0" fmla="*/ 2147483647 w 28"/>
                <a:gd name="T1" fmla="*/ 2147483647 h 59"/>
                <a:gd name="T2" fmla="*/ 2147483647 w 28"/>
                <a:gd name="T3" fmla="*/ 2147483647 h 59"/>
                <a:gd name="T4" fmla="*/ 0 w 28"/>
                <a:gd name="T5" fmla="*/ 0 h 59"/>
                <a:gd name="T6" fmla="*/ 2147483647 w 28"/>
                <a:gd name="T7" fmla="*/ 2147483647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40" name="Freeform 33"/>
            <p:cNvSpPr>
              <a:spLocks/>
            </p:cNvSpPr>
            <p:nvPr/>
          </p:nvSpPr>
          <p:spPr bwMode="auto">
            <a:xfrm>
              <a:off x="7021513" y="3598329"/>
              <a:ext cx="68262" cy="424833"/>
            </a:xfrm>
            <a:custGeom>
              <a:avLst/>
              <a:gdLst>
                <a:gd name="T0" fmla="*/ 2147483647 w 17"/>
                <a:gd name="T1" fmla="*/ 2147483647 h 107"/>
                <a:gd name="T2" fmla="*/ 2147483647 w 17"/>
                <a:gd name="T3" fmla="*/ 2147483647 h 107"/>
                <a:gd name="T4" fmla="*/ 2147483647 w 17"/>
                <a:gd name="T5" fmla="*/ 2147483647 h 107"/>
                <a:gd name="T6" fmla="*/ 2147483647 w 17"/>
                <a:gd name="T7" fmla="*/ 2147483647 h 107"/>
                <a:gd name="T8" fmla="*/ 0 w 17"/>
                <a:gd name="T9" fmla="*/ 0 h 107"/>
                <a:gd name="T10" fmla="*/ 0 w 17"/>
                <a:gd name="T11" fmla="*/ 2147483647 h 107"/>
                <a:gd name="T12" fmla="*/ 2147483647 w 17"/>
                <a:gd name="T13" fmla="*/ 2147483647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41" name="Freeform 34"/>
            <p:cNvSpPr>
              <a:spLocks/>
            </p:cNvSpPr>
            <p:nvPr/>
          </p:nvSpPr>
          <p:spPr bwMode="auto">
            <a:xfrm>
              <a:off x="7412038" y="2802588"/>
              <a:ext cx="1168400" cy="2250433"/>
            </a:xfrm>
            <a:custGeom>
              <a:avLst/>
              <a:gdLst>
                <a:gd name="T0" fmla="*/ 2147483647 w 294"/>
                <a:gd name="T1" fmla="*/ 2147483647 h 568"/>
                <a:gd name="T2" fmla="*/ 2147483647 w 294"/>
                <a:gd name="T3" fmla="*/ 2147483647 h 568"/>
                <a:gd name="T4" fmla="*/ 2147483647 w 294"/>
                <a:gd name="T5" fmla="*/ 2147483647 h 568"/>
                <a:gd name="T6" fmla="*/ 2147483647 w 294"/>
                <a:gd name="T7" fmla="*/ 2147483647 h 568"/>
                <a:gd name="T8" fmla="*/ 2147483647 w 294"/>
                <a:gd name="T9" fmla="*/ 2147483647 h 568"/>
                <a:gd name="T10" fmla="*/ 2147483647 w 294"/>
                <a:gd name="T11" fmla="*/ 2147483647 h 568"/>
                <a:gd name="T12" fmla="*/ 2147483647 w 294"/>
                <a:gd name="T13" fmla="*/ 0 h 568"/>
                <a:gd name="T14" fmla="*/ 2147483647 w 294"/>
                <a:gd name="T15" fmla="*/ 0 h 568"/>
                <a:gd name="T16" fmla="*/ 2147483647 w 294"/>
                <a:gd name="T17" fmla="*/ 2147483647 h 568"/>
                <a:gd name="T18" fmla="*/ 2147483647 w 294"/>
                <a:gd name="T19" fmla="*/ 2147483647 h 568"/>
                <a:gd name="T20" fmla="*/ 2147483647 w 294"/>
                <a:gd name="T21" fmla="*/ 2147483647 h 568"/>
                <a:gd name="T22" fmla="*/ 2147483647 w 294"/>
                <a:gd name="T23" fmla="*/ 2147483647 h 568"/>
                <a:gd name="T24" fmla="*/ 2147483647 w 294"/>
                <a:gd name="T25" fmla="*/ 2147483647 h 568"/>
                <a:gd name="T26" fmla="*/ 0 w 294"/>
                <a:gd name="T27" fmla="*/ 2147483647 h 568"/>
                <a:gd name="T28" fmla="*/ 2147483647 w 294"/>
                <a:gd name="T29" fmla="*/ 2147483647 h 568"/>
                <a:gd name="T30" fmla="*/ 2147483647 w 294"/>
                <a:gd name="T31" fmla="*/ 2147483647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42" name="Freeform 35"/>
            <p:cNvSpPr>
              <a:spLocks/>
            </p:cNvSpPr>
            <p:nvPr/>
          </p:nvSpPr>
          <p:spPr bwMode="auto">
            <a:xfrm>
              <a:off x="7494588" y="5664622"/>
              <a:ext cx="100012" cy="209129"/>
            </a:xfrm>
            <a:custGeom>
              <a:avLst/>
              <a:gdLst>
                <a:gd name="T0" fmla="*/ 0 w 25"/>
                <a:gd name="T1" fmla="*/ 0 h 53"/>
                <a:gd name="T2" fmla="*/ 2147483647 w 25"/>
                <a:gd name="T3" fmla="*/ 2147483647 h 53"/>
                <a:gd name="T4" fmla="*/ 2147483647 w 25"/>
                <a:gd name="T5" fmla="*/ 2147483647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43" name="Freeform 36"/>
            <p:cNvSpPr>
              <a:spLocks/>
            </p:cNvSpPr>
            <p:nvPr/>
          </p:nvSpPr>
          <p:spPr bwMode="auto">
            <a:xfrm>
              <a:off x="7412038" y="5081957"/>
              <a:ext cx="114300" cy="558991"/>
            </a:xfrm>
            <a:custGeom>
              <a:avLst/>
              <a:gdLst>
                <a:gd name="T0" fmla="*/ 0 w 29"/>
                <a:gd name="T1" fmla="*/ 0 h 141"/>
                <a:gd name="T2" fmla="*/ 2147483647 w 29"/>
                <a:gd name="T3" fmla="*/ 2147483647 h 141"/>
                <a:gd name="T4" fmla="*/ 2147483647 w 29"/>
                <a:gd name="T5" fmla="*/ 2147483647 h 141"/>
                <a:gd name="T6" fmla="*/ 2147483647 w 29"/>
                <a:gd name="T7" fmla="*/ 2147483647 h 141"/>
                <a:gd name="T8" fmla="*/ 2147483647 w 29"/>
                <a:gd name="T9" fmla="*/ 2147483647 h 141"/>
                <a:gd name="T10" fmla="*/ 2147483647 w 29"/>
                <a:gd name="T11" fmla="*/ 2147483647 h 141"/>
                <a:gd name="T12" fmla="*/ 2147483647 w 29"/>
                <a:gd name="T13" fmla="*/ 2147483647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44" name="Freeform 37"/>
            <p:cNvSpPr>
              <a:spLocks/>
            </p:cNvSpPr>
            <p:nvPr/>
          </p:nvSpPr>
          <p:spPr bwMode="auto">
            <a:xfrm>
              <a:off x="7412038" y="4978050"/>
              <a:ext cx="31750" cy="189399"/>
            </a:xfrm>
            <a:custGeom>
              <a:avLst/>
              <a:gdLst>
                <a:gd name="T0" fmla="*/ 0 w 8"/>
                <a:gd name="T1" fmla="*/ 2147483647 h 48"/>
                <a:gd name="T2" fmla="*/ 2147483647 w 8"/>
                <a:gd name="T3" fmla="*/ 2147483647 h 48"/>
                <a:gd name="T4" fmla="*/ 2147483647 w 8"/>
                <a:gd name="T5" fmla="*/ 2147483647 h 48"/>
                <a:gd name="T6" fmla="*/ 2147483647 w 8"/>
                <a:gd name="T7" fmla="*/ 2147483647 h 48"/>
                <a:gd name="T8" fmla="*/ 0 w 8"/>
                <a:gd name="T9" fmla="*/ 0 h 48"/>
                <a:gd name="T10" fmla="*/ 0 w 8"/>
                <a:gd name="T11" fmla="*/ 2147483647 h 48"/>
                <a:gd name="T12" fmla="*/ 0 w 8"/>
                <a:gd name="T13" fmla="*/ 2147483647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sp>
          <p:nvSpPr>
            <p:cNvPr id="1045" name="Freeform 38"/>
            <p:cNvSpPr>
              <a:spLocks/>
            </p:cNvSpPr>
            <p:nvPr/>
          </p:nvSpPr>
          <p:spPr bwMode="auto">
            <a:xfrm>
              <a:off x="7439025" y="5434450"/>
              <a:ext cx="174625" cy="439301"/>
            </a:xfrm>
            <a:custGeom>
              <a:avLst/>
              <a:gdLst>
                <a:gd name="T0" fmla="*/ 2147483647 w 44"/>
                <a:gd name="T1" fmla="*/ 2147483647 h 111"/>
                <a:gd name="T2" fmla="*/ 0 w 44"/>
                <a:gd name="T3" fmla="*/ 0 h 111"/>
                <a:gd name="T4" fmla="*/ 2147483647 w 44"/>
                <a:gd name="T5" fmla="*/ 2147483647 h 111"/>
                <a:gd name="T6" fmla="*/ 2147483647 w 44"/>
                <a:gd name="T7" fmla="*/ 2147483647 h 111"/>
                <a:gd name="T8" fmla="*/ 2147483647 w 44"/>
                <a:gd name="T9" fmla="*/ 2147483647 h 111"/>
                <a:gd name="T10" fmla="*/ 2147483647 w 44"/>
                <a:gd name="T11" fmla="*/ 2147483647 h 111"/>
                <a:gd name="T12" fmla="*/ 2147483647 w 44"/>
                <a:gd name="T13" fmla="*/ 2147483647 h 111"/>
                <a:gd name="T14" fmla="*/ 2147483647 w 44"/>
                <a:gd name="T15" fmla="*/ 2147483647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pt-BR" sz="2400" smtClean="0">
                <a:solidFill>
                  <a:prstClr val="black"/>
                </a:solidFill>
                <a:latin typeface="Times New Roman" pitchFamily="18" charset="0"/>
              </a:endParaRPr>
            </a:p>
          </p:txBody>
        </p:sp>
      </p:grpSp>
      <p:sp>
        <p:nvSpPr>
          <p:cNvPr id="62" name="Rectangle 61"/>
          <p:cNvSpPr/>
          <p:nvPr/>
        </p:nvSpPr>
        <p:spPr>
          <a:xfrm>
            <a:off x="1" y="0"/>
            <a:ext cx="243417"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2592917" y="623888"/>
            <a:ext cx="8786283"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 título mestre</a:t>
            </a:r>
            <a:endParaRPr lang="en-US" altLang="pt-BR" smtClean="0"/>
          </a:p>
        </p:txBody>
      </p:sp>
      <p:sp>
        <p:nvSpPr>
          <p:cNvPr id="1030" name="Text Placeholder 2"/>
          <p:cNvSpPr>
            <a:spLocks noGrp="1"/>
          </p:cNvSpPr>
          <p:nvPr>
            <p:ph type="body" idx="1"/>
          </p:nvPr>
        </p:nvSpPr>
        <p:spPr bwMode="auto">
          <a:xfrm>
            <a:off x="2590800" y="2133600"/>
            <a:ext cx="8788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endParaRPr lang="en-US" altLang="pt-BR" smtClean="0"/>
          </a:p>
        </p:txBody>
      </p:sp>
      <p:sp>
        <p:nvSpPr>
          <p:cNvPr id="4" name="Date Placeholder 3"/>
          <p:cNvSpPr>
            <a:spLocks noGrp="1"/>
          </p:cNvSpPr>
          <p:nvPr>
            <p:ph type="dt" sz="half" idx="2"/>
          </p:nvPr>
        </p:nvSpPr>
        <p:spPr>
          <a:xfrm>
            <a:off x="10363201" y="6135689"/>
            <a:ext cx="1022351" cy="369887"/>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defTabSz="914400" fontAlgn="base">
              <a:spcBef>
                <a:spcPct val="0"/>
              </a:spcBef>
              <a:spcAft>
                <a:spcPct val="0"/>
              </a:spcAft>
              <a:defRPr/>
            </a:pPr>
            <a:endParaRPr lang="pt-BR">
              <a:solidFill>
                <a:prstClr val="black">
                  <a:tint val="75000"/>
                </a:prstClr>
              </a:solidFill>
              <a:latin typeface="Times New Roman" pitchFamily="18" charset="0"/>
            </a:endParaRPr>
          </a:p>
        </p:txBody>
      </p:sp>
      <p:sp>
        <p:nvSpPr>
          <p:cNvPr id="5" name="Footer Placeholder 4"/>
          <p:cNvSpPr>
            <a:spLocks noGrp="1"/>
          </p:cNvSpPr>
          <p:nvPr>
            <p:ph type="ftr" sz="quarter" idx="3"/>
          </p:nvPr>
        </p:nvSpPr>
        <p:spPr>
          <a:xfrm>
            <a:off x="2590800" y="6135689"/>
            <a:ext cx="7622117"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defTabSz="914400" fontAlgn="base">
              <a:spcBef>
                <a:spcPct val="0"/>
              </a:spcBef>
              <a:spcAft>
                <a:spcPct val="0"/>
              </a:spcAft>
              <a:defRPr/>
            </a:pPr>
            <a:endParaRPr lang="pt-BR">
              <a:solidFill>
                <a:prstClr val="black">
                  <a:tint val="75000"/>
                </a:prstClr>
              </a:solidFill>
              <a:latin typeface="Times New Roman" pitchFamily="18" charset="0"/>
            </a:endParaRPr>
          </a:p>
        </p:txBody>
      </p:sp>
      <p:sp>
        <p:nvSpPr>
          <p:cNvPr id="6" name="Slide Number Placeholder 5"/>
          <p:cNvSpPr>
            <a:spLocks noGrp="1"/>
          </p:cNvSpPr>
          <p:nvPr>
            <p:ph type="sldNum" sz="quarter" idx="4"/>
          </p:nvPr>
        </p:nvSpPr>
        <p:spPr bwMode="gray">
          <a:xfrm>
            <a:off x="681567" y="787401"/>
            <a:ext cx="781051"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pPr defTabSz="914400" fontAlgn="base">
              <a:spcBef>
                <a:spcPct val="0"/>
              </a:spcBef>
              <a:spcAft>
                <a:spcPct val="0"/>
              </a:spcAft>
              <a:defRPr/>
            </a:pPr>
            <a:fld id="{A6055446-FF61-42D8-B162-3AC1268F2CA0}" type="slidenum">
              <a:rPr lang="pt-BR" altLang="pt-BR">
                <a:latin typeface="Times New Roman" pitchFamily="18" charset="0"/>
              </a:rPr>
              <a:pPr defTabSz="914400" fontAlgn="base">
                <a:spcBef>
                  <a:spcPct val="0"/>
                </a:spcBef>
                <a:spcAft>
                  <a:spcPct val="0"/>
                </a:spcAft>
                <a:defRPr/>
              </a:pPr>
              <a:t>‹nº›</a:t>
            </a:fld>
            <a:endParaRPr lang="pt-BR" altLang="pt-BR">
              <a:latin typeface="Times New Roman" pitchFamily="18" charset="0"/>
            </a:endParaRPr>
          </a:p>
        </p:txBody>
      </p:sp>
    </p:spTree>
    <p:extLst>
      <p:ext uri="{BB962C8B-B14F-4D97-AF65-F5344CB8AC3E}">
        <p14:creationId xmlns:p14="http://schemas.microsoft.com/office/powerpoint/2010/main" val="1405437791"/>
      </p:ext>
    </p:extLst>
  </p:cSld>
  <p:clrMap bg1="lt1" tx1="dk1" bg2="lt2" tx2="dk2" accent1="accent1" accent2="accent2" accent3="accent3" accent4="accent4" accent5="accent5" accent6="accent6" hlink="hlink" folHlink="folHlink"/>
  <p:sldLayoutIdLst>
    <p:sldLayoutId id="2147484218" r:id="rId1"/>
    <p:sldLayoutId id="2147484219" r:id="rId2"/>
    <p:sldLayoutId id="2147484220" r:id="rId3"/>
    <p:sldLayoutId id="2147484221" r:id="rId4"/>
    <p:sldLayoutId id="2147484222" r:id="rId5"/>
    <p:sldLayoutId id="2147484223" r:id="rId6"/>
    <p:sldLayoutId id="2147484224" r:id="rId7"/>
    <p:sldLayoutId id="2147484225" r:id="rId8"/>
    <p:sldLayoutId id="2147484226" r:id="rId9"/>
    <p:sldLayoutId id="2147484227" r:id="rId10"/>
    <p:sldLayoutId id="2147484228" r:id="rId11"/>
    <p:sldLayoutId id="2147484229" r:id="rId12"/>
    <p:sldLayoutId id="2147484230" r:id="rId13"/>
    <p:sldLayoutId id="2147484231" r:id="rId14"/>
    <p:sldLayoutId id="2147484232" r:id="rId15"/>
    <p:sldLayoutId id="2147484233" r:id="rId16"/>
    <p:sldLayoutId id="2147484234" r:id="rId17"/>
  </p:sldLayoutIdLst>
  <p:transition spd="slow">
    <p:randomBar dir="vert"/>
  </p:transition>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itchFamily="18" charset="2"/>
        <a:buChar char=""/>
        <a:defRPr sz="3200"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portalsaude.saude.gov.br/index.php/o-ministerio/principal/leia-mais-o-ministerio/197-secretaria-svs/11955-boletins-epidemiologicos-arquivo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24119" y="818867"/>
            <a:ext cx="5716682" cy="2388357"/>
          </a:xfrm>
        </p:spPr>
        <p:txBody>
          <a:bodyPr/>
          <a:lstStyle/>
          <a:p>
            <a:r>
              <a:rPr lang="pt-BR" sz="7200" b="1" dirty="0" smtClean="0"/>
              <a:t>Saúde Pública</a:t>
            </a:r>
            <a:r>
              <a:rPr lang="pt-BR" sz="5000" dirty="0" smtClean="0"/>
              <a:t/>
            </a:r>
            <a:br>
              <a:rPr lang="pt-BR" sz="5000" dirty="0" smtClean="0"/>
            </a:br>
            <a:r>
              <a:rPr lang="pt-BR" sz="5000" dirty="0" smtClean="0"/>
              <a:t>EPIDEMIOLOGIA</a:t>
            </a:r>
            <a:endParaRPr lang="pt-BR" sz="5000" dirty="0"/>
          </a:p>
        </p:txBody>
      </p:sp>
      <p:sp>
        <p:nvSpPr>
          <p:cNvPr id="3" name="Subtítulo 2"/>
          <p:cNvSpPr>
            <a:spLocks noGrp="1"/>
          </p:cNvSpPr>
          <p:nvPr>
            <p:ph type="subTitle" idx="1"/>
          </p:nvPr>
        </p:nvSpPr>
        <p:spPr>
          <a:xfrm>
            <a:off x="1562100" y="3630304"/>
            <a:ext cx="9070848" cy="1835548"/>
          </a:xfrm>
        </p:spPr>
        <p:txBody>
          <a:bodyPr>
            <a:normAutofit/>
          </a:bodyPr>
          <a:lstStyle/>
          <a:p>
            <a:r>
              <a:rPr lang="pt-BR" dirty="0" err="1" smtClean="0"/>
              <a:t>Profª</a:t>
            </a:r>
            <a:r>
              <a:rPr lang="pt-BR" dirty="0" smtClean="0"/>
              <a:t>. Iolanda </a:t>
            </a:r>
            <a:r>
              <a:rPr lang="pt-BR" dirty="0" err="1" smtClean="0"/>
              <a:t>Ruthes</a:t>
            </a:r>
            <a:r>
              <a:rPr lang="pt-BR" dirty="0" smtClean="0"/>
              <a:t> Silveira</a:t>
            </a:r>
          </a:p>
          <a:p>
            <a:r>
              <a:rPr lang="pt-BR" dirty="0" smtClean="0"/>
              <a:t>Turma XIX- 2017</a:t>
            </a:r>
          </a:p>
          <a:p>
            <a:r>
              <a:rPr lang="pt-BR" dirty="0" smtClean="0"/>
              <a:t>Curso Técnico em enfermagem-DAMA</a:t>
            </a:r>
          </a:p>
          <a:p>
            <a:endParaRPr lang="pt-BR" dirty="0" smtClean="0"/>
          </a:p>
          <a:p>
            <a:endParaRPr lang="pt-BR" dirty="0" smtClean="0"/>
          </a:p>
        </p:txBody>
      </p:sp>
    </p:spTree>
    <p:extLst>
      <p:ext uri="{BB962C8B-B14F-4D97-AF65-F5344CB8AC3E}">
        <p14:creationId xmlns:p14="http://schemas.microsoft.com/office/powerpoint/2010/main" val="28768241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4189130933"/>
              </p:ext>
            </p:extLst>
          </p:nvPr>
        </p:nvGraphicFramePr>
        <p:xfrm>
          <a:off x="177421" y="95533"/>
          <a:ext cx="12014578" cy="6762466"/>
        </p:xfrm>
        <a:graphic>
          <a:graphicData uri="http://schemas.openxmlformats.org/drawingml/2006/table">
            <a:tbl>
              <a:tblPr firstRow="1" bandRow="1">
                <a:tableStyleId>{912C8C85-51F0-491E-9774-3900AFEF0FD7}</a:tableStyleId>
              </a:tblPr>
              <a:tblGrid>
                <a:gridCol w="6007289"/>
                <a:gridCol w="6007289"/>
              </a:tblGrid>
              <a:tr h="52553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sz="2400" b="1" dirty="0" smtClean="0">
                          <a:solidFill>
                            <a:schemeClr val="tx1"/>
                          </a:solidFill>
                        </a:rPr>
                        <a:t>Utilidades mais citadas da epidemiologia</a:t>
                      </a:r>
                    </a:p>
                  </a:txBody>
                  <a:tcPr anchor="ctr"/>
                </a:tc>
                <a:tc hMerge="1">
                  <a:txBody>
                    <a:bodyPr/>
                    <a:lstStyle/>
                    <a:p>
                      <a:pPr algn="just"/>
                      <a:endParaRPr lang="pt-BR"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525531">
                <a:tc>
                  <a:txBody>
                    <a:bodyPr/>
                    <a:lstStyle/>
                    <a:p>
                      <a:pPr algn="ctr"/>
                      <a:r>
                        <a:rPr lang="pt-BR" sz="2000" dirty="0" smtClean="0"/>
                        <a:t>Analisar a situação de saúde;</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Definir os modos de transmissão;</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825025">
                <a:tc>
                  <a:txBody>
                    <a:bodyPr/>
                    <a:lstStyle/>
                    <a:p>
                      <a:pPr algn="ctr"/>
                      <a:r>
                        <a:rPr lang="pt-BR" sz="2000" dirty="0" smtClean="0"/>
                        <a:t>Identificar perfis</a:t>
                      </a:r>
                      <a:r>
                        <a:rPr lang="pt-BR" sz="2000" baseline="0" dirty="0" smtClean="0"/>
                        <a:t> e fatores de risco;</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Identificar e explicar os padrões de distribuição geográfica das doenças;</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825025">
                <a:tc>
                  <a:txBody>
                    <a:bodyPr/>
                    <a:lstStyle/>
                    <a:p>
                      <a:pPr algn="ctr"/>
                      <a:r>
                        <a:rPr lang="pt-BR" sz="2000" dirty="0" smtClean="0"/>
                        <a:t>Proceder à avaliação epidemiológica</a:t>
                      </a:r>
                      <a:r>
                        <a:rPr lang="pt-BR" sz="2000" baseline="0" dirty="0" smtClean="0"/>
                        <a:t> de serviços;</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Estabelecer os métodos e estratégias de controle dos agravos à</a:t>
                      </a:r>
                      <a:r>
                        <a:rPr lang="pt-BR" sz="2000" baseline="0" dirty="0" smtClean="0"/>
                        <a:t> saúde;</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525531">
                <a:tc>
                  <a:txBody>
                    <a:bodyPr/>
                    <a:lstStyle/>
                    <a:p>
                      <a:pPr algn="ctr"/>
                      <a:r>
                        <a:rPr lang="pt-BR" sz="2000" dirty="0" smtClean="0"/>
                        <a:t>Entender a causalidade dos agravos à saúde;</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Estabelecer medidas</a:t>
                      </a:r>
                      <a:r>
                        <a:rPr lang="pt-BR" sz="2000" baseline="0" dirty="0" smtClean="0"/>
                        <a:t> preventivas;</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825025">
                <a:tc>
                  <a:txBody>
                    <a:bodyPr/>
                    <a:lstStyle/>
                    <a:p>
                      <a:pPr algn="ctr"/>
                      <a:r>
                        <a:rPr lang="pt-BR" sz="2000" dirty="0" smtClean="0"/>
                        <a:t>Descrever a</a:t>
                      </a:r>
                      <a:r>
                        <a:rPr lang="pt-BR" sz="2000" baseline="0" dirty="0" smtClean="0"/>
                        <a:t> evolução clínica das doenças e sua história natural;</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Auxiliar o planejamento e desenvolvimento</a:t>
                      </a:r>
                      <a:r>
                        <a:rPr lang="pt-BR" sz="2000" baseline="0" dirty="0" smtClean="0"/>
                        <a:t> dos serviços de saúde</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825025">
                <a:tc>
                  <a:txBody>
                    <a:bodyPr/>
                    <a:lstStyle/>
                    <a:p>
                      <a:pPr algn="ctr"/>
                      <a:r>
                        <a:rPr lang="pt-BR" sz="2000" dirty="0" smtClean="0"/>
                        <a:t>Avaliar o quanto os serviços de saúde respondem aos problemas e às necessidades das populações;</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Gerar dados para a administração e avaliação</a:t>
                      </a:r>
                      <a:r>
                        <a:rPr lang="pt-BR" sz="2000" baseline="0" dirty="0" smtClean="0"/>
                        <a:t> de serviços de saúde;</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r h="1885773">
                <a:tc>
                  <a:txBody>
                    <a:bodyPr/>
                    <a:lstStyle/>
                    <a:p>
                      <a:pPr algn="ctr"/>
                      <a:r>
                        <a:rPr lang="pt-BR" sz="2000" dirty="0" smtClean="0"/>
                        <a:t>Testar a eficácia, a efetividade e o impacto de estratégias de intervenção, bem como a qualidade, acesso e disponibilidade dos serviços de saúde para controlar, prevenir e tratar os agravos de saúde </a:t>
                      </a:r>
                    </a:p>
                    <a:p>
                      <a:pPr algn="ctr"/>
                      <a:r>
                        <a:rPr lang="pt-BR" sz="2000" dirty="0" smtClean="0"/>
                        <a:t>na comunidade</a:t>
                      </a:r>
                      <a:endParaRPr lang="pt-BR" sz="2000" dirty="0"/>
                    </a:p>
                  </a:txBody>
                  <a:tcPr anchor="ctr">
                    <a:lnR w="12700" cap="flat" cmpd="sng" algn="ctr">
                      <a:solidFill>
                        <a:schemeClr val="accent6">
                          <a:lumMod val="60000"/>
                          <a:lumOff val="40000"/>
                        </a:schemeClr>
                      </a:solidFill>
                      <a:prstDash val="solid"/>
                      <a:round/>
                      <a:headEnd type="none" w="med" len="med"/>
                      <a:tailEnd type="none" w="med" len="med"/>
                    </a:lnR>
                  </a:tcPr>
                </a:tc>
                <a:tc>
                  <a:txBody>
                    <a:bodyPr/>
                    <a:lstStyle/>
                    <a:p>
                      <a:pPr algn="ctr"/>
                      <a:r>
                        <a:rPr lang="pt-BR" sz="2000" dirty="0" smtClean="0"/>
                        <a:t>Estabelecer critérios para a Vigilância em Saúde.</a:t>
                      </a:r>
                      <a:endParaRPr lang="pt-BR" sz="2000" dirty="0"/>
                    </a:p>
                  </a:txBody>
                  <a:tcPr anchor="ctr">
                    <a:lnL w="12700" cap="flat" cmpd="sng" algn="ctr">
                      <a:solidFill>
                        <a:schemeClr val="accent6">
                          <a:lumMod val="60000"/>
                          <a:lumOff val="40000"/>
                        </a:schemeClr>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3671528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9182" y="1440988"/>
            <a:ext cx="12082818" cy="5417012"/>
          </a:xfrm>
        </p:spPr>
        <p:txBody>
          <a:bodyPr>
            <a:normAutofit/>
          </a:bodyPr>
          <a:lstStyle/>
          <a:p>
            <a:pPr algn="just">
              <a:buClr>
                <a:schemeClr val="accent6">
                  <a:lumMod val="75000"/>
                </a:schemeClr>
              </a:buClr>
              <a:buSzPct val="70000"/>
              <a:buFont typeface="Wingdings" panose="05000000000000000000" pitchFamily="2" charset="2"/>
              <a:buChar char="v"/>
            </a:pPr>
            <a:r>
              <a:rPr lang="pt-BR" sz="2400" dirty="0" smtClean="0"/>
              <a:t>Descritivo → Estuda a distribuição de frequência das doenças e agravos à saúde coletiva, em função de variáveis ligadas ao tempo, ao espaço e às pessoas, possibilitando o detalhamento do perfil epidemiológico. </a:t>
            </a:r>
          </a:p>
          <a:p>
            <a:pPr marL="0" indent="0" algn="just">
              <a:buSzPct val="70000"/>
              <a:buNone/>
            </a:pPr>
            <a:r>
              <a:rPr lang="pt-BR" sz="2400" dirty="0" smtClean="0"/>
              <a:t>Exemplo: Qual a prevalência de hipertensão em Juiz de Fora?</a:t>
            </a:r>
          </a:p>
          <a:p>
            <a:pPr marL="0" indent="0" algn="just">
              <a:buSzPct val="70000"/>
              <a:buNone/>
            </a:pPr>
            <a:endParaRPr lang="pt-BR" sz="2400" dirty="0" smtClean="0"/>
          </a:p>
          <a:p>
            <a:pPr algn="just">
              <a:buClr>
                <a:schemeClr val="accent6">
                  <a:lumMod val="75000"/>
                </a:schemeClr>
              </a:buClr>
              <a:buSzPct val="70000"/>
              <a:buFont typeface="Wingdings" panose="05000000000000000000" pitchFamily="2" charset="2"/>
              <a:buChar char="v"/>
            </a:pPr>
            <a:r>
              <a:rPr lang="pt-BR" sz="2400" dirty="0" smtClean="0"/>
              <a:t>Analítico → Comprova as relações causais (como e por que ocorreu?). Podem ser experimentais (ensaio clínico randomizado) ou observacionais (estudo de coorte (ou segmento), estudo de caso controle, estudo transversal, estudo ecológico). Investiga se existe associação entre um fator (exposição) e uma doença ou problema de saúde (desfecho) na população.</a:t>
            </a:r>
          </a:p>
          <a:p>
            <a:pPr marL="0" indent="0" algn="just">
              <a:buSzPct val="70000"/>
              <a:buNone/>
            </a:pPr>
            <a:r>
              <a:rPr lang="pt-BR" sz="2400" dirty="0" smtClean="0"/>
              <a:t>Exemplo: Os indivíduos obesos têm maior risco de hipertensão do que os indivíduos com peso corporal normal (de acordo com IMC)?</a:t>
            </a:r>
          </a:p>
        </p:txBody>
      </p:sp>
      <p:sp>
        <p:nvSpPr>
          <p:cNvPr id="2" name="CaixaDeTexto 1"/>
          <p:cNvSpPr txBox="1"/>
          <p:nvPr/>
        </p:nvSpPr>
        <p:spPr>
          <a:xfrm>
            <a:off x="1349828" y="794657"/>
            <a:ext cx="8915400" cy="646331"/>
          </a:xfrm>
          <a:prstGeom prst="rect">
            <a:avLst/>
          </a:prstGeom>
          <a:noFill/>
        </p:spPr>
        <p:txBody>
          <a:bodyPr wrap="square" rtlCol="0">
            <a:spAutoFit/>
          </a:bodyPr>
          <a:lstStyle/>
          <a:p>
            <a:pPr algn="ctr"/>
            <a:r>
              <a:rPr lang="pt-BR" sz="3600" b="1" dirty="0" smtClean="0"/>
              <a:t>Métodos de Estudo</a:t>
            </a:r>
            <a:endParaRPr lang="pt-BR" sz="3600" b="1" dirty="0"/>
          </a:p>
        </p:txBody>
      </p:sp>
    </p:spTree>
    <p:extLst>
      <p:ext uri="{BB962C8B-B14F-4D97-AF65-F5344CB8AC3E}">
        <p14:creationId xmlns:p14="http://schemas.microsoft.com/office/powerpoint/2010/main" val="1848985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3446582801"/>
              </p:ext>
            </p:extLst>
          </p:nvPr>
        </p:nvGraphicFramePr>
        <p:xfrm>
          <a:off x="0" y="523221"/>
          <a:ext cx="11709779" cy="63347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aixaDeTexto 4"/>
          <p:cNvSpPr txBox="1"/>
          <p:nvPr/>
        </p:nvSpPr>
        <p:spPr>
          <a:xfrm>
            <a:off x="2197290" y="0"/>
            <a:ext cx="7251511" cy="523220"/>
          </a:xfrm>
          <a:prstGeom prst="rect">
            <a:avLst/>
          </a:prstGeom>
          <a:noFill/>
        </p:spPr>
        <p:txBody>
          <a:bodyPr wrap="square" rtlCol="0">
            <a:spAutoFit/>
          </a:bodyPr>
          <a:lstStyle/>
          <a:p>
            <a:pPr algn="ctr"/>
            <a:r>
              <a:rPr lang="pt-BR" sz="2800" b="1" dirty="0" smtClean="0"/>
              <a:t>Variáveis Descritivas</a:t>
            </a:r>
            <a:endParaRPr lang="pt-BR" sz="2800" b="1" dirty="0"/>
          </a:p>
        </p:txBody>
      </p:sp>
    </p:spTree>
    <p:extLst>
      <p:ext uri="{BB962C8B-B14F-4D97-AF65-F5344CB8AC3E}">
        <p14:creationId xmlns:p14="http://schemas.microsoft.com/office/powerpoint/2010/main" val="1066162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Ficha de investigação epidemiológica</a:t>
            </a:r>
            <a:endParaRPr lang="pt-BR" dirty="0"/>
          </a:p>
        </p:txBody>
      </p:sp>
      <p:sp>
        <p:nvSpPr>
          <p:cNvPr id="3" name="Espaço Reservado para Conteúdo 2"/>
          <p:cNvSpPr>
            <a:spLocks noGrp="1"/>
          </p:cNvSpPr>
          <p:nvPr>
            <p:ph idx="1"/>
          </p:nvPr>
        </p:nvSpPr>
        <p:spPr/>
        <p:txBody>
          <a:bodyPr/>
          <a:lstStyle/>
          <a:p>
            <a:endParaRPr lang="pt-B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5278" y="1166813"/>
            <a:ext cx="8352429" cy="569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2122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Dados clínicos e laboratoriais</a:t>
            </a:r>
            <a:endParaRPr lang="pt-BR" dirty="0"/>
          </a:p>
        </p:txBody>
      </p:sp>
      <p:sp>
        <p:nvSpPr>
          <p:cNvPr id="3" name="Espaço Reservado para Conteúdo 2"/>
          <p:cNvSpPr>
            <a:spLocks noGrp="1"/>
          </p:cNvSpPr>
          <p:nvPr>
            <p:ph idx="1"/>
          </p:nvPr>
        </p:nvSpPr>
        <p:spPr/>
        <p:txBody>
          <a:bodyPr/>
          <a:lstStyle/>
          <a:p>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109" y="1173707"/>
            <a:ext cx="10754237" cy="568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1946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Fechamento da ficha</a:t>
            </a:r>
            <a:endParaRPr lang="pt-BR" dirty="0"/>
          </a:p>
        </p:txBody>
      </p:sp>
      <p:sp>
        <p:nvSpPr>
          <p:cNvPr id="3" name="Espaço Reservado para Conteúdo 2"/>
          <p:cNvSpPr>
            <a:spLocks noGrp="1"/>
          </p:cNvSpPr>
          <p:nvPr>
            <p:ph idx="1"/>
          </p:nvPr>
        </p:nvSpPr>
        <p:spPr/>
        <p:txBody>
          <a:bodyPr/>
          <a:lstStyle/>
          <a:p>
            <a:endParaRPr lang="pt-B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0937" y="1143000"/>
            <a:ext cx="7792871"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356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642594"/>
            <a:ext cx="10058400" cy="786156"/>
          </a:xfrm>
        </p:spPr>
        <p:txBody>
          <a:bodyPr>
            <a:normAutofit/>
          </a:bodyPr>
          <a:lstStyle/>
          <a:p>
            <a:r>
              <a:rPr lang="pt-BR" sz="3200" b="1" dirty="0" smtClean="0"/>
              <a:t>Morbidade</a:t>
            </a:r>
            <a:endParaRPr lang="pt-BR" sz="3200" b="1" dirty="0"/>
          </a:p>
        </p:txBody>
      </p:sp>
      <p:sp>
        <p:nvSpPr>
          <p:cNvPr id="3" name="Espaço Reservado para Conteúdo 2"/>
          <p:cNvSpPr>
            <a:spLocks noGrp="1"/>
          </p:cNvSpPr>
          <p:nvPr>
            <p:ph idx="1"/>
          </p:nvPr>
        </p:nvSpPr>
        <p:spPr>
          <a:xfrm>
            <a:off x="0" y="1487606"/>
            <a:ext cx="12192000" cy="5370394"/>
          </a:xfrm>
        </p:spPr>
        <p:txBody>
          <a:bodyPr>
            <a:normAutofit/>
          </a:bodyPr>
          <a:lstStyle/>
          <a:p>
            <a:pPr marL="0" indent="0" algn="just">
              <a:buNone/>
            </a:pPr>
            <a:r>
              <a:rPr lang="pt-BR" sz="2000" dirty="0"/>
              <a:t> </a:t>
            </a:r>
            <a:r>
              <a:rPr lang="pt-BR" sz="2000" dirty="0" smtClean="0"/>
              <a:t>	</a:t>
            </a:r>
            <a:r>
              <a:rPr lang="pt-BR" dirty="0" smtClean="0"/>
              <a:t>É </a:t>
            </a:r>
            <a:r>
              <a:rPr lang="pt-BR" dirty="0"/>
              <a:t>um termo genérico usado para designar o conjunto de casos de uma dada </a:t>
            </a:r>
            <a:r>
              <a:rPr lang="pt-BR" dirty="0" smtClean="0"/>
              <a:t>afecção ou </a:t>
            </a:r>
            <a:r>
              <a:rPr lang="pt-BR" dirty="0"/>
              <a:t>a soma de agravos à saúde que atingem um grupo de indivíduos. Muitas doenças causam importante morbidade, mas </a:t>
            </a:r>
            <a:r>
              <a:rPr lang="pt-BR" dirty="0" smtClean="0"/>
              <a:t>baixa mortalidade</a:t>
            </a:r>
            <a:r>
              <a:rPr lang="pt-BR" dirty="0"/>
              <a:t>, como a asma</a:t>
            </a:r>
            <a:r>
              <a:rPr lang="pt-BR" dirty="0" smtClean="0"/>
              <a:t>.</a:t>
            </a:r>
          </a:p>
          <a:p>
            <a:pPr marL="0" indent="0" algn="just">
              <a:buNone/>
            </a:pPr>
            <a:r>
              <a:rPr lang="pt-BR" dirty="0" smtClean="0"/>
              <a:t>	Para </a:t>
            </a:r>
            <a:r>
              <a:rPr lang="pt-BR" dirty="0"/>
              <a:t>que se possa acompanhar a morbidade na população e traçar paralelos entre a morbidade de um local em relação a outros, é preciso que se </a:t>
            </a:r>
            <a:r>
              <a:rPr lang="pt-BR" dirty="0" smtClean="0"/>
              <a:t>tenha medidas-padrão </a:t>
            </a:r>
            <a:r>
              <a:rPr lang="pt-BR" dirty="0"/>
              <a:t>de morbidade. As medidas de morbidade mais utilizadas </a:t>
            </a:r>
            <a:r>
              <a:rPr lang="pt-BR" dirty="0" smtClean="0"/>
              <a:t>são: medida da </a:t>
            </a:r>
            <a:r>
              <a:rPr lang="pt-BR" b="1" dirty="0" smtClean="0"/>
              <a:t>prevalência</a:t>
            </a:r>
            <a:r>
              <a:rPr lang="pt-BR" dirty="0" smtClean="0"/>
              <a:t> e medida da </a:t>
            </a:r>
            <a:r>
              <a:rPr lang="pt-BR" b="1" dirty="0" smtClean="0"/>
              <a:t>incidência</a:t>
            </a:r>
            <a:r>
              <a:rPr lang="pt-BR" dirty="0" smtClean="0"/>
              <a:t>.</a:t>
            </a:r>
            <a:endParaRPr lang="pt-BR" dirty="0"/>
          </a:p>
        </p:txBody>
      </p:sp>
    </p:spTree>
    <p:extLst>
      <p:ext uri="{BB962C8B-B14F-4D97-AF65-F5344CB8AC3E}">
        <p14:creationId xmlns:p14="http://schemas.microsoft.com/office/powerpoint/2010/main" val="41111995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827314" y="686137"/>
            <a:ext cx="10058400" cy="786156"/>
          </a:xfrm>
        </p:spPr>
        <p:txBody>
          <a:bodyPr>
            <a:normAutofit/>
          </a:bodyPr>
          <a:lstStyle/>
          <a:p>
            <a:r>
              <a:rPr lang="pt-BR" sz="3200" b="1" dirty="0" smtClean="0"/>
              <a:t>Morbidade</a:t>
            </a:r>
            <a:endParaRPr lang="pt-BR" sz="3200" b="1" dirty="0"/>
          </a:p>
        </p:txBody>
      </p:sp>
      <p:sp>
        <p:nvSpPr>
          <p:cNvPr id="3" name="Espaço Reservado para Conteúdo 2"/>
          <p:cNvSpPr>
            <a:spLocks noGrp="1"/>
          </p:cNvSpPr>
          <p:nvPr>
            <p:ph idx="1"/>
          </p:nvPr>
        </p:nvSpPr>
        <p:spPr>
          <a:xfrm>
            <a:off x="0" y="1473958"/>
            <a:ext cx="12192000" cy="5384042"/>
          </a:xfrm>
        </p:spPr>
        <p:txBody>
          <a:bodyPr>
            <a:normAutofit/>
          </a:bodyPr>
          <a:lstStyle/>
          <a:p>
            <a:pPr marL="0" indent="0" algn="just">
              <a:buNone/>
            </a:pPr>
            <a:r>
              <a:rPr lang="pt-BR" sz="2400" b="1" i="1" dirty="0" smtClean="0"/>
              <a:t>Medida de Prevalência:</a:t>
            </a:r>
          </a:p>
          <a:p>
            <a:pPr marL="0" indent="0" algn="just">
              <a:buNone/>
            </a:pPr>
            <a:r>
              <a:rPr lang="pt-BR" sz="2400" dirty="0" smtClean="0"/>
              <a:t>	Mede </a:t>
            </a:r>
            <a:r>
              <a:rPr lang="pt-BR" sz="2400" dirty="0"/>
              <a:t>o número total de </a:t>
            </a:r>
            <a:r>
              <a:rPr lang="pt-BR" sz="2400" dirty="0" smtClean="0"/>
              <a:t>casos, episódios </a:t>
            </a:r>
            <a:r>
              <a:rPr lang="pt-BR" sz="2400" dirty="0"/>
              <a:t>ou eventos existentes em um determinado ponto no tempo. </a:t>
            </a:r>
            <a:r>
              <a:rPr lang="pt-BR" sz="2400" dirty="0" smtClean="0"/>
              <a:t>É a </a:t>
            </a:r>
            <a:r>
              <a:rPr lang="pt-BR" sz="2400" dirty="0"/>
              <a:t>relação entre o número </a:t>
            </a:r>
            <a:r>
              <a:rPr lang="pt-BR" sz="2400" dirty="0" smtClean="0"/>
              <a:t>de casos </a:t>
            </a:r>
            <a:r>
              <a:rPr lang="pt-BR" sz="2400" dirty="0"/>
              <a:t>existentes de uma determinada doença e o número de pessoas </a:t>
            </a:r>
            <a:r>
              <a:rPr lang="pt-BR" sz="2400" dirty="0" smtClean="0"/>
              <a:t>na população</a:t>
            </a:r>
            <a:r>
              <a:rPr lang="pt-BR" sz="2400" dirty="0"/>
              <a:t>, em um determinado período. </a:t>
            </a:r>
            <a:r>
              <a:rPr lang="pt-BR" sz="2400" dirty="0" smtClean="0"/>
              <a:t>Na </a:t>
            </a:r>
            <a:r>
              <a:rPr lang="pt-BR" sz="2400" dirty="0"/>
              <a:t>interpretação da medida da prevalência, </a:t>
            </a:r>
            <a:r>
              <a:rPr lang="pt-BR" sz="2400" dirty="0" smtClean="0"/>
              <a:t>deve-se lembrar que </a:t>
            </a:r>
            <a:r>
              <a:rPr lang="pt-BR" sz="2400" dirty="0"/>
              <a:t>a mesma depende do número de pessoas que desenvolveram </a:t>
            </a:r>
            <a:r>
              <a:rPr lang="pt-BR" sz="2400" dirty="0" smtClean="0"/>
              <a:t>a doença </a:t>
            </a:r>
            <a:r>
              <a:rPr lang="pt-BR" sz="2400" dirty="0"/>
              <a:t>no passado e continuam doentes no </a:t>
            </a:r>
            <a:r>
              <a:rPr lang="pt-BR" sz="2400" dirty="0" smtClean="0"/>
              <a:t>presente.</a:t>
            </a:r>
          </a:p>
          <a:p>
            <a:pPr marL="0" indent="0" algn="just">
              <a:buNone/>
            </a:pPr>
            <a:endParaRPr lang="pt-BR" sz="2400" dirty="0"/>
          </a:p>
          <a:p>
            <a:pPr marL="0" indent="0" algn="just">
              <a:buNone/>
            </a:pPr>
            <a:r>
              <a:rPr lang="pt-BR" sz="2400" b="1" dirty="0" smtClean="0"/>
              <a:t>Coeficiente de  </a:t>
            </a:r>
            <a:r>
              <a:rPr lang="pt-BR" sz="2400" b="1" dirty="0">
                <a:solidFill>
                  <a:prstClr val="black"/>
                </a:solidFill>
              </a:rPr>
              <a:t> Prevalência</a:t>
            </a:r>
            <a:r>
              <a:rPr lang="pt-BR" sz="2400" dirty="0">
                <a:solidFill>
                  <a:prstClr val="black"/>
                </a:solidFill>
              </a:rPr>
              <a:t> </a:t>
            </a:r>
            <a:r>
              <a:rPr lang="pt-BR" sz="1800" dirty="0" smtClean="0"/>
              <a:t>= </a:t>
            </a:r>
            <a:r>
              <a:rPr lang="pt-BR" sz="1800" u="sng" dirty="0"/>
              <a:t>nº de </a:t>
            </a:r>
            <a:r>
              <a:rPr lang="pt-BR" sz="1800" u="sng" dirty="0" smtClean="0"/>
              <a:t>casos EXISTENTES </a:t>
            </a:r>
            <a:r>
              <a:rPr lang="pt-BR" sz="1800" u="sng" dirty="0"/>
              <a:t>de determinada doença em um dado local e período</a:t>
            </a:r>
            <a:r>
              <a:rPr lang="pt-BR" sz="1800" dirty="0"/>
              <a:t> x k  </a:t>
            </a:r>
          </a:p>
          <a:p>
            <a:pPr marL="0" indent="0" algn="just">
              <a:buNone/>
            </a:pPr>
            <a:r>
              <a:rPr lang="pt-BR" sz="1800" dirty="0"/>
              <a:t>        </a:t>
            </a:r>
            <a:r>
              <a:rPr lang="pt-BR" sz="1800" dirty="0" smtClean="0"/>
              <a:t>                                                                                       população </a:t>
            </a:r>
            <a:r>
              <a:rPr lang="pt-BR" sz="1800" dirty="0"/>
              <a:t>do mesmo local e </a:t>
            </a:r>
            <a:r>
              <a:rPr lang="pt-BR" sz="1800" dirty="0" smtClean="0"/>
              <a:t>período</a:t>
            </a:r>
          </a:p>
          <a:p>
            <a:pPr marL="0" indent="0" algn="just">
              <a:buNone/>
            </a:pPr>
            <a:endParaRPr lang="pt-BR" sz="1800" dirty="0" smtClean="0"/>
          </a:p>
          <a:p>
            <a:pPr marL="0" indent="0" algn="just">
              <a:buNone/>
            </a:pPr>
            <a:r>
              <a:rPr lang="pt-BR" sz="2400" dirty="0" smtClean="0"/>
              <a:t>* k = constante qualquer (pode ser 100, 1000, 10000 </a:t>
            </a:r>
            <a:r>
              <a:rPr lang="pt-BR" sz="2400" dirty="0" err="1" smtClean="0"/>
              <a:t>etc</a:t>
            </a:r>
            <a:r>
              <a:rPr lang="pt-BR" sz="2400" dirty="0" smtClean="0"/>
              <a:t>)</a:t>
            </a:r>
          </a:p>
          <a:p>
            <a:pPr marL="0" indent="0" algn="just">
              <a:buNone/>
            </a:pPr>
            <a:r>
              <a:rPr lang="pt-BR" sz="2400" dirty="0" smtClean="0"/>
              <a:t>* Casos existentes = </a:t>
            </a:r>
            <a:r>
              <a:rPr lang="pt-BR" sz="2400" b="1" dirty="0" smtClean="0"/>
              <a:t>novos + antigos</a:t>
            </a:r>
          </a:p>
        </p:txBody>
      </p:sp>
    </p:spTree>
    <p:extLst>
      <p:ext uri="{BB962C8B-B14F-4D97-AF65-F5344CB8AC3E}">
        <p14:creationId xmlns:p14="http://schemas.microsoft.com/office/powerpoint/2010/main" val="2394770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926365"/>
          </a:xfrm>
        </p:spPr>
        <p:txBody>
          <a:bodyPr/>
          <a:lstStyle/>
          <a:p>
            <a:r>
              <a:rPr lang="pt-BR" b="1" dirty="0" smtClean="0"/>
              <a:t>Prevalência</a:t>
            </a:r>
            <a:endParaRPr lang="pt-BR" b="1" dirty="0"/>
          </a:p>
        </p:txBody>
      </p:sp>
      <p:sp>
        <p:nvSpPr>
          <p:cNvPr id="3" name="Retângulo 2"/>
          <p:cNvSpPr/>
          <p:nvPr/>
        </p:nvSpPr>
        <p:spPr>
          <a:xfrm>
            <a:off x="0" y="1160060"/>
            <a:ext cx="12191999" cy="5593839"/>
          </a:xfrm>
          <a:prstGeom prst="rect">
            <a:avLst/>
          </a:prstGeom>
        </p:spPr>
        <p:txBody>
          <a:bodyPr wrap="square">
            <a:spAutoFit/>
          </a:bodyPr>
          <a:lstStyle/>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O </a:t>
            </a:r>
            <a:r>
              <a:rPr lang="pt-BR" sz="2800" dirty="0">
                <a:latin typeface="Times New Roman"/>
                <a:ea typeface="Times New Roman"/>
                <a:cs typeface="Times New Roman"/>
              </a:rPr>
              <a:t>município de </a:t>
            </a:r>
            <a:r>
              <a:rPr lang="pt-BR" sz="2800" dirty="0" err="1">
                <a:latin typeface="Times New Roman"/>
                <a:ea typeface="Times New Roman"/>
                <a:cs typeface="Times New Roman"/>
              </a:rPr>
              <a:t>Tres</a:t>
            </a:r>
            <a:r>
              <a:rPr lang="pt-BR" sz="2800" dirty="0">
                <a:latin typeface="Times New Roman"/>
                <a:ea typeface="Times New Roman"/>
                <a:cs typeface="Times New Roman"/>
              </a:rPr>
              <a:t> Barras - SC, com uma população total de 17.605 habitantes</a:t>
            </a:r>
            <a:r>
              <a:rPr lang="pt-BR" sz="2800" dirty="0" smtClean="0">
                <a:latin typeface="Times New Roman"/>
                <a:ea typeface="Times New Roman"/>
                <a:cs typeface="Times New Roman"/>
              </a:rPr>
              <a:t>,</a:t>
            </a:r>
          </a:p>
          <a:p>
            <a:pPr lvl="0" algn="just">
              <a:lnSpc>
                <a:spcPts val="1535"/>
              </a:lnSpc>
              <a:spcAft>
                <a:spcPts val="0"/>
              </a:spcAft>
              <a:tabLst>
                <a:tab pos="-457200" algn="l"/>
                <a:tab pos="5715000" algn="l"/>
              </a:tabLst>
            </a:pPr>
            <a:endParaRPr lang="pt-BR" sz="2800" dirty="0">
              <a:latin typeface="Times New Roman"/>
              <a:ea typeface="Times New Roman"/>
              <a:cs typeface="Times New Roman"/>
            </a:endParaRPr>
          </a:p>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 </a:t>
            </a:r>
            <a:r>
              <a:rPr lang="pt-BR" sz="2800" dirty="0">
                <a:latin typeface="Times New Roman"/>
                <a:ea typeface="Times New Roman"/>
                <a:cs typeface="Times New Roman"/>
              </a:rPr>
              <a:t>registrou, no período de 2000, 39 casos de hanseníase em 2000 e em 2001 </a:t>
            </a:r>
            <a:r>
              <a:rPr lang="pt-BR" sz="2800" dirty="0" smtClean="0">
                <a:latin typeface="Times New Roman"/>
                <a:ea typeface="Times New Roman"/>
                <a:cs typeface="Times New Roman"/>
              </a:rPr>
              <a:t>foram</a:t>
            </a:r>
          </a:p>
          <a:p>
            <a:pPr lvl="0" algn="just">
              <a:lnSpc>
                <a:spcPts val="1535"/>
              </a:lnSpc>
              <a:spcAft>
                <a:spcPts val="0"/>
              </a:spcAft>
              <a:tabLst>
                <a:tab pos="-457200" algn="l"/>
                <a:tab pos="5715000" algn="l"/>
              </a:tabLst>
            </a:pPr>
            <a:endParaRPr lang="pt-BR" sz="2800" dirty="0">
              <a:latin typeface="Times New Roman"/>
              <a:ea typeface="Times New Roman"/>
              <a:cs typeface="Times New Roman"/>
            </a:endParaRPr>
          </a:p>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 </a:t>
            </a:r>
            <a:r>
              <a:rPr lang="pt-BR" sz="2800" dirty="0">
                <a:latin typeface="Times New Roman"/>
                <a:ea typeface="Times New Roman"/>
                <a:cs typeface="Times New Roman"/>
              </a:rPr>
              <a:t>detectados 17 casos novos. Considerando que não houve alta de tratamento </a:t>
            </a:r>
            <a:r>
              <a:rPr lang="pt-BR" sz="2800" dirty="0" smtClean="0">
                <a:latin typeface="Times New Roman"/>
                <a:ea typeface="Times New Roman"/>
                <a:cs typeface="Times New Roman"/>
              </a:rPr>
              <a:t>no</a:t>
            </a:r>
          </a:p>
          <a:p>
            <a:pPr lvl="0" algn="just">
              <a:lnSpc>
                <a:spcPts val="1535"/>
              </a:lnSpc>
              <a:spcAft>
                <a:spcPts val="0"/>
              </a:spcAft>
              <a:tabLst>
                <a:tab pos="-457200" algn="l"/>
                <a:tab pos="5715000" algn="l"/>
              </a:tabLst>
            </a:pPr>
            <a:endParaRPr lang="pt-BR" sz="2800" dirty="0">
              <a:latin typeface="Times New Roman"/>
              <a:ea typeface="Times New Roman"/>
              <a:cs typeface="Times New Roman"/>
            </a:endParaRPr>
          </a:p>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 </a:t>
            </a:r>
            <a:r>
              <a:rPr lang="pt-BR" sz="2800" dirty="0">
                <a:latin typeface="Times New Roman"/>
                <a:ea typeface="Times New Roman"/>
                <a:cs typeface="Times New Roman"/>
              </a:rPr>
              <a:t>período, calcule o coeficiente de prevalência por 10.000 hab. da hanseníase </a:t>
            </a:r>
            <a:r>
              <a:rPr lang="pt-BR" sz="2800" dirty="0" smtClean="0">
                <a:latin typeface="Times New Roman"/>
                <a:ea typeface="Times New Roman"/>
                <a:cs typeface="Times New Roman"/>
              </a:rPr>
              <a:t>nesse</a:t>
            </a:r>
          </a:p>
          <a:p>
            <a:pPr lvl="0" algn="just">
              <a:lnSpc>
                <a:spcPts val="1535"/>
              </a:lnSpc>
              <a:spcAft>
                <a:spcPts val="0"/>
              </a:spcAft>
              <a:tabLst>
                <a:tab pos="-457200" algn="l"/>
                <a:tab pos="5715000" algn="l"/>
              </a:tabLst>
            </a:pPr>
            <a:endParaRPr lang="pt-BR" sz="2800" dirty="0">
              <a:latin typeface="Times New Roman"/>
              <a:ea typeface="Times New Roman"/>
              <a:cs typeface="Times New Roman"/>
            </a:endParaRPr>
          </a:p>
          <a:p>
            <a:pPr lvl="0" algn="just">
              <a:lnSpc>
                <a:spcPts val="1535"/>
              </a:lnSpc>
              <a:spcAft>
                <a:spcPts val="0"/>
              </a:spcAft>
              <a:tabLst>
                <a:tab pos="-457200" algn="l"/>
                <a:tab pos="5715000" algn="l"/>
              </a:tabLst>
            </a:pPr>
            <a:r>
              <a:rPr lang="pt-BR" sz="2800" dirty="0" smtClean="0">
                <a:latin typeface="Times New Roman"/>
                <a:ea typeface="Times New Roman"/>
                <a:cs typeface="Times New Roman"/>
              </a:rPr>
              <a:t> </a:t>
            </a:r>
            <a:r>
              <a:rPr lang="pt-BR" sz="2800" dirty="0">
                <a:latin typeface="Times New Roman"/>
                <a:ea typeface="Times New Roman"/>
                <a:cs typeface="Times New Roman"/>
              </a:rPr>
              <a:t>período.</a:t>
            </a:r>
            <a:endParaRPr lang="pt-BR" sz="2800" dirty="0">
              <a:latin typeface="Arial"/>
              <a:ea typeface="Times New Roman"/>
              <a:cs typeface="Times New Roman"/>
            </a:endParaRPr>
          </a:p>
          <a:p>
            <a:pPr algn="just">
              <a:lnSpc>
                <a:spcPts val="1535"/>
              </a:lnSpc>
              <a:spcAft>
                <a:spcPts val="0"/>
              </a:spcAft>
              <a:tabLst>
                <a:tab pos="5715000" algn="l"/>
              </a:tabLst>
            </a:pPr>
            <a:r>
              <a:rPr lang="pt-BR" sz="2800" dirty="0">
                <a:latin typeface="Times New Roman"/>
                <a:ea typeface="Times New Roman"/>
                <a:cs typeface="Times New Roman"/>
              </a:rPr>
              <a:t> </a:t>
            </a:r>
            <a:endParaRPr lang="pt-BR" sz="2800" dirty="0">
              <a:latin typeface="Arial"/>
              <a:ea typeface="Times New Roman"/>
              <a:cs typeface="Times New Roman"/>
            </a:endParaRPr>
          </a:p>
          <a:p>
            <a:pPr algn="just">
              <a:spcAft>
                <a:spcPts val="0"/>
              </a:spcAft>
            </a:pPr>
            <a:endParaRPr lang="pt-BR" dirty="0" smtClean="0">
              <a:latin typeface="Arial"/>
              <a:ea typeface="Times New Roman"/>
            </a:endParaRPr>
          </a:p>
          <a:p>
            <a:pPr algn="just">
              <a:spcAft>
                <a:spcPts val="0"/>
              </a:spcAft>
            </a:pPr>
            <a:r>
              <a:rPr lang="pt-BR" dirty="0" smtClean="0">
                <a:latin typeface="Arial"/>
                <a:ea typeface="Times New Roman"/>
              </a:rPr>
              <a:t> </a:t>
            </a:r>
            <a:r>
              <a:rPr lang="pt-BR" dirty="0">
                <a:latin typeface="Arial"/>
                <a:ea typeface="Times New Roman"/>
              </a:rPr>
              <a:t>Para calcular a prevalência de uma a doença específica, é </a:t>
            </a:r>
            <a:r>
              <a:rPr lang="pt-BR" b="1" dirty="0">
                <a:latin typeface="Arial"/>
                <a:ea typeface="Times New Roman"/>
              </a:rPr>
              <a:t>necessário</a:t>
            </a:r>
            <a:r>
              <a:rPr lang="pt-BR" dirty="0">
                <a:latin typeface="Arial"/>
                <a:ea typeface="Times New Roman"/>
              </a:rPr>
              <a:t> saber:</a:t>
            </a:r>
            <a:endParaRPr lang="pt-BR" sz="2800" dirty="0">
              <a:latin typeface="Times New Roman"/>
              <a:ea typeface="Times New Roman"/>
            </a:endParaRPr>
          </a:p>
          <a:p>
            <a:pPr algn="just">
              <a:spcAft>
                <a:spcPts val="0"/>
              </a:spcAft>
            </a:pPr>
            <a:r>
              <a:rPr lang="pt-BR" dirty="0">
                <a:latin typeface="Arial"/>
                <a:ea typeface="Times New Roman"/>
              </a:rPr>
              <a:t>a)o número de casos novos desta doença no tempo especificado.</a:t>
            </a:r>
            <a:endParaRPr lang="pt-BR" sz="2800" dirty="0">
              <a:latin typeface="Times New Roman"/>
              <a:ea typeface="Times New Roman"/>
            </a:endParaRPr>
          </a:p>
          <a:p>
            <a:pPr algn="just">
              <a:spcAft>
                <a:spcPts val="0"/>
              </a:spcAft>
              <a:tabLst>
                <a:tab pos="114300" algn="l"/>
              </a:tabLst>
            </a:pPr>
            <a:r>
              <a:rPr lang="pt-BR" dirty="0">
                <a:latin typeface="Arial"/>
                <a:ea typeface="Times New Roman"/>
              </a:rPr>
              <a:t>b)o tempo e a taxa de cura do primeiro caso da doença.</a:t>
            </a:r>
            <a:endParaRPr lang="pt-BR" sz="2800" dirty="0">
              <a:latin typeface="Times New Roman"/>
              <a:ea typeface="Times New Roman"/>
            </a:endParaRPr>
          </a:p>
          <a:p>
            <a:pPr algn="just">
              <a:spcAft>
                <a:spcPts val="0"/>
              </a:spcAft>
              <a:tabLst>
                <a:tab pos="114300" algn="l"/>
              </a:tabLst>
            </a:pPr>
            <a:r>
              <a:rPr lang="pt-BR" dirty="0">
                <a:latin typeface="Arial"/>
                <a:ea typeface="Times New Roman"/>
              </a:rPr>
              <a:t>c)o número de casos existentes desta doença num intervalo de tempo definido.</a:t>
            </a:r>
            <a:endParaRPr lang="pt-BR" sz="2800" dirty="0">
              <a:latin typeface="Times New Roman"/>
              <a:ea typeface="Times New Roman"/>
            </a:endParaRPr>
          </a:p>
          <a:p>
            <a:pPr algn="just">
              <a:spcAft>
                <a:spcPts val="0"/>
              </a:spcAft>
              <a:tabLst>
                <a:tab pos="114300" algn="l"/>
              </a:tabLst>
            </a:pPr>
            <a:r>
              <a:rPr lang="pt-BR" dirty="0">
                <a:latin typeface="Arial"/>
                <a:ea typeface="Times New Roman"/>
              </a:rPr>
              <a:t>d)a incidência da doença na região de ocorrência dos casos no tempo definido</a:t>
            </a:r>
            <a:r>
              <a:rPr lang="pt-BR" dirty="0" smtClean="0">
                <a:latin typeface="Arial"/>
                <a:ea typeface="Times New Roman"/>
              </a:rPr>
              <a:t>.</a:t>
            </a:r>
          </a:p>
          <a:p>
            <a:pPr algn="just">
              <a:spcAft>
                <a:spcPts val="0"/>
              </a:spcAft>
              <a:tabLst>
                <a:tab pos="114300" algn="l"/>
              </a:tabLst>
            </a:pPr>
            <a:r>
              <a:rPr lang="pt-BR" dirty="0" smtClean="0">
                <a:latin typeface="Arial"/>
                <a:ea typeface="Times New Roman"/>
              </a:rPr>
              <a:t>e) O número de casos antigo mais os casos novos de uma doença.</a:t>
            </a:r>
            <a:endParaRPr lang="pt-BR" dirty="0" smtClean="0">
              <a:latin typeface="Arial"/>
              <a:ea typeface="Times New Roman"/>
            </a:endParaRPr>
          </a:p>
          <a:p>
            <a:pPr algn="just">
              <a:lnSpc>
                <a:spcPts val="1535"/>
              </a:lnSpc>
              <a:spcAft>
                <a:spcPts val="0"/>
              </a:spcAft>
            </a:pPr>
            <a:endParaRPr lang="pt-BR" sz="4000" dirty="0">
              <a:latin typeface="Times New Roman"/>
              <a:ea typeface="Times New Roman"/>
            </a:endParaRPr>
          </a:p>
          <a:p>
            <a:pPr algn="just">
              <a:spcAft>
                <a:spcPts val="0"/>
              </a:spcAft>
            </a:pPr>
            <a:r>
              <a:rPr lang="pt-BR" sz="2400" dirty="0">
                <a:latin typeface="Times New Roman"/>
                <a:ea typeface="Times New Roman"/>
              </a:rPr>
              <a:t>CP=</a:t>
            </a:r>
            <a:r>
              <a:rPr lang="pt-BR" sz="2400" u="sng" dirty="0">
                <a:latin typeface="Times New Roman"/>
                <a:ea typeface="Times New Roman"/>
              </a:rPr>
              <a:t>N° total de casos(novos e antigos) de uma doença, num dado local e período </a:t>
            </a:r>
            <a:r>
              <a:rPr lang="pt-BR" sz="2400" dirty="0">
                <a:latin typeface="Times New Roman"/>
                <a:ea typeface="Times New Roman"/>
              </a:rPr>
              <a:t>X  10’</a:t>
            </a:r>
          </a:p>
          <a:p>
            <a:pPr algn="just">
              <a:spcAft>
                <a:spcPts val="0"/>
              </a:spcAft>
            </a:pPr>
            <a:r>
              <a:rPr lang="pt-BR" sz="2400" dirty="0">
                <a:latin typeface="Times New Roman"/>
                <a:ea typeface="Times New Roman"/>
              </a:rPr>
              <a:t>                                     População do mesmo local e período</a:t>
            </a:r>
          </a:p>
          <a:p>
            <a:pPr algn="just">
              <a:spcAft>
                <a:spcPts val="0"/>
              </a:spcAft>
              <a:tabLst>
                <a:tab pos="114300" algn="l"/>
              </a:tabLst>
            </a:pPr>
            <a:endParaRPr lang="pt-BR" sz="2800" dirty="0">
              <a:latin typeface="Times New Roman"/>
              <a:ea typeface="Times New Roman"/>
            </a:endParaRPr>
          </a:p>
          <a:p>
            <a:pPr algn="just">
              <a:spcAft>
                <a:spcPts val="0"/>
              </a:spcAft>
              <a:tabLst>
                <a:tab pos="114300" algn="l"/>
              </a:tabLst>
            </a:pPr>
            <a:r>
              <a:rPr lang="pt-BR" dirty="0">
                <a:latin typeface="Arial"/>
                <a:ea typeface="Times New Roman"/>
              </a:rPr>
              <a:t> </a:t>
            </a:r>
            <a:endParaRPr lang="pt-BR" sz="2800" dirty="0">
              <a:effectLst/>
              <a:latin typeface="Times New Roman"/>
              <a:ea typeface="Times New Roman"/>
            </a:endParaRPr>
          </a:p>
        </p:txBody>
      </p:sp>
    </p:spTree>
    <p:extLst>
      <p:ext uri="{BB962C8B-B14F-4D97-AF65-F5344CB8AC3E}">
        <p14:creationId xmlns:p14="http://schemas.microsoft.com/office/powerpoint/2010/main" val="1359301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Incidência</a:t>
            </a:r>
            <a:endParaRPr lang="pt-BR" b="1" dirty="0"/>
          </a:p>
        </p:txBody>
      </p:sp>
      <p:sp>
        <p:nvSpPr>
          <p:cNvPr id="3" name="Retângulo 2"/>
          <p:cNvSpPr/>
          <p:nvPr/>
        </p:nvSpPr>
        <p:spPr>
          <a:xfrm>
            <a:off x="0" y="764024"/>
            <a:ext cx="11709779" cy="5232202"/>
          </a:xfrm>
          <a:prstGeom prst="rect">
            <a:avLst/>
          </a:prstGeom>
        </p:spPr>
        <p:txBody>
          <a:bodyPr wrap="square">
            <a:spAutoFit/>
          </a:bodyPr>
          <a:lstStyle/>
          <a:p>
            <a:pPr>
              <a:spcAft>
                <a:spcPts val="0"/>
              </a:spcAft>
            </a:pPr>
            <a:r>
              <a:rPr lang="pt-BR" sz="3200" dirty="0" smtClean="0">
                <a:latin typeface="Tahoma"/>
                <a:ea typeface="Times New Roman"/>
              </a:rPr>
              <a:t>Calcule </a:t>
            </a:r>
            <a:r>
              <a:rPr lang="pt-BR" sz="3200" dirty="0">
                <a:latin typeface="Tahoma"/>
                <a:ea typeface="Times New Roman"/>
              </a:rPr>
              <a:t>a mortalidade geral no município de Canoinhas, sabendo que no ano de </a:t>
            </a:r>
            <a:r>
              <a:rPr lang="pt-BR" sz="3200" dirty="0" smtClean="0">
                <a:latin typeface="Tahoma"/>
                <a:ea typeface="Times New Roman"/>
              </a:rPr>
              <a:t>2008 </a:t>
            </a:r>
            <a:r>
              <a:rPr lang="pt-BR" sz="3200" dirty="0">
                <a:latin typeface="Tahoma"/>
                <a:ea typeface="Times New Roman"/>
              </a:rPr>
              <a:t>morreram </a:t>
            </a:r>
            <a:r>
              <a:rPr lang="pt-BR" sz="3200" dirty="0" smtClean="0">
                <a:latin typeface="Tahoma"/>
                <a:ea typeface="Times New Roman"/>
              </a:rPr>
              <a:t>324 </a:t>
            </a:r>
            <a:r>
              <a:rPr lang="pt-BR" sz="3200" dirty="0">
                <a:latin typeface="Tahoma"/>
                <a:ea typeface="Times New Roman"/>
              </a:rPr>
              <a:t>Pessoas e a população do município é de </a:t>
            </a:r>
            <a:r>
              <a:rPr lang="pt-BR" sz="3200" dirty="0" smtClean="0">
                <a:latin typeface="Tahoma"/>
                <a:ea typeface="Times New Roman"/>
              </a:rPr>
              <a:t>52.127 </a:t>
            </a:r>
            <a:r>
              <a:rPr lang="pt-BR" sz="3200" dirty="0">
                <a:latin typeface="Tahoma"/>
                <a:ea typeface="Times New Roman"/>
              </a:rPr>
              <a:t>habitantes</a:t>
            </a:r>
            <a:r>
              <a:rPr lang="pt-BR" sz="3200" dirty="0" smtClean="0">
                <a:latin typeface="Tahoma"/>
                <a:ea typeface="Times New Roman"/>
              </a:rPr>
              <a:t>.</a:t>
            </a:r>
          </a:p>
          <a:p>
            <a:pPr algn="just">
              <a:spcAft>
                <a:spcPts val="0"/>
              </a:spcAft>
            </a:pPr>
            <a:r>
              <a:rPr lang="pt-BR" sz="3200" dirty="0">
                <a:latin typeface="Times New Roman"/>
                <a:ea typeface="Times New Roman"/>
              </a:rPr>
              <a:t>-  </a:t>
            </a:r>
            <a:endParaRPr lang="pt-BR" sz="3200" dirty="0" smtClean="0">
              <a:latin typeface="Times New Roman"/>
              <a:ea typeface="Times New Roman"/>
            </a:endParaRPr>
          </a:p>
          <a:p>
            <a:pPr algn="just">
              <a:spcAft>
                <a:spcPts val="0"/>
              </a:spcAft>
            </a:pPr>
            <a:endParaRPr lang="pt-BR" sz="3200" dirty="0">
              <a:solidFill>
                <a:prstClr val="black"/>
              </a:solidFill>
              <a:latin typeface="Times New Roman"/>
              <a:ea typeface="Times New Roman"/>
            </a:endParaRPr>
          </a:p>
          <a:p>
            <a:pPr algn="just">
              <a:spcAft>
                <a:spcPts val="0"/>
              </a:spcAft>
            </a:pPr>
            <a:endParaRPr lang="pt-BR" sz="3200" dirty="0" smtClean="0">
              <a:solidFill>
                <a:prstClr val="black"/>
              </a:solidFill>
              <a:latin typeface="Times New Roman"/>
              <a:ea typeface="Times New Roman"/>
            </a:endParaRPr>
          </a:p>
          <a:p>
            <a:pPr algn="just">
              <a:spcAft>
                <a:spcPts val="0"/>
              </a:spcAft>
            </a:pPr>
            <a:r>
              <a:rPr lang="pt-BR" sz="2800" dirty="0" smtClean="0">
                <a:solidFill>
                  <a:prstClr val="black"/>
                </a:solidFill>
                <a:latin typeface="Times New Roman"/>
                <a:ea typeface="Times New Roman"/>
              </a:rPr>
              <a:t>CI </a:t>
            </a:r>
            <a:r>
              <a:rPr lang="pt-BR" sz="3200" dirty="0">
                <a:solidFill>
                  <a:prstClr val="black"/>
                </a:solidFill>
                <a:latin typeface="Times New Roman"/>
                <a:ea typeface="Times New Roman"/>
              </a:rPr>
              <a:t>= </a:t>
            </a:r>
            <a:r>
              <a:rPr lang="pt-BR" sz="3200" u="sng" dirty="0" smtClean="0">
                <a:solidFill>
                  <a:prstClr val="black"/>
                </a:solidFill>
                <a:latin typeface="Times New Roman"/>
                <a:ea typeface="Times New Roman"/>
              </a:rPr>
              <a:t>N</a:t>
            </a:r>
            <a:r>
              <a:rPr lang="pt-BR" sz="3200" u="sng" dirty="0">
                <a:solidFill>
                  <a:prstClr val="black"/>
                </a:solidFill>
                <a:latin typeface="Times New Roman"/>
                <a:ea typeface="Times New Roman"/>
              </a:rPr>
              <a:t>° de casos de uma doença, num dados local e período    </a:t>
            </a:r>
            <a:r>
              <a:rPr lang="pt-BR" sz="3200" dirty="0">
                <a:solidFill>
                  <a:prstClr val="black"/>
                </a:solidFill>
                <a:latin typeface="Times New Roman"/>
                <a:ea typeface="Times New Roman"/>
              </a:rPr>
              <a:t>X   10’</a:t>
            </a:r>
          </a:p>
          <a:p>
            <a:pPr lvl="0" algn="just"/>
            <a:r>
              <a:rPr lang="pt-BR" sz="3200" dirty="0">
                <a:solidFill>
                  <a:prstClr val="black"/>
                </a:solidFill>
                <a:latin typeface="Times New Roman"/>
                <a:ea typeface="Times New Roman"/>
              </a:rPr>
              <a:t>                                            População do mesmo local e período</a:t>
            </a:r>
          </a:p>
          <a:p>
            <a:pPr algn="just">
              <a:spcAft>
                <a:spcPts val="0"/>
              </a:spcAft>
            </a:pPr>
            <a:endParaRPr lang="pt-BR" sz="3200" dirty="0">
              <a:latin typeface="Times New Roman"/>
              <a:ea typeface="Times New Roman"/>
            </a:endParaRPr>
          </a:p>
          <a:p>
            <a:pPr>
              <a:spcAft>
                <a:spcPts val="0"/>
              </a:spcAft>
            </a:pPr>
            <a:endParaRPr lang="pt-BR" sz="2800" dirty="0">
              <a:latin typeface="Times New Roman"/>
              <a:ea typeface="Times New Roman"/>
            </a:endParaRPr>
          </a:p>
          <a:p>
            <a:pPr>
              <a:spcAft>
                <a:spcPts val="0"/>
              </a:spcAft>
            </a:pPr>
            <a:r>
              <a:rPr lang="pt-BR" dirty="0">
                <a:latin typeface="Tahoma"/>
                <a:ea typeface="Times New Roman"/>
              </a:rPr>
              <a:t> </a:t>
            </a:r>
            <a:endParaRPr lang="pt-BR" sz="2800" dirty="0">
              <a:effectLst/>
              <a:latin typeface="Times New Roman"/>
              <a:ea typeface="Times New Roman"/>
            </a:endParaRPr>
          </a:p>
        </p:txBody>
      </p:sp>
    </p:spTree>
    <p:extLst>
      <p:ext uri="{BB962C8B-B14F-4D97-AF65-F5344CB8AC3E}">
        <p14:creationId xmlns:p14="http://schemas.microsoft.com/office/powerpoint/2010/main" val="1601362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ço Reservado para Conteúdo 3"/>
          <p:cNvGraphicFramePr>
            <a:graphicFrameLocks noGrp="1"/>
          </p:cNvGraphicFramePr>
          <p:nvPr>
            <p:ph idx="1"/>
            <p:extLst>
              <p:ext uri="{D42A27DB-BD31-4B8C-83A1-F6EECF244321}">
                <p14:modId xmlns:p14="http://schemas.microsoft.com/office/powerpoint/2010/main" val="122221004"/>
              </p:ext>
            </p:extLst>
          </p:nvPr>
        </p:nvGraphicFramePr>
        <p:xfrm>
          <a:off x="753835" y="696686"/>
          <a:ext cx="10801350" cy="5617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28960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642594"/>
            <a:ext cx="10058400" cy="786156"/>
          </a:xfrm>
        </p:spPr>
        <p:txBody>
          <a:bodyPr>
            <a:normAutofit/>
          </a:bodyPr>
          <a:lstStyle/>
          <a:p>
            <a:r>
              <a:rPr lang="pt-BR" sz="3200" b="1" dirty="0" smtClean="0"/>
              <a:t>Morbidade</a:t>
            </a:r>
            <a:endParaRPr lang="pt-BR" sz="3200" b="1" dirty="0"/>
          </a:p>
        </p:txBody>
      </p:sp>
      <p:sp>
        <p:nvSpPr>
          <p:cNvPr id="3" name="Espaço Reservado para Conteúdo 2"/>
          <p:cNvSpPr>
            <a:spLocks noGrp="1"/>
          </p:cNvSpPr>
          <p:nvPr>
            <p:ph idx="1"/>
          </p:nvPr>
        </p:nvSpPr>
        <p:spPr>
          <a:xfrm>
            <a:off x="0" y="1269242"/>
            <a:ext cx="12192000" cy="5588758"/>
          </a:xfrm>
        </p:spPr>
        <p:txBody>
          <a:bodyPr>
            <a:noAutofit/>
          </a:bodyPr>
          <a:lstStyle/>
          <a:p>
            <a:pPr marL="0" indent="0" algn="just">
              <a:buNone/>
            </a:pPr>
            <a:r>
              <a:rPr lang="pt-BR" sz="2400" b="1" i="1" dirty="0" smtClean="0"/>
              <a:t>Medida de Incidência:</a:t>
            </a:r>
          </a:p>
          <a:p>
            <a:pPr marL="0" indent="0" algn="just">
              <a:buNone/>
            </a:pPr>
            <a:r>
              <a:rPr lang="pt-BR" sz="2400" dirty="0" smtClean="0"/>
              <a:t>	Mede </a:t>
            </a:r>
            <a:r>
              <a:rPr lang="pt-BR" sz="2400" dirty="0"/>
              <a:t>o </a:t>
            </a:r>
            <a:r>
              <a:rPr lang="pt-BR" sz="2400" dirty="0" smtClean="0"/>
              <a:t>número de </a:t>
            </a:r>
            <a:r>
              <a:rPr lang="pt-BR" sz="2400" dirty="0"/>
              <a:t>casos novos </a:t>
            </a:r>
            <a:r>
              <a:rPr lang="pt-BR" sz="2400" dirty="0" smtClean="0"/>
              <a:t>de uma </a:t>
            </a:r>
            <a:r>
              <a:rPr lang="pt-BR" sz="2400" dirty="0"/>
              <a:t>doença, episódios ou eventos na população dentro de um </a:t>
            </a:r>
            <a:r>
              <a:rPr lang="pt-BR" sz="2400" dirty="0" smtClean="0"/>
              <a:t>período definido </a:t>
            </a:r>
            <a:r>
              <a:rPr lang="pt-BR" sz="2400" dirty="0"/>
              <a:t>de tempo (dia, semana, mês, ano); é </a:t>
            </a:r>
            <a:r>
              <a:rPr lang="pt-BR" sz="2400" dirty="0" smtClean="0"/>
              <a:t>um dos </a:t>
            </a:r>
            <a:r>
              <a:rPr lang="pt-BR" sz="2400" dirty="0"/>
              <a:t>melhores </a:t>
            </a:r>
            <a:r>
              <a:rPr lang="pt-BR" sz="2400" dirty="0" smtClean="0"/>
              <a:t>indicadores para </a:t>
            </a:r>
            <a:r>
              <a:rPr lang="pt-BR" sz="2400" dirty="0"/>
              <a:t>avaliar se uma condição está diminuindo, aumentando ou </a:t>
            </a:r>
            <a:r>
              <a:rPr lang="pt-BR" sz="2400" dirty="0" smtClean="0"/>
              <a:t>permanecendo estável</a:t>
            </a:r>
            <a:r>
              <a:rPr lang="pt-BR" sz="2400" dirty="0"/>
              <a:t>, pois indica o número de pessoas da população </a:t>
            </a:r>
            <a:r>
              <a:rPr lang="pt-BR" sz="2400" dirty="0" smtClean="0"/>
              <a:t>que passou </a:t>
            </a:r>
            <a:r>
              <a:rPr lang="pt-BR" sz="2400" dirty="0"/>
              <a:t>de um estado de não-doente para doente</a:t>
            </a:r>
            <a:r>
              <a:rPr lang="pt-BR" sz="2400" dirty="0" smtClean="0"/>
              <a:t>. </a:t>
            </a:r>
            <a:r>
              <a:rPr lang="pt-BR" sz="2400" dirty="0"/>
              <a:t>O coeficiente de </a:t>
            </a:r>
            <a:r>
              <a:rPr lang="pt-BR" sz="2400" dirty="0" smtClean="0"/>
              <a:t>incidência </a:t>
            </a:r>
            <a:r>
              <a:rPr lang="pt-BR" sz="2400" dirty="0"/>
              <a:t>é a razão entre o número de casos novos de uma doença </a:t>
            </a:r>
            <a:r>
              <a:rPr lang="pt-BR" sz="2400" dirty="0" smtClean="0"/>
              <a:t>que ocorre </a:t>
            </a:r>
            <a:r>
              <a:rPr lang="pt-BR" sz="2400" dirty="0"/>
              <a:t>em uma comunidade, em um intervalo de tempo determinado, e </a:t>
            </a:r>
            <a:r>
              <a:rPr lang="pt-BR" sz="2400" dirty="0" smtClean="0"/>
              <a:t>a população </a:t>
            </a:r>
            <a:r>
              <a:rPr lang="pt-BR" sz="2400" dirty="0"/>
              <a:t>exposta ao risco de adquirir essa doença no mesmo período</a:t>
            </a:r>
            <a:r>
              <a:rPr lang="pt-BR" sz="2400" dirty="0" smtClean="0"/>
              <a:t>.</a:t>
            </a:r>
          </a:p>
          <a:p>
            <a:pPr marL="0" indent="0">
              <a:buNone/>
            </a:pPr>
            <a:endParaRPr lang="pt-BR" sz="2400" dirty="0" smtClean="0"/>
          </a:p>
          <a:p>
            <a:pPr marL="0" indent="0">
              <a:buNone/>
            </a:pPr>
            <a:r>
              <a:rPr lang="pt-BR" sz="2400" b="1" dirty="0" smtClean="0"/>
              <a:t> Coeficiente </a:t>
            </a:r>
            <a:r>
              <a:rPr lang="pt-BR" sz="2400" b="1" dirty="0"/>
              <a:t>de </a:t>
            </a:r>
            <a:r>
              <a:rPr lang="pt-BR" sz="2400" dirty="0" smtClean="0"/>
              <a:t>=   </a:t>
            </a:r>
            <a:r>
              <a:rPr lang="pt-BR" sz="2400" u="sng" dirty="0"/>
              <a:t>nº de casos </a:t>
            </a:r>
            <a:r>
              <a:rPr lang="pt-BR" sz="2400" u="sng" dirty="0" smtClean="0"/>
              <a:t>NOVOS </a:t>
            </a:r>
            <a:r>
              <a:rPr lang="pt-BR" sz="2400" u="sng" dirty="0"/>
              <a:t>de determinada doença em dado local e período</a:t>
            </a:r>
            <a:r>
              <a:rPr lang="pt-BR" sz="2400" dirty="0"/>
              <a:t> </a:t>
            </a:r>
            <a:r>
              <a:rPr lang="pt-BR" sz="2400" dirty="0" smtClean="0"/>
              <a:t>x k</a:t>
            </a:r>
            <a:r>
              <a:rPr lang="pt-BR" sz="2400" dirty="0"/>
              <a:t>  </a:t>
            </a:r>
            <a:br>
              <a:rPr lang="pt-BR" sz="2400" dirty="0"/>
            </a:br>
            <a:r>
              <a:rPr lang="pt-BR" sz="2400" dirty="0" smtClean="0"/>
              <a:t>    </a:t>
            </a:r>
            <a:r>
              <a:rPr lang="pt-BR" sz="2400" b="1" dirty="0" smtClean="0"/>
              <a:t>Incidência</a:t>
            </a:r>
            <a:r>
              <a:rPr lang="pt-BR" sz="2400" dirty="0"/>
              <a:t>          </a:t>
            </a:r>
            <a:r>
              <a:rPr lang="pt-BR" sz="2400" dirty="0" smtClean="0"/>
              <a:t>                           na </a:t>
            </a:r>
            <a:r>
              <a:rPr lang="pt-BR" sz="2400" dirty="0"/>
              <a:t>população do mesmo local e </a:t>
            </a:r>
            <a:r>
              <a:rPr lang="pt-BR" sz="2400" dirty="0" smtClean="0"/>
              <a:t>período</a:t>
            </a:r>
          </a:p>
          <a:p>
            <a:pPr marL="0" indent="0">
              <a:buNone/>
            </a:pPr>
            <a:endParaRPr lang="pt-BR" sz="2400" dirty="0" smtClean="0"/>
          </a:p>
          <a:p>
            <a:pPr marL="0" indent="0">
              <a:buNone/>
            </a:pPr>
            <a:r>
              <a:rPr lang="pt-BR" sz="2400" dirty="0" smtClean="0"/>
              <a:t>* </a:t>
            </a:r>
            <a:r>
              <a:rPr lang="pt-BR" sz="2400" dirty="0"/>
              <a:t>k = constante qualquer (pode ser 100, 1000, 10000 </a:t>
            </a:r>
            <a:r>
              <a:rPr lang="pt-BR" sz="2400" dirty="0" err="1"/>
              <a:t>etc</a:t>
            </a:r>
            <a:r>
              <a:rPr lang="pt-BR" sz="2400" dirty="0"/>
              <a:t>)</a:t>
            </a:r>
          </a:p>
          <a:p>
            <a:pPr marL="0" indent="0">
              <a:buNone/>
            </a:pPr>
            <a:endParaRPr lang="pt-BR" sz="2400" dirty="0" smtClean="0"/>
          </a:p>
        </p:txBody>
      </p:sp>
    </p:spTree>
    <p:extLst>
      <p:ext uri="{BB962C8B-B14F-4D97-AF65-F5344CB8AC3E}">
        <p14:creationId xmlns:p14="http://schemas.microsoft.com/office/powerpoint/2010/main" val="13706878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0"/>
            <a:ext cx="10058400" cy="873457"/>
          </a:xfrm>
        </p:spPr>
        <p:txBody>
          <a:bodyPr>
            <a:normAutofit/>
          </a:bodyPr>
          <a:lstStyle/>
          <a:p>
            <a:r>
              <a:rPr lang="pt-BR" sz="3200" b="1" dirty="0" smtClean="0"/>
              <a:t>Mortalidade</a:t>
            </a:r>
            <a:endParaRPr lang="pt-BR" sz="3200" b="1" dirty="0"/>
          </a:p>
        </p:txBody>
      </p:sp>
      <p:sp>
        <p:nvSpPr>
          <p:cNvPr id="3" name="Espaço Reservado para Conteúdo 2"/>
          <p:cNvSpPr>
            <a:spLocks noGrp="1"/>
          </p:cNvSpPr>
          <p:nvPr>
            <p:ph idx="1"/>
          </p:nvPr>
        </p:nvSpPr>
        <p:spPr>
          <a:xfrm>
            <a:off x="0" y="709685"/>
            <a:ext cx="12192000" cy="6148316"/>
          </a:xfrm>
        </p:spPr>
        <p:txBody>
          <a:bodyPr>
            <a:normAutofit lnSpcReduction="10000"/>
          </a:bodyPr>
          <a:lstStyle/>
          <a:p>
            <a:pPr marL="0" indent="0" algn="just">
              <a:buNone/>
            </a:pPr>
            <a:r>
              <a:rPr lang="pt-BR" sz="2000" dirty="0" smtClean="0"/>
              <a:t>	</a:t>
            </a:r>
            <a:r>
              <a:rPr lang="pt-BR" sz="2800" dirty="0" smtClean="0"/>
              <a:t>O número </a:t>
            </a:r>
            <a:r>
              <a:rPr lang="pt-BR" sz="2800" dirty="0"/>
              <a:t>de óbitos (assim como o número de nascimentos) é </a:t>
            </a:r>
            <a:r>
              <a:rPr lang="pt-BR" sz="2800" dirty="0" smtClean="0"/>
              <a:t>uma importante </a:t>
            </a:r>
            <a:r>
              <a:rPr lang="pt-BR" sz="2800" dirty="0"/>
              <a:t>fonte para avaliar as condições de saúde da população</a:t>
            </a:r>
            <a:r>
              <a:rPr lang="pt-BR" sz="2800" dirty="0" smtClean="0"/>
              <a:t>.</a:t>
            </a:r>
          </a:p>
          <a:p>
            <a:pPr marL="0" indent="0" algn="just">
              <a:buNone/>
            </a:pPr>
            <a:r>
              <a:rPr lang="pt-BR" sz="2800" dirty="0"/>
              <a:t>	É um caso particular do conceito de incidência, porém o evento de interesse é a morte</a:t>
            </a:r>
            <a:r>
              <a:rPr lang="pt-BR" sz="2800" dirty="0" smtClean="0"/>
              <a:t>.</a:t>
            </a:r>
          </a:p>
          <a:p>
            <a:pPr marL="0" indent="0" algn="just">
              <a:buNone/>
            </a:pPr>
            <a:r>
              <a:rPr lang="pt-BR" sz="2800" dirty="0" smtClean="0"/>
              <a:t>	Os </a:t>
            </a:r>
            <a:r>
              <a:rPr lang="pt-BR" sz="2800" dirty="0"/>
              <a:t>coeficientes de mortalidade são os mais </a:t>
            </a:r>
            <a:r>
              <a:rPr lang="pt-BR" sz="2800" dirty="0" smtClean="0"/>
              <a:t>tradicionais indicadores </a:t>
            </a:r>
            <a:r>
              <a:rPr lang="pt-BR" sz="2800" dirty="0"/>
              <a:t>de saúde, </a:t>
            </a:r>
            <a:r>
              <a:rPr lang="pt-BR" sz="2800" dirty="0" smtClean="0"/>
              <a:t>sendo </a:t>
            </a:r>
            <a:r>
              <a:rPr lang="pt-BR" sz="2800" dirty="0"/>
              <a:t>os </a:t>
            </a:r>
            <a:r>
              <a:rPr lang="pt-BR" sz="2800" dirty="0" smtClean="0"/>
              <a:t>principais:</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a:t>
            </a:r>
            <a:r>
              <a:rPr lang="pt-BR" sz="2800" dirty="0" smtClean="0"/>
              <a:t>geral;</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a:t>
            </a:r>
            <a:r>
              <a:rPr lang="pt-BR" sz="2800" dirty="0" smtClean="0"/>
              <a:t>infantil;</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neonatal </a:t>
            </a:r>
            <a:r>
              <a:rPr lang="pt-BR" sz="2800" dirty="0" smtClean="0"/>
              <a:t>precoce;</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neonatal </a:t>
            </a:r>
            <a:r>
              <a:rPr lang="pt-BR" sz="2800" dirty="0" smtClean="0"/>
              <a:t>tardia;</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a:t>
            </a:r>
            <a:r>
              <a:rPr lang="pt-BR" sz="2800" dirty="0" smtClean="0"/>
              <a:t>perinatal;</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mortalidade </a:t>
            </a:r>
            <a:r>
              <a:rPr lang="pt-BR" sz="2800" dirty="0" smtClean="0"/>
              <a:t>materna;</a:t>
            </a:r>
          </a:p>
          <a:p>
            <a:pPr algn="just">
              <a:buClr>
                <a:schemeClr val="accent6">
                  <a:lumMod val="75000"/>
                </a:schemeClr>
              </a:buClr>
              <a:buSzPct val="70000"/>
              <a:buFont typeface="Wingdings" panose="05000000000000000000" pitchFamily="2" charset="2"/>
              <a:buChar char="v"/>
            </a:pPr>
            <a:r>
              <a:rPr lang="pt-BR" sz="2800" dirty="0" smtClean="0"/>
              <a:t>Coeficiente </a:t>
            </a:r>
            <a:r>
              <a:rPr lang="pt-BR" sz="2800" dirty="0"/>
              <a:t>de </a:t>
            </a:r>
            <a:r>
              <a:rPr lang="pt-BR" sz="2800" dirty="0" smtClean="0"/>
              <a:t>Letalidade.</a:t>
            </a:r>
            <a:endParaRPr lang="pt-BR" sz="2800" dirty="0"/>
          </a:p>
        </p:txBody>
      </p:sp>
    </p:spTree>
    <p:extLst>
      <p:ext uri="{BB962C8B-B14F-4D97-AF65-F5344CB8AC3E}">
        <p14:creationId xmlns:p14="http://schemas.microsoft.com/office/powerpoint/2010/main" val="18731619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b="1" dirty="0">
                <a:solidFill>
                  <a:prstClr val="black"/>
                </a:solidFill>
                <a:ea typeface="+mn-ea"/>
                <a:cs typeface="+mn-cs"/>
              </a:rPr>
              <a:t>Coeficiente de mortalidade geral</a:t>
            </a:r>
            <a:endParaRPr lang="pt-BR" sz="3200" b="1" dirty="0"/>
          </a:p>
        </p:txBody>
      </p:sp>
      <p:sp>
        <p:nvSpPr>
          <p:cNvPr id="3" name="Espaço Reservado para Conteúdo 2"/>
          <p:cNvSpPr>
            <a:spLocks noGrp="1"/>
          </p:cNvSpPr>
          <p:nvPr>
            <p:ph idx="1"/>
          </p:nvPr>
        </p:nvSpPr>
        <p:spPr>
          <a:xfrm>
            <a:off x="341194" y="1600205"/>
            <a:ext cx="11682484" cy="5032607"/>
          </a:xfrm>
        </p:spPr>
        <p:txBody>
          <a:bodyPr>
            <a:normAutofit/>
          </a:bodyPr>
          <a:lstStyle/>
          <a:p>
            <a:pPr marL="0" lvl="0" indent="0" defTabSz="457200">
              <a:spcBef>
                <a:spcPts val="0"/>
              </a:spcBef>
              <a:buNone/>
            </a:pPr>
            <a:r>
              <a:rPr lang="pt-BR" dirty="0" smtClean="0">
                <a:solidFill>
                  <a:prstClr val="black"/>
                </a:solidFill>
                <a:latin typeface="Tahoma"/>
                <a:ea typeface="Times New Roman"/>
              </a:rPr>
              <a:t>1.Calcule </a:t>
            </a:r>
            <a:r>
              <a:rPr lang="pt-BR" dirty="0">
                <a:solidFill>
                  <a:prstClr val="black"/>
                </a:solidFill>
                <a:latin typeface="Tahoma"/>
                <a:ea typeface="Times New Roman"/>
              </a:rPr>
              <a:t>a mortalidade geral no município de Canoinhas, sabendo que no ano de </a:t>
            </a:r>
            <a:r>
              <a:rPr lang="pt-BR" dirty="0" smtClean="0">
                <a:solidFill>
                  <a:prstClr val="black"/>
                </a:solidFill>
                <a:latin typeface="Tahoma"/>
                <a:ea typeface="Times New Roman"/>
              </a:rPr>
              <a:t>2015 </a:t>
            </a:r>
            <a:r>
              <a:rPr lang="pt-BR" dirty="0">
                <a:solidFill>
                  <a:prstClr val="black"/>
                </a:solidFill>
                <a:latin typeface="Tahoma"/>
                <a:ea typeface="Times New Roman"/>
              </a:rPr>
              <a:t>morreram </a:t>
            </a:r>
            <a:r>
              <a:rPr lang="pt-BR" dirty="0" smtClean="0">
                <a:solidFill>
                  <a:prstClr val="black"/>
                </a:solidFill>
                <a:latin typeface="Tahoma"/>
                <a:ea typeface="Times New Roman"/>
              </a:rPr>
              <a:t>328 </a:t>
            </a:r>
            <a:r>
              <a:rPr lang="pt-BR" dirty="0">
                <a:solidFill>
                  <a:prstClr val="black"/>
                </a:solidFill>
                <a:latin typeface="Tahoma"/>
                <a:ea typeface="Times New Roman"/>
              </a:rPr>
              <a:t>Pessoas e a população do município é de </a:t>
            </a:r>
            <a:r>
              <a:rPr lang="pt-BR" dirty="0" smtClean="0">
                <a:solidFill>
                  <a:prstClr val="black"/>
                </a:solidFill>
                <a:latin typeface="Tahoma"/>
                <a:ea typeface="Times New Roman"/>
              </a:rPr>
              <a:t>52.127 </a:t>
            </a:r>
            <a:r>
              <a:rPr lang="pt-BR" dirty="0" smtClean="0">
                <a:solidFill>
                  <a:prstClr val="black"/>
                </a:solidFill>
                <a:latin typeface="Tahoma"/>
                <a:ea typeface="Times New Roman"/>
              </a:rPr>
              <a:t>habitantes.</a:t>
            </a:r>
          </a:p>
          <a:p>
            <a:pPr marL="0" lvl="0" indent="0" defTabSz="457200">
              <a:spcBef>
                <a:spcPts val="0"/>
              </a:spcBef>
              <a:buNone/>
            </a:pPr>
            <a:endParaRPr lang="pt-BR" dirty="0">
              <a:solidFill>
                <a:prstClr val="black"/>
              </a:solidFill>
              <a:latin typeface="Tahoma"/>
              <a:ea typeface="Times New Roman"/>
              <a:cs typeface="Arial"/>
            </a:endParaRPr>
          </a:p>
          <a:p>
            <a:pPr marL="0" lvl="0" indent="0" defTabSz="457200">
              <a:spcBef>
                <a:spcPts val="0"/>
              </a:spcBef>
              <a:buNone/>
            </a:pPr>
            <a:r>
              <a:rPr lang="pt-BR" dirty="0" smtClean="0">
                <a:solidFill>
                  <a:prstClr val="black"/>
                </a:solidFill>
                <a:latin typeface="Tahoma"/>
                <a:ea typeface="Times New Roman"/>
                <a:cs typeface="Arial"/>
              </a:rPr>
              <a:t>2.</a:t>
            </a:r>
            <a:r>
              <a:rPr lang="pt-BR" dirty="0" smtClean="0">
                <a:latin typeface="Arial"/>
                <a:ea typeface="Times New Roman"/>
                <a:cs typeface="Arial"/>
              </a:rPr>
              <a:t>Calcule </a:t>
            </a:r>
            <a:r>
              <a:rPr lang="pt-BR" dirty="0">
                <a:latin typeface="Arial"/>
                <a:ea typeface="Times New Roman"/>
                <a:cs typeface="Arial"/>
              </a:rPr>
              <a:t>a mortalidade geral no município de MAFRA, sabendo que no ano de </a:t>
            </a:r>
            <a:r>
              <a:rPr lang="pt-BR" dirty="0" smtClean="0">
                <a:latin typeface="Arial"/>
                <a:ea typeface="Times New Roman"/>
                <a:cs typeface="Arial"/>
              </a:rPr>
              <a:t>2015 </a:t>
            </a:r>
            <a:r>
              <a:rPr lang="pt-BR" dirty="0">
                <a:latin typeface="Arial"/>
                <a:ea typeface="Times New Roman"/>
                <a:cs typeface="Arial"/>
              </a:rPr>
              <a:t>morreram 384 </a:t>
            </a:r>
            <a:r>
              <a:rPr lang="pt-BR" dirty="0" smtClean="0">
                <a:latin typeface="Arial"/>
                <a:ea typeface="Times New Roman"/>
                <a:cs typeface="Arial"/>
              </a:rPr>
              <a:t>pessoas </a:t>
            </a:r>
            <a:r>
              <a:rPr lang="pt-BR" dirty="0">
                <a:latin typeface="Arial"/>
                <a:ea typeface="Times New Roman"/>
                <a:cs typeface="Arial"/>
              </a:rPr>
              <a:t>e a população do município é de 53.141 habitantes</a:t>
            </a:r>
            <a:r>
              <a:rPr lang="pt-BR" dirty="0" smtClean="0">
                <a:latin typeface="Arial"/>
                <a:ea typeface="Times New Roman"/>
                <a:cs typeface="Arial"/>
              </a:rPr>
              <a:t>.</a:t>
            </a:r>
          </a:p>
          <a:p>
            <a:pPr marL="0" lvl="0" indent="0" defTabSz="457200">
              <a:spcBef>
                <a:spcPts val="0"/>
              </a:spcBef>
              <a:buNone/>
            </a:pPr>
            <a:endParaRPr lang="pt-BR" dirty="0">
              <a:latin typeface="Arial"/>
              <a:ea typeface="Times New Roman"/>
              <a:cs typeface="Arial"/>
            </a:endParaRPr>
          </a:p>
          <a:p>
            <a:pPr marL="0" lvl="0" indent="0" defTabSz="457200">
              <a:spcBef>
                <a:spcPts val="0"/>
              </a:spcBef>
              <a:buNone/>
            </a:pPr>
            <a:r>
              <a:rPr lang="pt-BR" dirty="0" smtClean="0">
                <a:latin typeface="Arial"/>
                <a:ea typeface="Times New Roman"/>
                <a:cs typeface="Arial"/>
              </a:rPr>
              <a:t>CMG= </a:t>
            </a:r>
            <a:r>
              <a:rPr lang="pt-BR" sz="2600" dirty="0" smtClean="0">
                <a:latin typeface="Arial"/>
                <a:ea typeface="Times New Roman"/>
                <a:cs typeface="Times New Roman"/>
              </a:rPr>
              <a:t> </a:t>
            </a:r>
            <a:r>
              <a:rPr lang="pt-BR" sz="2600" u="sng" dirty="0">
                <a:latin typeface="Arial"/>
                <a:ea typeface="Times New Roman"/>
                <a:cs typeface="Times New Roman"/>
              </a:rPr>
              <a:t>N° total de óbitos em </a:t>
            </a:r>
            <a:r>
              <a:rPr lang="pt-BR" sz="2600" u="sng" dirty="0" smtClean="0">
                <a:latin typeface="Arial"/>
                <a:ea typeface="Times New Roman"/>
                <a:cs typeface="Times New Roman"/>
              </a:rPr>
              <a:t>determinada </a:t>
            </a:r>
            <a:r>
              <a:rPr lang="pt-BR" sz="2600" u="sng" dirty="0">
                <a:latin typeface="Arial"/>
                <a:ea typeface="Times New Roman"/>
                <a:cs typeface="Times New Roman"/>
              </a:rPr>
              <a:t>área e período  X   1000	</a:t>
            </a:r>
          </a:p>
          <a:p>
            <a:pPr marL="0" lvl="0" indent="0" defTabSz="457200">
              <a:spcBef>
                <a:spcPts val="0"/>
              </a:spcBef>
              <a:buNone/>
            </a:pPr>
            <a:r>
              <a:rPr lang="pt-BR" sz="2600" dirty="0">
                <a:latin typeface="Arial"/>
                <a:ea typeface="Times New Roman"/>
                <a:cs typeface="Times New Roman"/>
              </a:rPr>
              <a:t>                                           População da mesma área e período</a:t>
            </a:r>
          </a:p>
          <a:p>
            <a:pPr marL="0" indent="0" algn="just">
              <a:lnSpc>
                <a:spcPts val="1535"/>
              </a:lnSpc>
              <a:spcAft>
                <a:spcPts val="0"/>
              </a:spcAft>
              <a:buNone/>
              <a:tabLst>
                <a:tab pos="5715000" algn="l"/>
              </a:tabLst>
            </a:pPr>
            <a:endParaRPr lang="pt-BR" dirty="0">
              <a:latin typeface="Arial"/>
              <a:ea typeface="Times New Roman"/>
              <a:cs typeface="Times New Roman"/>
            </a:endParaRPr>
          </a:p>
          <a:p>
            <a:endParaRPr lang="pt-BR" dirty="0"/>
          </a:p>
        </p:txBody>
      </p:sp>
    </p:spTree>
    <p:extLst>
      <p:ext uri="{BB962C8B-B14F-4D97-AF65-F5344CB8AC3E}">
        <p14:creationId xmlns:p14="http://schemas.microsoft.com/office/powerpoint/2010/main" val="2233763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Rot="1" noChangeArrowheads="1"/>
          </p:cNvSpPr>
          <p:nvPr>
            <p:ph type="title"/>
          </p:nvPr>
        </p:nvSpPr>
        <p:spPr/>
        <p:txBody>
          <a:bodyPr/>
          <a:lstStyle/>
          <a:p>
            <a:r>
              <a:rPr lang="pt-BR" b="1"/>
              <a:t>Coeficiente de Mortalidade Infantil</a:t>
            </a:r>
            <a:r>
              <a:rPr lang="pt-BR"/>
              <a:t> </a:t>
            </a:r>
          </a:p>
        </p:txBody>
      </p:sp>
      <p:sp>
        <p:nvSpPr>
          <p:cNvPr id="579587" name="Rectangle 3"/>
          <p:cNvSpPr>
            <a:spLocks noGrp="1" noRot="1" noChangeArrowheads="1"/>
          </p:cNvSpPr>
          <p:nvPr>
            <p:ph type="body" idx="1"/>
          </p:nvPr>
        </p:nvSpPr>
        <p:spPr>
          <a:xfrm>
            <a:off x="0" y="1676400"/>
            <a:ext cx="12192000" cy="5181600"/>
          </a:xfrm>
        </p:spPr>
        <p:txBody>
          <a:bodyPr>
            <a:noAutofit/>
          </a:bodyPr>
          <a:lstStyle/>
          <a:p>
            <a:pPr algn="just">
              <a:lnSpc>
                <a:spcPct val="90000"/>
              </a:lnSpc>
            </a:pPr>
            <a:r>
              <a:rPr lang="pt-BR" dirty="0"/>
              <a:t>Estima o risco de um nascido vivo morrer durante o seu primeiro ano de vida.</a:t>
            </a:r>
          </a:p>
          <a:p>
            <a:pPr algn="just">
              <a:lnSpc>
                <a:spcPct val="90000"/>
              </a:lnSpc>
              <a:buFont typeface="Wingdings" pitchFamily="2" charset="2"/>
              <a:buNone/>
            </a:pPr>
            <a:r>
              <a:rPr lang="pt-BR" dirty="0"/>
              <a:t> </a:t>
            </a:r>
          </a:p>
          <a:p>
            <a:pPr algn="just">
              <a:lnSpc>
                <a:spcPct val="90000"/>
              </a:lnSpc>
            </a:pPr>
            <a:r>
              <a:rPr lang="pt-BR" dirty="0"/>
              <a:t>É obtido pelo número de óbitos de menores de um ano de idade, em determinado período e local divididos pelo número de nascidos vivos desta mesma localidade e ano, expresso por mil nascidos vivos. </a:t>
            </a:r>
          </a:p>
          <a:p>
            <a:pPr algn="just">
              <a:lnSpc>
                <a:spcPct val="90000"/>
              </a:lnSpc>
              <a:buFont typeface="Wingdings" pitchFamily="2" charset="2"/>
              <a:buNone/>
            </a:pPr>
            <a:endParaRPr lang="pt-BR" dirty="0"/>
          </a:p>
          <a:p>
            <a:pPr algn="just">
              <a:lnSpc>
                <a:spcPct val="90000"/>
              </a:lnSpc>
            </a:pPr>
            <a:r>
              <a:rPr lang="pt-BR" dirty="0"/>
              <a:t>Altas taxas de mortalidade infantil refletem, de maneira geral, baixos níveis de saúde, de desenvolvimento </a:t>
            </a:r>
            <a:r>
              <a:rPr lang="pt-BR" dirty="0" err="1"/>
              <a:t>sócio-econômico</a:t>
            </a:r>
            <a:r>
              <a:rPr lang="pt-BR" dirty="0"/>
              <a:t> e de condições de vida</a:t>
            </a:r>
            <a:r>
              <a:rPr lang="pt-BR" dirty="0" smtClean="0"/>
              <a:t>.</a:t>
            </a:r>
          </a:p>
          <a:p>
            <a:pPr algn="just">
              <a:lnSpc>
                <a:spcPct val="90000"/>
              </a:lnSpc>
            </a:pPr>
            <a:r>
              <a:rPr lang="pt-BR" dirty="0"/>
              <a:t/>
            </a:r>
            <a:br>
              <a:rPr lang="pt-BR" dirty="0"/>
            </a:br>
            <a:r>
              <a:rPr lang="pt-BR" dirty="0"/>
              <a:t/>
            </a:r>
            <a:br>
              <a:rPr lang="pt-BR" dirty="0"/>
            </a:br>
            <a:endParaRPr lang="pt-BR" dirty="0"/>
          </a:p>
        </p:txBody>
      </p:sp>
    </p:spTree>
    <p:extLst>
      <p:ext uri="{BB962C8B-B14F-4D97-AF65-F5344CB8AC3E}">
        <p14:creationId xmlns:p14="http://schemas.microsoft.com/office/powerpoint/2010/main" val="39350390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7780" name="Picture 4" descr="TMI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434" y="404813"/>
            <a:ext cx="11523133" cy="6119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9270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ítulo 1"/>
          <p:cNvSpPr>
            <a:spLocks noGrp="1"/>
          </p:cNvSpPr>
          <p:nvPr>
            <p:ph type="title"/>
          </p:nvPr>
        </p:nvSpPr>
        <p:spPr>
          <a:xfrm>
            <a:off x="2592917" y="623888"/>
            <a:ext cx="8786283" cy="1281112"/>
          </a:xfrm>
        </p:spPr>
        <p:txBody>
          <a:bodyPr/>
          <a:lstStyle/>
          <a:p>
            <a:endParaRPr lang="pt-BR" altLang="pt-BR" smtClean="0"/>
          </a:p>
        </p:txBody>
      </p:sp>
      <p:sp>
        <p:nvSpPr>
          <p:cNvPr id="68611" name="Espaço Reservado para Conteúdo 2"/>
          <p:cNvSpPr>
            <a:spLocks noGrp="1"/>
          </p:cNvSpPr>
          <p:nvPr>
            <p:ph idx="1"/>
          </p:nvPr>
        </p:nvSpPr>
        <p:spPr>
          <a:xfrm>
            <a:off x="2590800" y="2133600"/>
            <a:ext cx="8788400" cy="3778250"/>
          </a:xfrm>
        </p:spPr>
        <p:txBody>
          <a:bodyPr/>
          <a:lstStyle/>
          <a:p>
            <a:endParaRPr lang="pt-BR" altLang="pt-BR" sz="1800" smtClean="0"/>
          </a:p>
        </p:txBody>
      </p:sp>
      <p:pic>
        <p:nvPicPr>
          <p:cNvPr id="686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419" y="333378"/>
            <a:ext cx="11040533"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9371727"/>
      </p:ext>
    </p:extLst>
  </p:cSld>
  <p:clrMapOvr>
    <a:masterClrMapping/>
  </p:clrMapOvr>
  <p:transition spd="slow">
    <p:randomBa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2592917" y="623888"/>
            <a:ext cx="8786283" cy="1281112"/>
          </a:xfrm>
        </p:spPr>
        <p:txBody>
          <a:bodyPr/>
          <a:lstStyle/>
          <a:p>
            <a:endParaRPr lang="pt-BR" altLang="pt-BR" smtClean="0"/>
          </a:p>
        </p:txBody>
      </p:sp>
      <p:pic>
        <p:nvPicPr>
          <p:cNvPr id="69635" name="Picture 4"/>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143000" y="428626"/>
            <a:ext cx="11049000" cy="6429375"/>
          </a:xfrm>
          <a:noFill/>
        </p:spPr>
      </p:pic>
    </p:spTree>
    <p:extLst>
      <p:ext uri="{BB962C8B-B14F-4D97-AF65-F5344CB8AC3E}">
        <p14:creationId xmlns:p14="http://schemas.microsoft.com/office/powerpoint/2010/main" val="1411079111"/>
      </p:ext>
    </p:extLst>
  </p:cSld>
  <p:clrMapOvr>
    <a:masterClrMapping/>
  </p:clrMapOvr>
  <p:transition spd="slow">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b="1" dirty="0">
                <a:solidFill>
                  <a:prstClr val="black"/>
                </a:solidFill>
                <a:ea typeface="+mn-ea"/>
                <a:cs typeface="+mn-cs"/>
              </a:rPr>
              <a:t>Coeficiente de mortalidade infantil</a:t>
            </a:r>
            <a:endParaRPr lang="pt-BR" b="1" dirty="0"/>
          </a:p>
        </p:txBody>
      </p:sp>
      <p:sp>
        <p:nvSpPr>
          <p:cNvPr id="3" name="Espaço Reservado para Conteúdo 2"/>
          <p:cNvSpPr>
            <a:spLocks noGrp="1"/>
          </p:cNvSpPr>
          <p:nvPr>
            <p:ph idx="1"/>
          </p:nvPr>
        </p:nvSpPr>
        <p:spPr>
          <a:xfrm>
            <a:off x="1" y="1600205"/>
            <a:ext cx="12192000" cy="5257795"/>
          </a:xfrm>
        </p:spPr>
        <p:txBody>
          <a:bodyPr>
            <a:normAutofit fontScale="55000" lnSpcReduction="20000"/>
          </a:bodyPr>
          <a:lstStyle/>
          <a:p>
            <a:pPr marL="0" lvl="0" indent="0" algn="just">
              <a:lnSpc>
                <a:spcPts val="1535"/>
              </a:lnSpc>
              <a:buNone/>
              <a:tabLst>
                <a:tab pos="-457200" algn="l"/>
                <a:tab pos="5715000" algn="l"/>
              </a:tabLst>
            </a:pPr>
            <a:endParaRPr lang="pt-BR" dirty="0" smtClean="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Sabendo-se </a:t>
            </a:r>
            <a:r>
              <a:rPr lang="pt-BR" sz="5800" dirty="0">
                <a:latin typeface="Arial"/>
                <a:ea typeface="Times New Roman"/>
                <a:cs typeface="Arial"/>
              </a:rPr>
              <a:t>que em </a:t>
            </a:r>
            <a:r>
              <a:rPr lang="pt-BR" sz="5800" dirty="0" smtClean="0">
                <a:latin typeface="Arial"/>
                <a:ea typeface="Times New Roman"/>
                <a:cs typeface="Arial"/>
              </a:rPr>
              <a:t>Canoinhas </a:t>
            </a:r>
            <a:r>
              <a:rPr lang="pt-BR" sz="5800" dirty="0">
                <a:latin typeface="Arial"/>
                <a:ea typeface="Times New Roman"/>
                <a:cs typeface="Arial"/>
              </a:rPr>
              <a:t>- SC, em </a:t>
            </a:r>
            <a:r>
              <a:rPr lang="pt-BR" sz="5800" dirty="0" smtClean="0">
                <a:latin typeface="Arial"/>
                <a:ea typeface="Times New Roman"/>
                <a:cs typeface="Arial"/>
              </a:rPr>
              <a:t>1998, </a:t>
            </a:r>
            <a:r>
              <a:rPr lang="pt-BR" sz="5800" dirty="0">
                <a:latin typeface="Arial"/>
                <a:ea typeface="Times New Roman"/>
                <a:cs typeface="Arial"/>
              </a:rPr>
              <a:t>ocorreram </a:t>
            </a:r>
            <a:r>
              <a:rPr lang="pt-BR" sz="5800" dirty="0" smtClean="0">
                <a:latin typeface="Arial"/>
                <a:ea typeface="Times New Roman"/>
                <a:cs typeface="Arial"/>
              </a:rPr>
              <a:t>40 </a:t>
            </a:r>
          </a:p>
          <a:p>
            <a:pPr marL="0" lvl="0" indent="0" algn="just">
              <a:lnSpc>
                <a:spcPts val="1535"/>
              </a:lnSpc>
              <a:buNone/>
              <a:tabLst>
                <a:tab pos="-457200" algn="l"/>
                <a:tab pos="5715000" algn="l"/>
              </a:tabLst>
            </a:pPr>
            <a:endParaRPr lang="pt-BR" sz="5800" dirty="0" smtClean="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óbitos </a:t>
            </a:r>
            <a:r>
              <a:rPr lang="pt-BR" sz="5800" dirty="0">
                <a:latin typeface="Arial"/>
                <a:ea typeface="Times New Roman"/>
                <a:cs typeface="Arial"/>
              </a:rPr>
              <a:t>em menores de um ano e foram registrados </a:t>
            </a:r>
            <a:r>
              <a:rPr lang="pt-BR" sz="5800" dirty="0" smtClean="0">
                <a:latin typeface="Arial"/>
                <a:ea typeface="Times New Roman"/>
                <a:cs typeface="Arial"/>
              </a:rPr>
              <a:t>1.420</a:t>
            </a:r>
            <a:endParaRPr lang="pt-BR" sz="5800" dirty="0" smtClean="0">
              <a:latin typeface="Arial"/>
              <a:ea typeface="Times New Roman"/>
              <a:cs typeface="Arial"/>
            </a:endParaRPr>
          </a:p>
          <a:p>
            <a:pPr marL="0" lvl="0" indent="0" algn="just">
              <a:lnSpc>
                <a:spcPts val="1535"/>
              </a:lnSpc>
              <a:buNone/>
              <a:tabLst>
                <a:tab pos="-457200" algn="l"/>
                <a:tab pos="5715000" algn="l"/>
              </a:tabLst>
            </a:pPr>
            <a:endParaRPr lang="pt-BR" sz="5800" dirty="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nascidos </a:t>
            </a:r>
            <a:r>
              <a:rPr lang="pt-BR" sz="5800" dirty="0">
                <a:latin typeface="Arial"/>
                <a:ea typeface="Times New Roman"/>
                <a:cs typeface="Arial"/>
              </a:rPr>
              <a:t>vivos. Calcule a mortalidade infantil por </a:t>
            </a:r>
            <a:r>
              <a:rPr lang="pt-BR" sz="5800" dirty="0" smtClean="0">
                <a:latin typeface="Arial"/>
                <a:ea typeface="Times New Roman"/>
                <a:cs typeface="Arial"/>
              </a:rPr>
              <a:t>1.000 </a:t>
            </a:r>
          </a:p>
          <a:p>
            <a:pPr marL="0" lvl="0" indent="0" algn="just">
              <a:lnSpc>
                <a:spcPts val="1535"/>
              </a:lnSpc>
              <a:buNone/>
              <a:tabLst>
                <a:tab pos="-457200" algn="l"/>
                <a:tab pos="5715000" algn="l"/>
              </a:tabLst>
            </a:pPr>
            <a:endParaRPr lang="pt-BR" sz="5800" dirty="0" smtClean="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Nascidos </a:t>
            </a:r>
            <a:r>
              <a:rPr lang="pt-BR" sz="5800" dirty="0">
                <a:latin typeface="Arial"/>
                <a:ea typeface="Times New Roman"/>
                <a:cs typeface="Arial"/>
              </a:rPr>
              <a:t>vivos</a:t>
            </a:r>
            <a:r>
              <a:rPr lang="pt-BR" sz="5800" dirty="0" smtClean="0">
                <a:latin typeface="Arial"/>
                <a:ea typeface="Times New Roman"/>
                <a:cs typeface="Arial"/>
              </a:rPr>
              <a:t>.</a:t>
            </a:r>
          </a:p>
          <a:p>
            <a:pPr marL="0" lvl="0" indent="0" algn="just">
              <a:lnSpc>
                <a:spcPts val="1535"/>
              </a:lnSpc>
              <a:buNone/>
              <a:tabLst>
                <a:tab pos="-457200" algn="l"/>
                <a:tab pos="5715000" algn="l"/>
              </a:tabLst>
            </a:pPr>
            <a:endParaRPr lang="pt-BR" sz="5800" dirty="0" smtClean="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No mesmo município no ano de </a:t>
            </a:r>
            <a:r>
              <a:rPr lang="pt-BR" sz="5800" dirty="0" smtClean="0">
                <a:latin typeface="Arial"/>
                <a:ea typeface="Times New Roman"/>
                <a:cs typeface="Arial"/>
              </a:rPr>
              <a:t>2015, </a:t>
            </a:r>
            <a:r>
              <a:rPr lang="pt-BR" sz="5800" dirty="0" smtClean="0">
                <a:latin typeface="Arial"/>
                <a:ea typeface="Times New Roman"/>
                <a:cs typeface="Arial"/>
              </a:rPr>
              <a:t>ocorreram </a:t>
            </a:r>
            <a:r>
              <a:rPr lang="pt-BR" sz="5800" dirty="0" smtClean="0">
                <a:latin typeface="Arial"/>
                <a:ea typeface="Times New Roman"/>
                <a:cs typeface="Arial"/>
              </a:rPr>
              <a:t>9 </a:t>
            </a:r>
            <a:r>
              <a:rPr lang="pt-BR" sz="5800" dirty="0" smtClean="0">
                <a:latin typeface="Arial"/>
                <a:ea typeface="Times New Roman"/>
                <a:cs typeface="Arial"/>
              </a:rPr>
              <a:t>óbitos em</a:t>
            </a:r>
          </a:p>
          <a:p>
            <a:pPr marL="0" lvl="0" indent="0" algn="just">
              <a:lnSpc>
                <a:spcPts val="1535"/>
              </a:lnSpc>
              <a:buNone/>
              <a:tabLst>
                <a:tab pos="-457200" algn="l"/>
                <a:tab pos="5715000" algn="l"/>
              </a:tabLst>
            </a:pPr>
            <a:endParaRPr lang="pt-BR" sz="5800" dirty="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menores de um ano e foram registrados </a:t>
            </a:r>
            <a:r>
              <a:rPr lang="pt-BR" sz="5800" dirty="0" smtClean="0">
                <a:latin typeface="Arial"/>
                <a:ea typeface="Times New Roman"/>
                <a:cs typeface="Arial"/>
              </a:rPr>
              <a:t>744 </a:t>
            </a:r>
            <a:r>
              <a:rPr lang="pt-BR" sz="5800" dirty="0" smtClean="0">
                <a:latin typeface="Arial"/>
                <a:ea typeface="Times New Roman"/>
                <a:cs typeface="Arial"/>
              </a:rPr>
              <a:t>nascidos vivos.</a:t>
            </a:r>
          </a:p>
          <a:p>
            <a:pPr marL="0" lvl="0" indent="0" algn="just">
              <a:lnSpc>
                <a:spcPts val="1535"/>
              </a:lnSpc>
              <a:buNone/>
              <a:tabLst>
                <a:tab pos="-457200" algn="l"/>
                <a:tab pos="5715000" algn="l"/>
              </a:tabLst>
            </a:pPr>
            <a:endParaRPr lang="pt-BR" sz="5800" dirty="0">
              <a:latin typeface="Arial"/>
              <a:ea typeface="Times New Roman"/>
              <a:cs typeface="Arial"/>
            </a:endParaRPr>
          </a:p>
          <a:p>
            <a:pPr marL="0" lvl="0" indent="0" algn="just">
              <a:lnSpc>
                <a:spcPts val="1535"/>
              </a:lnSpc>
              <a:buNone/>
              <a:tabLst>
                <a:tab pos="-457200" algn="l"/>
                <a:tab pos="5715000" algn="l"/>
              </a:tabLst>
            </a:pPr>
            <a:r>
              <a:rPr lang="pt-BR" sz="5800" dirty="0" smtClean="0">
                <a:latin typeface="Arial"/>
                <a:ea typeface="Times New Roman"/>
                <a:cs typeface="Arial"/>
              </a:rPr>
              <a:t>Calcule a mortalidade infantil por 1000 nascidos vivos.</a:t>
            </a:r>
          </a:p>
          <a:p>
            <a:pPr marL="0" indent="0" algn="just">
              <a:spcAft>
                <a:spcPts val="0"/>
              </a:spcAft>
              <a:buNone/>
            </a:pPr>
            <a:endParaRPr lang="pt-BR" sz="4600" dirty="0" smtClean="0">
              <a:latin typeface="Arial"/>
              <a:ea typeface="Times New Roman"/>
              <a:cs typeface="Arial"/>
            </a:endParaRPr>
          </a:p>
          <a:p>
            <a:pPr marL="0" indent="0" algn="just">
              <a:spcAft>
                <a:spcPts val="0"/>
              </a:spcAft>
              <a:buNone/>
            </a:pPr>
            <a:endParaRPr lang="pt-BR" dirty="0" smtClean="0">
              <a:latin typeface="Arial"/>
              <a:ea typeface="Times New Roman"/>
              <a:cs typeface="Arial"/>
            </a:endParaRPr>
          </a:p>
          <a:p>
            <a:pPr marL="0" indent="0" algn="just">
              <a:spcAft>
                <a:spcPts val="0"/>
              </a:spcAft>
              <a:buNone/>
            </a:pPr>
            <a:r>
              <a:rPr lang="pt-BR" dirty="0" smtClean="0">
                <a:latin typeface="Times New Roman"/>
                <a:ea typeface="Times New Roman"/>
              </a:rPr>
              <a:t>CMI </a:t>
            </a:r>
            <a:r>
              <a:rPr lang="pt-BR" dirty="0">
                <a:latin typeface="Times New Roman"/>
                <a:ea typeface="Times New Roman"/>
              </a:rPr>
              <a:t>=    </a:t>
            </a:r>
            <a:r>
              <a:rPr lang="pt-BR" u="sng" dirty="0">
                <a:latin typeface="Times New Roman"/>
                <a:ea typeface="Times New Roman"/>
              </a:rPr>
              <a:t>N° total de óbitos em &lt; 1 ano, em determinada área e período  </a:t>
            </a:r>
            <a:r>
              <a:rPr lang="pt-BR" dirty="0">
                <a:latin typeface="Times New Roman"/>
                <a:ea typeface="Times New Roman"/>
              </a:rPr>
              <a:t>X   1000	</a:t>
            </a:r>
            <a:endParaRPr lang="pt-BR" sz="4400" dirty="0">
              <a:latin typeface="Times New Roman"/>
              <a:ea typeface="Times New Roman"/>
            </a:endParaRPr>
          </a:p>
          <a:p>
            <a:pPr marL="0" indent="0" algn="just">
              <a:spcAft>
                <a:spcPts val="0"/>
              </a:spcAft>
              <a:buNone/>
            </a:pPr>
            <a:r>
              <a:rPr lang="pt-BR" dirty="0">
                <a:latin typeface="Times New Roman"/>
                <a:ea typeface="Times New Roman"/>
              </a:rPr>
              <a:t>                                           População da mesma área e período</a:t>
            </a:r>
            <a:endParaRPr lang="pt-BR" sz="4400" dirty="0">
              <a:latin typeface="Times New Roman"/>
              <a:ea typeface="Times New Roman"/>
            </a:endParaRPr>
          </a:p>
          <a:p>
            <a:pPr marL="0" lvl="0" indent="0" algn="just">
              <a:lnSpc>
                <a:spcPts val="1535"/>
              </a:lnSpc>
              <a:buNone/>
              <a:tabLst>
                <a:tab pos="-457200" algn="l"/>
                <a:tab pos="5715000" algn="l"/>
              </a:tabLst>
            </a:pPr>
            <a:endParaRPr lang="pt-BR" dirty="0" smtClean="0">
              <a:latin typeface="Arial"/>
              <a:ea typeface="Times New Roman"/>
              <a:cs typeface="Arial"/>
            </a:endParaRPr>
          </a:p>
          <a:p>
            <a:pPr marL="0" lvl="0" indent="0" algn="just">
              <a:lnSpc>
                <a:spcPts val="1535"/>
              </a:lnSpc>
              <a:buNone/>
              <a:tabLst>
                <a:tab pos="-457200" algn="l"/>
                <a:tab pos="5715000" algn="l"/>
              </a:tabLst>
            </a:pPr>
            <a:endParaRPr lang="pt-BR" dirty="0">
              <a:latin typeface="Arial"/>
              <a:ea typeface="Times New Roman"/>
              <a:cs typeface="Arial"/>
            </a:endParaRPr>
          </a:p>
          <a:p>
            <a:pPr marL="0" lvl="0" indent="0" algn="just">
              <a:lnSpc>
                <a:spcPts val="1535"/>
              </a:lnSpc>
              <a:buNone/>
              <a:tabLst>
                <a:tab pos="-457200" algn="l"/>
                <a:tab pos="5715000" algn="l"/>
              </a:tabLst>
            </a:pPr>
            <a:endParaRPr lang="pt-BR" dirty="0" smtClean="0">
              <a:latin typeface="Arial"/>
              <a:ea typeface="Times New Roman"/>
              <a:cs typeface="Arial"/>
            </a:endParaRPr>
          </a:p>
          <a:p>
            <a:pPr marL="0" lvl="0" indent="0" algn="just">
              <a:lnSpc>
                <a:spcPts val="1535"/>
              </a:lnSpc>
              <a:buNone/>
              <a:tabLst>
                <a:tab pos="-457200" algn="l"/>
                <a:tab pos="5715000" algn="l"/>
              </a:tabLst>
            </a:pPr>
            <a:endParaRPr lang="pt-BR" dirty="0">
              <a:latin typeface="Arial"/>
              <a:ea typeface="Times New Roman"/>
              <a:cs typeface="Arial"/>
            </a:endParaRPr>
          </a:p>
          <a:p>
            <a:pPr marL="0" lvl="0" indent="0" algn="just">
              <a:lnSpc>
                <a:spcPts val="1535"/>
              </a:lnSpc>
              <a:buNone/>
              <a:tabLst>
                <a:tab pos="-457200" algn="l"/>
                <a:tab pos="5715000" algn="l"/>
              </a:tabLst>
            </a:pPr>
            <a:endParaRPr lang="pt-BR" dirty="0">
              <a:latin typeface="Arial"/>
              <a:ea typeface="Times New Roman"/>
              <a:cs typeface="Times New Roman"/>
            </a:endParaRPr>
          </a:p>
          <a:p>
            <a:endParaRPr lang="pt-BR" dirty="0"/>
          </a:p>
        </p:txBody>
      </p:sp>
    </p:spTree>
    <p:extLst>
      <p:ext uri="{BB962C8B-B14F-4D97-AF65-F5344CB8AC3E}">
        <p14:creationId xmlns:p14="http://schemas.microsoft.com/office/powerpoint/2010/main" val="9241165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0"/>
            <a:ext cx="10058400" cy="996287"/>
          </a:xfrm>
        </p:spPr>
        <p:txBody>
          <a:bodyPr>
            <a:normAutofit/>
          </a:bodyPr>
          <a:lstStyle/>
          <a:p>
            <a:r>
              <a:rPr lang="pt-BR" sz="3200" b="1" dirty="0" smtClean="0"/>
              <a:t>Letalidade</a:t>
            </a:r>
            <a:endParaRPr lang="pt-BR" sz="3200" b="1" dirty="0"/>
          </a:p>
        </p:txBody>
      </p:sp>
      <p:sp>
        <p:nvSpPr>
          <p:cNvPr id="3" name="Espaço Reservado para Conteúdo 2"/>
          <p:cNvSpPr>
            <a:spLocks noGrp="1"/>
          </p:cNvSpPr>
          <p:nvPr>
            <p:ph idx="1"/>
          </p:nvPr>
        </p:nvSpPr>
        <p:spPr>
          <a:xfrm>
            <a:off x="0" y="777922"/>
            <a:ext cx="12192000" cy="6080078"/>
          </a:xfrm>
        </p:spPr>
        <p:txBody>
          <a:bodyPr>
            <a:normAutofit lnSpcReduction="10000"/>
          </a:bodyPr>
          <a:lstStyle/>
          <a:p>
            <a:pPr marL="0" indent="0">
              <a:buNone/>
            </a:pPr>
            <a:r>
              <a:rPr lang="pt-BR" sz="3600" dirty="0" smtClean="0"/>
              <a:t>Ele </a:t>
            </a:r>
            <a:r>
              <a:rPr lang="pt-BR" sz="3600" dirty="0"/>
              <a:t>é a medida do risco de óbito entre os doentes</a:t>
            </a:r>
            <a:r>
              <a:rPr lang="pt-BR" sz="3600" dirty="0" smtClean="0"/>
              <a:t>. A letalidade expressa a gravidade de uma doença: quanto maior o número de indivíduos, acometidos por uma doença, que vão a óbito, mais grave ela é considerada. </a:t>
            </a:r>
            <a:r>
              <a:rPr lang="pt-BR" sz="3600" dirty="0" err="1" smtClean="0"/>
              <a:t>Ex</a:t>
            </a:r>
            <a:r>
              <a:rPr lang="pt-BR" sz="3600" dirty="0"/>
              <a:t>: dengue </a:t>
            </a:r>
            <a:r>
              <a:rPr lang="pt-BR" sz="3600" dirty="0" smtClean="0"/>
              <a:t>hemorrágica.</a:t>
            </a:r>
            <a:endParaRPr lang="pt-BR" sz="3600" dirty="0" smtClean="0"/>
          </a:p>
          <a:p>
            <a:pPr marL="0" indent="0" algn="just">
              <a:buNone/>
            </a:pPr>
            <a:endParaRPr lang="pt-BR" sz="3600" dirty="0" smtClean="0"/>
          </a:p>
          <a:p>
            <a:pPr marL="0" indent="0" algn="just">
              <a:buNone/>
            </a:pPr>
            <a:endParaRPr lang="pt-BR" dirty="0"/>
          </a:p>
          <a:p>
            <a:pPr marL="0" indent="0" algn="just">
              <a:buNone/>
            </a:pPr>
            <a:endParaRPr lang="pt-BR" dirty="0"/>
          </a:p>
          <a:p>
            <a:pPr marL="0" indent="0" algn="just">
              <a:buNone/>
            </a:pPr>
            <a:r>
              <a:rPr lang="pt-BR" sz="2400" b="1" dirty="0" smtClean="0"/>
              <a:t>Coeficiente de = </a:t>
            </a:r>
            <a:r>
              <a:rPr lang="pt-BR" sz="2400" u="sng" dirty="0" smtClean="0"/>
              <a:t>mortes </a:t>
            </a:r>
            <a:r>
              <a:rPr lang="pt-BR" sz="2400" u="sng" dirty="0"/>
              <a:t>devido à doença “X” em determinada comunidade e tempo </a:t>
            </a:r>
            <a:r>
              <a:rPr lang="pt-BR" sz="2400" u="sng" dirty="0" smtClean="0"/>
              <a:t> </a:t>
            </a:r>
            <a:r>
              <a:rPr lang="pt-BR" sz="2400" dirty="0" smtClean="0"/>
              <a:t>x </a:t>
            </a:r>
            <a:r>
              <a:rPr lang="pt-BR" sz="2400" dirty="0"/>
              <a:t>k</a:t>
            </a:r>
          </a:p>
          <a:p>
            <a:pPr marL="0" indent="0">
              <a:buNone/>
            </a:pPr>
            <a:r>
              <a:rPr lang="pt-BR" sz="2400" b="1" dirty="0" smtClean="0"/>
              <a:t>     Letalidade                      </a:t>
            </a:r>
            <a:r>
              <a:rPr lang="pt-BR" sz="2400" dirty="0" smtClean="0"/>
              <a:t>casos </a:t>
            </a:r>
            <a:r>
              <a:rPr lang="pt-BR" sz="2400" dirty="0"/>
              <a:t>da doença “X” na mesma área e </a:t>
            </a:r>
            <a:r>
              <a:rPr lang="pt-BR" sz="2400" dirty="0" smtClean="0"/>
              <a:t>tempo</a:t>
            </a:r>
          </a:p>
          <a:p>
            <a:pPr marL="0" indent="0">
              <a:buNone/>
            </a:pPr>
            <a:endParaRPr lang="pt-BR" sz="2400" dirty="0"/>
          </a:p>
          <a:p>
            <a:pPr marL="0" indent="0">
              <a:buNone/>
            </a:pPr>
            <a:r>
              <a:rPr lang="pt-BR" sz="2400" dirty="0"/>
              <a:t/>
            </a:r>
            <a:br>
              <a:rPr lang="pt-BR" sz="2400" dirty="0"/>
            </a:br>
            <a:endParaRPr lang="pt-BR" sz="2400" b="1" dirty="0" smtClean="0"/>
          </a:p>
        </p:txBody>
      </p:sp>
    </p:spTree>
    <p:extLst>
      <p:ext uri="{BB962C8B-B14F-4D97-AF65-F5344CB8AC3E}">
        <p14:creationId xmlns:p14="http://schemas.microsoft.com/office/powerpoint/2010/main" val="12960937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642594"/>
            <a:ext cx="10058400" cy="786156"/>
          </a:xfrm>
        </p:spPr>
        <p:txBody>
          <a:bodyPr>
            <a:normAutofit/>
          </a:bodyPr>
          <a:lstStyle/>
          <a:p>
            <a:pPr algn="ctr"/>
            <a:r>
              <a:rPr lang="pt-BR" sz="3600" b="1" dirty="0" smtClean="0"/>
              <a:t>Epidemia</a:t>
            </a:r>
            <a:endParaRPr lang="pt-BR" sz="3600" b="1" dirty="0"/>
          </a:p>
        </p:txBody>
      </p:sp>
      <p:sp>
        <p:nvSpPr>
          <p:cNvPr id="3" name="Espaço Reservado para Conteúdo 2"/>
          <p:cNvSpPr>
            <a:spLocks noGrp="1"/>
          </p:cNvSpPr>
          <p:nvPr>
            <p:ph idx="1"/>
          </p:nvPr>
        </p:nvSpPr>
        <p:spPr>
          <a:xfrm>
            <a:off x="0" y="1405718"/>
            <a:ext cx="12192000" cy="5452281"/>
          </a:xfrm>
        </p:spPr>
        <p:txBody>
          <a:bodyPr>
            <a:normAutofit/>
          </a:bodyPr>
          <a:lstStyle/>
          <a:p>
            <a:pPr marL="0" indent="0" algn="just">
              <a:buNone/>
            </a:pPr>
            <a:r>
              <a:rPr lang="pt-BR" sz="2000" dirty="0" smtClean="0"/>
              <a:t>	</a:t>
            </a:r>
            <a:r>
              <a:rPr lang="pt-BR" sz="2800" dirty="0"/>
              <a:t>É uma doença infecciosa e transmissível que ocorre numa comunidade ou região e pode se espalhar rapidamente entre as pessoas de outras regiões, originando um surto epidêmico</a:t>
            </a:r>
            <a:r>
              <a:rPr lang="pt-BR" sz="2800" dirty="0" smtClean="0"/>
              <a:t>. Se </a:t>
            </a:r>
            <a:r>
              <a:rPr lang="pt-BR" sz="2800" dirty="0"/>
              <a:t>caracteriza pela incidência, em curto período de tempo, de grande número de casos de uma </a:t>
            </a:r>
            <a:r>
              <a:rPr lang="pt-BR" sz="2800" dirty="0" smtClean="0"/>
              <a:t>doença, </a:t>
            </a:r>
            <a:r>
              <a:rPr lang="pt-BR" sz="2800" dirty="0"/>
              <a:t>ou seja, o elevado número de casos novos e </a:t>
            </a:r>
            <a:r>
              <a:rPr lang="pt-BR" sz="2800" dirty="0" smtClean="0"/>
              <a:t>rápida difusão.</a:t>
            </a:r>
          </a:p>
          <a:p>
            <a:pPr marL="0" indent="0" algn="just">
              <a:buNone/>
            </a:pPr>
            <a:r>
              <a:rPr lang="pt-BR" sz="2800" dirty="0" smtClean="0"/>
              <a:t>	Com </a:t>
            </a:r>
            <a:r>
              <a:rPr lang="pt-BR" sz="2800" dirty="0"/>
              <a:t>o tempo e um ambiente estável a ocorrência de doença passa de epidêmica para endêmica e depois para esporádica</a:t>
            </a:r>
            <a:r>
              <a:rPr lang="pt-BR" sz="2800" dirty="0" smtClean="0"/>
              <a:t>.</a:t>
            </a:r>
          </a:p>
          <a:p>
            <a:pPr marL="0" indent="0" algn="just">
              <a:buNone/>
            </a:pPr>
            <a:r>
              <a:rPr lang="pt-BR" sz="2800" dirty="0" smtClean="0">
                <a:solidFill>
                  <a:schemeClr val="accent2"/>
                </a:solidFill>
              </a:rPr>
              <a:t>OBS: </a:t>
            </a:r>
            <a:r>
              <a:rPr lang="pt-BR" sz="2800" dirty="0" smtClean="0"/>
              <a:t>Surto é uma ocorrência epidêmica restrita a um espaço extremamente delimitado. </a:t>
            </a:r>
            <a:r>
              <a:rPr lang="pt-BR" sz="2800" dirty="0" err="1" smtClean="0"/>
              <a:t>Ex</a:t>
            </a:r>
            <a:r>
              <a:rPr lang="pt-BR" sz="2800" dirty="0" smtClean="0"/>
              <a:t>: colégio, prédio.</a:t>
            </a:r>
          </a:p>
          <a:p>
            <a:pPr marL="0" indent="0" algn="just">
              <a:buNone/>
            </a:pPr>
            <a:endParaRPr lang="pt-BR" sz="2800" dirty="0" smtClean="0"/>
          </a:p>
          <a:p>
            <a:pPr marL="0" indent="0" algn="just">
              <a:buNone/>
            </a:pPr>
            <a:r>
              <a:rPr lang="pt-BR" sz="2800" dirty="0" smtClean="0"/>
              <a:t>Exemplo de doença que se iniciou com um surto epidêmico: gripe aviári</a:t>
            </a:r>
            <a:r>
              <a:rPr lang="pt-BR" sz="2000" dirty="0" smtClean="0"/>
              <a:t>a.</a:t>
            </a:r>
          </a:p>
        </p:txBody>
      </p:sp>
    </p:spTree>
    <p:extLst>
      <p:ext uri="{BB962C8B-B14F-4D97-AF65-F5344CB8AC3E}">
        <p14:creationId xmlns:p14="http://schemas.microsoft.com/office/powerpoint/2010/main" val="400199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b="1" dirty="0" smtClean="0">
                <a:solidFill>
                  <a:prstClr val="black"/>
                </a:solidFill>
                <a:ea typeface="+mn-ea"/>
                <a:cs typeface="+mn-cs"/>
              </a:rPr>
              <a:t> </a:t>
            </a:r>
            <a:r>
              <a:rPr lang="pt-BR" sz="3200" b="1" dirty="0">
                <a:solidFill>
                  <a:prstClr val="black"/>
                </a:solidFill>
                <a:ea typeface="+mn-ea"/>
                <a:cs typeface="+mn-cs"/>
              </a:rPr>
              <a:t>Vigilância em Saúde</a:t>
            </a:r>
            <a:endParaRPr lang="pt-BR" sz="3200" b="1" dirty="0"/>
          </a:p>
        </p:txBody>
      </p:sp>
      <p:sp>
        <p:nvSpPr>
          <p:cNvPr id="3" name="Retângulo 2"/>
          <p:cNvSpPr/>
          <p:nvPr/>
        </p:nvSpPr>
        <p:spPr>
          <a:xfrm>
            <a:off x="122830" y="1296537"/>
            <a:ext cx="12069170" cy="4524315"/>
          </a:xfrm>
          <a:prstGeom prst="rect">
            <a:avLst/>
          </a:prstGeom>
        </p:spPr>
        <p:txBody>
          <a:bodyPr wrap="square">
            <a:spAutoFit/>
          </a:bodyPr>
          <a:lstStyle/>
          <a:p>
            <a:r>
              <a:rPr lang="pt-BR" sz="3200" dirty="0" smtClean="0"/>
              <a:t> </a:t>
            </a:r>
            <a:r>
              <a:rPr lang="pt-BR" sz="3200" dirty="0">
                <a:solidFill>
                  <a:srgbClr val="5D5C5C"/>
                </a:solidFill>
                <a:latin typeface="Trebuchet MS"/>
              </a:rPr>
              <a:t>No campo da saúde, a vigilância está relacionada às práticas de atenção e promoção da saúde dos cidadãos e aos mecanismos adotados para prevenção de </a:t>
            </a:r>
            <a:r>
              <a:rPr lang="pt-BR" sz="3200" dirty="0" smtClean="0">
                <a:solidFill>
                  <a:srgbClr val="5D5C5C"/>
                </a:solidFill>
                <a:latin typeface="Trebuchet MS"/>
              </a:rPr>
              <a:t>doenças.</a:t>
            </a:r>
          </a:p>
          <a:p>
            <a:r>
              <a:rPr lang="pt-BR" sz="3200" dirty="0" smtClean="0">
                <a:solidFill>
                  <a:srgbClr val="5D5C5C"/>
                </a:solidFill>
                <a:latin typeface="Trebuchet MS"/>
              </a:rPr>
              <a:t>T</a:t>
            </a:r>
            <a:r>
              <a:rPr lang="pt-BR" sz="3200" dirty="0" smtClean="0"/>
              <a:t>em </a:t>
            </a:r>
            <a:r>
              <a:rPr lang="pt-BR" sz="3200" dirty="0"/>
              <a:t>como objetivo a análise permanente da situação de saúde da população e a organização e execução de práticas de saúde adequadas ao enfrentamento dos problemas existentes</a:t>
            </a:r>
            <a:r>
              <a:rPr lang="pt-BR" sz="3200" dirty="0" smtClean="0"/>
              <a:t>.</a:t>
            </a:r>
          </a:p>
          <a:p>
            <a:r>
              <a:rPr lang="pt-BR" sz="3200" dirty="0" smtClean="0"/>
              <a:t>É </a:t>
            </a:r>
            <a:r>
              <a:rPr lang="pt-BR" sz="3200" dirty="0"/>
              <a:t>composta pelas ações de vigilância, promoção, prevenção e controle de doenças e agravos à </a:t>
            </a:r>
            <a:r>
              <a:rPr lang="pt-BR" sz="3200" dirty="0" smtClean="0"/>
              <a:t>saúde.</a:t>
            </a:r>
          </a:p>
          <a:p>
            <a:endParaRPr lang="pt-BR" sz="3200" dirty="0"/>
          </a:p>
        </p:txBody>
      </p:sp>
    </p:spTree>
    <p:extLst>
      <p:ext uri="{BB962C8B-B14F-4D97-AF65-F5344CB8AC3E}">
        <p14:creationId xmlns:p14="http://schemas.microsoft.com/office/powerpoint/2010/main" val="38279210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642594"/>
            <a:ext cx="10058400" cy="786156"/>
          </a:xfrm>
        </p:spPr>
        <p:txBody>
          <a:bodyPr>
            <a:normAutofit/>
          </a:bodyPr>
          <a:lstStyle/>
          <a:p>
            <a:pPr algn="ctr"/>
            <a:r>
              <a:rPr lang="pt-BR" sz="3200" b="1" dirty="0" smtClean="0"/>
              <a:t>Endemia</a:t>
            </a:r>
            <a:endParaRPr lang="pt-BR" sz="3200" b="1" dirty="0"/>
          </a:p>
        </p:txBody>
      </p:sp>
      <p:sp>
        <p:nvSpPr>
          <p:cNvPr id="3" name="Espaço Reservado para Conteúdo 2"/>
          <p:cNvSpPr>
            <a:spLocks noGrp="1"/>
          </p:cNvSpPr>
          <p:nvPr>
            <p:ph idx="1"/>
          </p:nvPr>
        </p:nvSpPr>
        <p:spPr>
          <a:xfrm>
            <a:off x="0" y="1323833"/>
            <a:ext cx="12192000" cy="5534167"/>
          </a:xfrm>
        </p:spPr>
        <p:txBody>
          <a:bodyPr>
            <a:normAutofit/>
          </a:bodyPr>
          <a:lstStyle/>
          <a:p>
            <a:pPr marL="0" indent="0" algn="just">
              <a:buNone/>
            </a:pPr>
            <a:r>
              <a:rPr lang="pt-BR" sz="2000" dirty="0" smtClean="0"/>
              <a:t>	</a:t>
            </a:r>
            <a:r>
              <a:rPr lang="pt-BR" sz="3600" dirty="0"/>
              <a:t>É uma doença localizada em um espaço limitado denominado </a:t>
            </a:r>
            <a:r>
              <a:rPr lang="pt-BR" sz="3600" dirty="0" smtClean="0"/>
              <a:t>faixa endêmica. Se </a:t>
            </a:r>
            <a:r>
              <a:rPr lang="pt-BR" sz="3600" dirty="0"/>
              <a:t>traduz pelo aparecimento de menor número de casos ao longo do </a:t>
            </a:r>
            <a:r>
              <a:rPr lang="pt-BR" sz="3600" dirty="0" smtClean="0"/>
              <a:t>tempo, porém com uma duração continua. </a:t>
            </a:r>
            <a:r>
              <a:rPr lang="pt-BR" sz="3600" dirty="0"/>
              <a:t>Logo, </a:t>
            </a:r>
            <a:r>
              <a:rPr lang="pt-BR" sz="3600" dirty="0" smtClean="0"/>
              <a:t>o que </a:t>
            </a:r>
            <a:r>
              <a:rPr lang="pt-BR" sz="3600" dirty="0"/>
              <a:t>define o caráter endémico de uma doença é o fato de ser a mesma peculiar a um povo, país ou </a:t>
            </a:r>
            <a:r>
              <a:rPr lang="pt-BR" sz="3600" dirty="0" smtClean="0"/>
              <a:t>região, isto é, </a:t>
            </a:r>
            <a:r>
              <a:rPr lang="pt-BR" sz="3600" dirty="0"/>
              <a:t>ocorre apenas em um determinado </a:t>
            </a:r>
            <a:r>
              <a:rPr lang="pt-BR" sz="3600" dirty="0" smtClean="0"/>
              <a:t>local, </a:t>
            </a:r>
            <a:r>
              <a:rPr lang="pt-BR" sz="3600" dirty="0"/>
              <a:t>não atingindo nem se espalhando para </a:t>
            </a:r>
            <a:r>
              <a:rPr lang="pt-BR" sz="3600" dirty="0" smtClean="0"/>
              <a:t>outros.</a:t>
            </a:r>
          </a:p>
          <a:p>
            <a:pPr marL="0" indent="0" algn="just">
              <a:buNone/>
            </a:pPr>
            <a:r>
              <a:rPr lang="pt-BR" sz="3600" dirty="0" smtClean="0"/>
              <a:t>Exemplo de áreas endêmicas no Brasil: febre </a:t>
            </a:r>
            <a:r>
              <a:rPr lang="pt-BR" sz="3600" dirty="0"/>
              <a:t>amarela comum </a:t>
            </a:r>
            <a:r>
              <a:rPr lang="pt-BR" sz="3600" dirty="0" smtClean="0"/>
              <a:t>Amazônia.</a:t>
            </a:r>
          </a:p>
          <a:p>
            <a:pPr marL="0" indent="0">
              <a:buNone/>
            </a:pPr>
            <a:endParaRPr lang="pt-BR" sz="3600" dirty="0" smtClean="0"/>
          </a:p>
        </p:txBody>
      </p:sp>
    </p:spTree>
    <p:extLst>
      <p:ext uri="{BB962C8B-B14F-4D97-AF65-F5344CB8AC3E}">
        <p14:creationId xmlns:p14="http://schemas.microsoft.com/office/powerpoint/2010/main" val="22286717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66800" y="642594"/>
            <a:ext cx="10058400" cy="786156"/>
          </a:xfrm>
        </p:spPr>
        <p:txBody>
          <a:bodyPr>
            <a:normAutofit/>
          </a:bodyPr>
          <a:lstStyle/>
          <a:p>
            <a:pPr algn="ctr"/>
            <a:r>
              <a:rPr lang="pt-BR" sz="3200" b="1" dirty="0" smtClean="0"/>
              <a:t>Pandemia</a:t>
            </a:r>
            <a:endParaRPr lang="pt-BR" sz="3200" b="1" dirty="0"/>
          </a:p>
        </p:txBody>
      </p:sp>
      <p:sp>
        <p:nvSpPr>
          <p:cNvPr id="3" name="Espaço Reservado para Conteúdo 2"/>
          <p:cNvSpPr>
            <a:spLocks noGrp="1"/>
          </p:cNvSpPr>
          <p:nvPr>
            <p:ph idx="1"/>
          </p:nvPr>
        </p:nvSpPr>
        <p:spPr>
          <a:xfrm>
            <a:off x="0" y="1752600"/>
            <a:ext cx="12192000" cy="5105400"/>
          </a:xfrm>
        </p:spPr>
        <p:txBody>
          <a:bodyPr>
            <a:normAutofit fontScale="92500"/>
          </a:bodyPr>
          <a:lstStyle/>
          <a:p>
            <a:pPr marL="0" indent="0" algn="just">
              <a:buNone/>
            </a:pPr>
            <a:r>
              <a:rPr lang="pt-BR" sz="2000" dirty="0" smtClean="0"/>
              <a:t>	</a:t>
            </a:r>
            <a:r>
              <a:rPr lang="pt-BR" dirty="0"/>
              <a:t>É</a:t>
            </a:r>
            <a:r>
              <a:rPr lang="pt-BR" dirty="0" smtClean="0"/>
              <a:t> </a:t>
            </a:r>
            <a:r>
              <a:rPr lang="pt-BR" dirty="0"/>
              <a:t>uma epidemia que atinge grandes proporções, podendo se espalhar por um ou mais continentes ou por todo o mundo, causando inúmeras mortes ou destruindo cidades e regiões inteiras</a:t>
            </a:r>
            <a:r>
              <a:rPr lang="pt-BR" dirty="0" smtClean="0"/>
              <a:t>. </a:t>
            </a:r>
            <a:r>
              <a:rPr lang="pt-BR" dirty="0"/>
              <a:t>Os critérios de definição de uma pandemia são </a:t>
            </a:r>
            <a:r>
              <a:rPr lang="pt-BR" dirty="0" smtClean="0"/>
              <a:t>que </a:t>
            </a:r>
            <a:r>
              <a:rPr lang="pt-BR" dirty="0"/>
              <a:t>a doença ou condição além de se espalhar ou matar um grande número de pessoas, deve ser </a:t>
            </a:r>
            <a:r>
              <a:rPr lang="pt-BR" dirty="0" smtClean="0"/>
              <a:t>infecciosa.</a:t>
            </a:r>
          </a:p>
          <a:p>
            <a:pPr marL="0" indent="0" algn="just">
              <a:buNone/>
            </a:pPr>
            <a:r>
              <a:rPr lang="pt-BR" dirty="0" smtClean="0"/>
              <a:t>	O </a:t>
            </a:r>
            <a:r>
              <a:rPr lang="pt-BR" dirty="0"/>
              <a:t>câncer (responsável por inúmeras mortes) não é considerado uma pandemia porque não uma é doença infecciosa, ou seja, não é transmissível</a:t>
            </a:r>
            <a:r>
              <a:rPr lang="pt-BR" dirty="0" smtClean="0"/>
              <a:t>.</a:t>
            </a:r>
          </a:p>
          <a:p>
            <a:pPr marL="0" indent="0" algn="just">
              <a:buNone/>
            </a:pPr>
            <a:endParaRPr lang="pt-BR" dirty="0" smtClean="0"/>
          </a:p>
          <a:p>
            <a:pPr marL="0" indent="0" algn="just">
              <a:buNone/>
            </a:pPr>
            <a:r>
              <a:rPr lang="pt-BR" dirty="0" smtClean="0"/>
              <a:t>Exemplo de pandemias: AIDS, tuberculose, gripe espanhola, peste.</a:t>
            </a:r>
          </a:p>
        </p:txBody>
      </p:sp>
    </p:spTree>
    <p:extLst>
      <p:ext uri="{BB962C8B-B14F-4D97-AF65-F5344CB8AC3E}">
        <p14:creationId xmlns:p14="http://schemas.microsoft.com/office/powerpoint/2010/main" val="36222116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48443" y="2547256"/>
            <a:ext cx="10039350" cy="3331029"/>
          </a:xfrm>
          <a:ln>
            <a:noFill/>
          </a:ln>
        </p:spPr>
        <p:txBody>
          <a:bodyPr>
            <a:normAutofit fontScale="85000" lnSpcReduction="20000"/>
          </a:bodyPr>
          <a:lstStyle/>
          <a:p>
            <a:pPr marL="0" indent="0" algn="ctr">
              <a:buNone/>
            </a:pPr>
            <a:r>
              <a:rPr lang="pt-BR" sz="3900" dirty="0"/>
              <a:t>O objetivo final da Epidemiologia é produzir conhecimento e tecnologia capazes de promover a saúde individual através de medidas de alcance </a:t>
            </a:r>
            <a:r>
              <a:rPr lang="pt-BR" sz="3900" dirty="0" smtClean="0"/>
              <a:t>coletivo.</a:t>
            </a:r>
            <a:endParaRPr lang="pt-BR" sz="3900" dirty="0"/>
          </a:p>
          <a:p>
            <a:pPr marL="0" indent="0" algn="just">
              <a:buNone/>
            </a:pPr>
            <a:endParaRPr lang="pt-BR" sz="3900" dirty="0" smtClean="0">
              <a:hlinkClick r:id="rId2"/>
            </a:endParaRPr>
          </a:p>
          <a:p>
            <a:pPr marL="0" indent="0" algn="just">
              <a:buNone/>
            </a:pPr>
            <a:endParaRPr lang="pt-BR" sz="3900" dirty="0" smtClean="0">
              <a:hlinkClick r:id="rId2"/>
            </a:endParaRPr>
          </a:p>
          <a:p>
            <a:pPr marL="0" indent="0" algn="just">
              <a:buNone/>
            </a:pPr>
            <a:endParaRPr lang="pt-BR" sz="2000" dirty="0">
              <a:hlinkClick r:id="rId2"/>
            </a:endParaRPr>
          </a:p>
          <a:p>
            <a:pPr marL="0" indent="0" algn="just">
              <a:buNone/>
            </a:pPr>
            <a:r>
              <a:rPr lang="pt-BR" sz="2000" dirty="0"/>
              <a:t>Link Boletins </a:t>
            </a:r>
            <a:r>
              <a:rPr lang="pt-BR" sz="2000" dirty="0" smtClean="0"/>
              <a:t>Epidemiológicos:</a:t>
            </a:r>
            <a:endParaRPr lang="pt-BR" sz="2000" dirty="0">
              <a:hlinkClick r:id="rId2"/>
            </a:endParaRPr>
          </a:p>
          <a:p>
            <a:pPr marL="0" indent="0" algn="just">
              <a:buNone/>
            </a:pPr>
            <a:r>
              <a:rPr lang="pt-BR" sz="2000" dirty="0" smtClean="0">
                <a:hlinkClick r:id="rId2"/>
              </a:rPr>
              <a:t>http</a:t>
            </a:r>
            <a:r>
              <a:rPr lang="pt-BR" sz="2000" dirty="0">
                <a:hlinkClick r:id="rId2"/>
              </a:rPr>
              <a:t>://</a:t>
            </a:r>
            <a:r>
              <a:rPr lang="pt-BR" sz="2000" dirty="0" smtClean="0">
                <a:hlinkClick r:id="rId2"/>
              </a:rPr>
              <a:t>portalsaude.saude.gov.br/index.php/o-ministerio/principal/leia-mais-o-ministerio/197-secretaria-svs/11955-boletins-epidemiologicos-arquivos</a:t>
            </a:r>
            <a:endParaRPr lang="pt-BR" sz="2000" dirty="0" smtClean="0"/>
          </a:p>
          <a:p>
            <a:pPr marL="0" indent="0" algn="just">
              <a:buNone/>
            </a:pPr>
            <a:endParaRPr lang="pt-BR" sz="2000" dirty="0" smtClean="0"/>
          </a:p>
        </p:txBody>
      </p:sp>
      <p:sp>
        <p:nvSpPr>
          <p:cNvPr id="2" name="CaixaDeTexto 1"/>
          <p:cNvSpPr txBox="1"/>
          <p:nvPr/>
        </p:nvSpPr>
        <p:spPr>
          <a:xfrm>
            <a:off x="2558142" y="827314"/>
            <a:ext cx="7141028" cy="646331"/>
          </a:xfrm>
          <a:prstGeom prst="rect">
            <a:avLst/>
          </a:prstGeom>
          <a:noFill/>
        </p:spPr>
        <p:txBody>
          <a:bodyPr wrap="square" rtlCol="0">
            <a:spAutoFit/>
          </a:bodyPr>
          <a:lstStyle/>
          <a:p>
            <a:pPr algn="ctr"/>
            <a:r>
              <a:rPr lang="pt-BR" sz="3600" b="1" dirty="0" smtClean="0"/>
              <a:t>Objetivo Final da Epidemiologia</a:t>
            </a:r>
            <a:endParaRPr lang="pt-BR" sz="3600" b="1" dirty="0"/>
          </a:p>
        </p:txBody>
      </p:sp>
    </p:spTree>
    <p:extLst>
      <p:ext uri="{BB962C8B-B14F-4D97-AF65-F5344CB8AC3E}">
        <p14:creationId xmlns:p14="http://schemas.microsoft.com/office/powerpoint/2010/main" val="32186339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1115457" y="708476"/>
            <a:ext cx="9342752" cy="922716"/>
          </a:xfrm>
        </p:spPr>
        <p:txBody>
          <a:bodyPr>
            <a:normAutofit/>
          </a:bodyPr>
          <a:lstStyle/>
          <a:p>
            <a:pPr algn="ctr"/>
            <a:r>
              <a:rPr lang="pt-BR" sz="4400" b="1" dirty="0" smtClean="0"/>
              <a:t>Referências</a:t>
            </a:r>
            <a:endParaRPr lang="pt-BR" sz="4400" b="1" dirty="0"/>
          </a:p>
        </p:txBody>
      </p:sp>
      <p:sp>
        <p:nvSpPr>
          <p:cNvPr id="2" name="Espaço Reservado para Conteúdo 1"/>
          <p:cNvSpPr>
            <a:spLocks noGrp="1"/>
          </p:cNvSpPr>
          <p:nvPr>
            <p:ph idx="1"/>
          </p:nvPr>
        </p:nvSpPr>
        <p:spPr>
          <a:xfrm>
            <a:off x="1066800" y="2324528"/>
            <a:ext cx="10058400" cy="2495122"/>
          </a:xfrm>
        </p:spPr>
        <p:txBody>
          <a:bodyPr>
            <a:normAutofit fontScale="70000" lnSpcReduction="20000"/>
          </a:bodyPr>
          <a:lstStyle/>
          <a:p>
            <a:pPr marL="0" indent="0">
              <a:buNone/>
            </a:pPr>
            <a:r>
              <a:rPr lang="pt-BR" dirty="0"/>
              <a:t>AGUIAR, Zenaide Neto. SUS: Sistema Único de Saúde: antecedentes, percurso, perspectivas e desafios. </a:t>
            </a:r>
            <a:r>
              <a:rPr lang="pt-BR" b="1" dirty="0"/>
              <a:t>São Paulo: </a:t>
            </a:r>
            <a:r>
              <a:rPr lang="pt-BR" b="1" dirty="0" err="1"/>
              <a:t>Martinari</a:t>
            </a:r>
            <a:r>
              <a:rPr lang="pt-BR" dirty="0"/>
              <a:t>, 2011</a:t>
            </a:r>
            <a:r>
              <a:rPr lang="pt-BR" dirty="0" smtClean="0"/>
              <a:t>.</a:t>
            </a:r>
          </a:p>
          <a:p>
            <a:pPr marL="0" indent="0">
              <a:buNone/>
            </a:pPr>
            <a:r>
              <a:rPr lang="pt-BR" dirty="0"/>
              <a:t>MENEZES, </a:t>
            </a:r>
            <a:r>
              <a:rPr lang="pt-BR" dirty="0" smtClean="0"/>
              <a:t>A. M. B</a:t>
            </a:r>
            <a:r>
              <a:rPr lang="pt-BR" dirty="0"/>
              <a:t>. Noções básicas de epidemiologia. </a:t>
            </a:r>
            <a:r>
              <a:rPr lang="pt-BR" b="1" dirty="0"/>
              <a:t>Silva LCC, Menezes AMB, organizadores. Epidemiologia das doenças respiratórias. Rio de Janeiro: </a:t>
            </a:r>
            <a:r>
              <a:rPr lang="pt-BR" b="1" dirty="0" err="1"/>
              <a:t>Revinter</a:t>
            </a:r>
            <a:r>
              <a:rPr lang="pt-BR" dirty="0"/>
              <a:t>, p. 1-25, 2001.</a:t>
            </a:r>
            <a:endParaRPr lang="pt-BR" dirty="0" smtClean="0"/>
          </a:p>
          <a:p>
            <a:pPr marL="0" indent="0">
              <a:buNone/>
            </a:pPr>
            <a:r>
              <a:rPr lang="pt-BR" dirty="0"/>
              <a:t>SOARES, </a:t>
            </a:r>
            <a:r>
              <a:rPr lang="pt-BR" dirty="0" smtClean="0"/>
              <a:t>D. A.; </a:t>
            </a:r>
            <a:r>
              <a:rPr lang="pt-BR" dirty="0"/>
              <a:t>ANDRADE, </a:t>
            </a:r>
            <a:r>
              <a:rPr lang="pt-BR" dirty="0" smtClean="0"/>
              <a:t>S. M.; </a:t>
            </a:r>
            <a:r>
              <a:rPr lang="pt-BR" dirty="0"/>
              <a:t>CAMPOS, </a:t>
            </a:r>
            <a:r>
              <a:rPr lang="pt-BR" dirty="0" smtClean="0"/>
              <a:t>J. J. B. </a:t>
            </a:r>
            <a:r>
              <a:rPr lang="pt-BR" dirty="0"/>
              <a:t>Epidemiologia e indicadores de saúde. </a:t>
            </a:r>
            <a:r>
              <a:rPr lang="pt-BR" b="1" dirty="0"/>
              <a:t>Bases da saúde coletiva. Londrina: Ed. UEL</a:t>
            </a:r>
            <a:r>
              <a:rPr lang="pt-BR" dirty="0"/>
              <a:t>, p. 183-210, 2001</a:t>
            </a:r>
            <a:r>
              <a:rPr lang="pt-BR" dirty="0" smtClean="0"/>
              <a:t>.</a:t>
            </a:r>
          </a:p>
          <a:p>
            <a:pPr marL="0" indent="0">
              <a:buNone/>
            </a:pPr>
            <a:endParaRPr lang="pt-BR" dirty="0" smtClean="0"/>
          </a:p>
        </p:txBody>
      </p:sp>
    </p:spTree>
    <p:extLst>
      <p:ext uri="{BB962C8B-B14F-4D97-AF65-F5344CB8AC3E}">
        <p14:creationId xmlns:p14="http://schemas.microsoft.com/office/powerpoint/2010/main" val="33720126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smtClean="0"/>
              <a:t>Vamos aos exercícios!!!!!</a:t>
            </a:r>
            <a:endParaRPr lang="pt-BR" dirty="0"/>
          </a:p>
        </p:txBody>
      </p:sp>
      <p:pic>
        <p:nvPicPr>
          <p:cNvPr id="1026" name="Picture 2" descr="Resultado de imagem para personagens perna long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5081" y="1555772"/>
            <a:ext cx="4322833" cy="4940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147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200" b="1" dirty="0">
                <a:solidFill>
                  <a:prstClr val="black"/>
                </a:solidFill>
              </a:rPr>
              <a:t> Vigilância em </a:t>
            </a:r>
            <a:r>
              <a:rPr lang="pt-BR" sz="3200" b="1" dirty="0" smtClean="0">
                <a:solidFill>
                  <a:prstClr val="black"/>
                </a:solidFill>
              </a:rPr>
              <a:t>Saúde</a:t>
            </a:r>
            <a:br>
              <a:rPr lang="pt-BR" sz="3200" b="1" dirty="0" smtClean="0">
                <a:solidFill>
                  <a:prstClr val="black"/>
                </a:solidFill>
              </a:rPr>
            </a:br>
            <a:endParaRPr lang="pt-BR" dirty="0"/>
          </a:p>
        </p:txBody>
      </p:sp>
      <p:sp>
        <p:nvSpPr>
          <p:cNvPr id="3" name="Retângulo 2"/>
          <p:cNvSpPr/>
          <p:nvPr/>
        </p:nvSpPr>
        <p:spPr>
          <a:xfrm>
            <a:off x="204715" y="920621"/>
            <a:ext cx="11641541" cy="4401205"/>
          </a:xfrm>
          <a:prstGeom prst="rect">
            <a:avLst/>
          </a:prstGeom>
        </p:spPr>
        <p:txBody>
          <a:bodyPr wrap="square">
            <a:spAutoFit/>
          </a:bodyPr>
          <a:lstStyle/>
          <a:p>
            <a:pPr lvl="0"/>
            <a:endParaRPr lang="pt-BR" sz="4000" dirty="0" smtClean="0">
              <a:solidFill>
                <a:prstClr val="black"/>
              </a:solidFill>
            </a:endParaRPr>
          </a:p>
          <a:p>
            <a:pPr lvl="0"/>
            <a:r>
              <a:rPr lang="pt-BR" sz="4000" dirty="0" smtClean="0">
                <a:solidFill>
                  <a:prstClr val="black"/>
                </a:solidFill>
              </a:rPr>
              <a:t>Deve </a:t>
            </a:r>
            <a:r>
              <a:rPr lang="pt-BR" sz="4000" dirty="0">
                <a:solidFill>
                  <a:prstClr val="black"/>
                </a:solidFill>
              </a:rPr>
              <a:t>estar inserida na prática das equipes de saúde de Atenção Básica. </a:t>
            </a:r>
          </a:p>
          <a:p>
            <a:pPr lvl="0"/>
            <a:r>
              <a:rPr lang="pt-BR" sz="4000" dirty="0">
                <a:solidFill>
                  <a:prstClr val="black"/>
                </a:solidFill>
              </a:rPr>
              <a:t>As equipes de ESF, a partir da vigilância, desenvolvem programação e planejamento, gradativamente devem impactar sobre os principais indicadores de saúde, mudando a qualidade de vida daquela comunidade.</a:t>
            </a:r>
            <a:endParaRPr lang="pt-BR" sz="4000" dirty="0"/>
          </a:p>
        </p:txBody>
      </p:sp>
    </p:spTree>
    <p:extLst>
      <p:ext uri="{BB962C8B-B14F-4D97-AF65-F5344CB8AC3E}">
        <p14:creationId xmlns:p14="http://schemas.microsoft.com/office/powerpoint/2010/main" val="2766124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200" b="1" dirty="0">
                <a:solidFill>
                  <a:prstClr val="black"/>
                </a:solidFill>
              </a:rPr>
              <a:t>Vigilância em Saúde</a:t>
            </a:r>
            <a:endParaRPr lang="pt-BR" dirty="0"/>
          </a:p>
        </p:txBody>
      </p:sp>
      <p:sp>
        <p:nvSpPr>
          <p:cNvPr id="3" name="Retângulo 2"/>
          <p:cNvSpPr/>
          <p:nvPr/>
        </p:nvSpPr>
        <p:spPr>
          <a:xfrm>
            <a:off x="286603" y="2565778"/>
            <a:ext cx="11614245" cy="3785652"/>
          </a:xfrm>
          <a:prstGeom prst="rect">
            <a:avLst/>
          </a:prstGeom>
        </p:spPr>
        <p:txBody>
          <a:bodyPr wrap="square">
            <a:spAutoFit/>
          </a:bodyPr>
          <a:lstStyle/>
          <a:p>
            <a:pPr algn="ctr"/>
            <a:r>
              <a:rPr lang="pt-BR" sz="4000" dirty="0"/>
              <a:t>O conceito de Vigilância em Saúde inclui: </a:t>
            </a:r>
            <a:r>
              <a:rPr lang="pt-BR" sz="4000" b="1" dirty="0"/>
              <a:t>a vigilância e controle das doenças transmissíveis</a:t>
            </a:r>
            <a:r>
              <a:rPr lang="pt-BR" sz="4000" dirty="0"/>
              <a:t>; a vigilância das doenças e agravos não transmissíveis; a vigilância da situação de saúde, vigilância ambiental em saúde, vigilância da saúde do trabalhador e a vigilância sanitária.</a:t>
            </a:r>
          </a:p>
        </p:txBody>
      </p:sp>
    </p:spTree>
    <p:extLst>
      <p:ext uri="{BB962C8B-B14F-4D97-AF65-F5344CB8AC3E}">
        <p14:creationId xmlns:p14="http://schemas.microsoft.com/office/powerpoint/2010/main" val="2975761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653410"/>
          </a:xfrm>
        </p:spPr>
        <p:txBody>
          <a:bodyPr>
            <a:normAutofit fontScale="90000"/>
          </a:bodyPr>
          <a:lstStyle/>
          <a:p>
            <a:r>
              <a:rPr lang="pt-BR" b="1" dirty="0" smtClean="0"/>
              <a:t>Vigilância em Saúde</a:t>
            </a:r>
            <a:endParaRPr lang="pt-BR" b="1" dirty="0"/>
          </a:p>
        </p:txBody>
      </p:sp>
      <p:sp>
        <p:nvSpPr>
          <p:cNvPr id="3" name="Retângulo 2"/>
          <p:cNvSpPr/>
          <p:nvPr/>
        </p:nvSpPr>
        <p:spPr>
          <a:xfrm>
            <a:off x="0" y="1214650"/>
            <a:ext cx="12192000" cy="5693866"/>
          </a:xfrm>
          <a:prstGeom prst="rect">
            <a:avLst/>
          </a:prstGeom>
        </p:spPr>
        <p:txBody>
          <a:bodyPr wrap="square">
            <a:spAutoFit/>
          </a:bodyPr>
          <a:lstStyle/>
          <a:p>
            <a:r>
              <a:rPr lang="pt-BR" sz="2800" dirty="0" smtClean="0">
                <a:latin typeface="Trebuchet MS"/>
              </a:rPr>
              <a:t>V</a:t>
            </a:r>
            <a:r>
              <a:rPr lang="pt-BR" sz="2800" b="1" dirty="0" smtClean="0">
                <a:latin typeface="Trebuchet MS"/>
              </a:rPr>
              <a:t>igilância epidemiológica: Investiga</a:t>
            </a:r>
            <a:r>
              <a:rPr lang="pt-BR" sz="2800" dirty="0" smtClean="0">
                <a:latin typeface="Trebuchet MS"/>
              </a:rPr>
              <a:t> </a:t>
            </a:r>
            <a:r>
              <a:rPr lang="pt-BR" sz="2800" dirty="0">
                <a:latin typeface="Trebuchet MS"/>
              </a:rPr>
              <a:t>doenças de notificação compulsória e investiga epidemias </a:t>
            </a:r>
            <a:r>
              <a:rPr lang="pt-BR" sz="2800" dirty="0" smtClean="0">
                <a:latin typeface="Trebuchet MS"/>
              </a:rPr>
              <a:t>em </a:t>
            </a:r>
            <a:r>
              <a:rPr lang="pt-BR" sz="2800" dirty="0">
                <a:latin typeface="Trebuchet MS"/>
              </a:rPr>
              <a:t>territórios específicos. </a:t>
            </a:r>
            <a:endParaRPr lang="pt-BR" sz="2800" dirty="0" smtClean="0">
              <a:latin typeface="Trebuchet MS"/>
            </a:endParaRPr>
          </a:p>
          <a:p>
            <a:endParaRPr lang="pt-BR" sz="2800" dirty="0">
              <a:latin typeface="Trebuchet MS"/>
            </a:endParaRPr>
          </a:p>
          <a:p>
            <a:r>
              <a:rPr lang="pt-BR" sz="2800" dirty="0" smtClean="0">
                <a:latin typeface="Trebuchet MS"/>
              </a:rPr>
              <a:t>V</a:t>
            </a:r>
            <a:r>
              <a:rPr lang="pt-BR" sz="2800" b="1" dirty="0" smtClean="0">
                <a:latin typeface="Trebuchet MS"/>
              </a:rPr>
              <a:t>igilância ambiental: </a:t>
            </a:r>
            <a:r>
              <a:rPr lang="pt-BR" sz="2800" dirty="0" smtClean="0">
                <a:latin typeface="Trebuchet MS"/>
              </a:rPr>
              <a:t>controle </a:t>
            </a:r>
            <a:r>
              <a:rPr lang="pt-BR" sz="2800" dirty="0">
                <a:latin typeface="Trebuchet MS"/>
              </a:rPr>
              <a:t>da água de consumo humano, o controle de resíduos e o controle de vetores de transmissão de </a:t>
            </a:r>
            <a:r>
              <a:rPr lang="pt-BR" sz="2800" dirty="0" smtClean="0">
                <a:latin typeface="Trebuchet MS"/>
              </a:rPr>
              <a:t>doenças. </a:t>
            </a:r>
          </a:p>
          <a:p>
            <a:endParaRPr lang="pt-BR" sz="2800" dirty="0" smtClean="0">
              <a:latin typeface="Trebuchet MS"/>
            </a:endParaRPr>
          </a:p>
          <a:p>
            <a:r>
              <a:rPr lang="pt-BR" sz="2800" b="1" dirty="0" smtClean="0">
                <a:latin typeface="Trebuchet MS"/>
              </a:rPr>
              <a:t>Vigilância sanitária; </a:t>
            </a:r>
            <a:r>
              <a:rPr lang="pt-BR" sz="2800" dirty="0" smtClean="0">
                <a:latin typeface="Trebuchet MS"/>
              </a:rPr>
              <a:t>controle </a:t>
            </a:r>
            <a:r>
              <a:rPr lang="pt-BR" sz="2800" dirty="0">
                <a:latin typeface="Trebuchet MS"/>
              </a:rPr>
              <a:t>de bens, produtos e serviços que oferecem riscos à saúde da população, como alimentos, produtos de limpeza, cosméticos e medicamentos. </a:t>
            </a:r>
            <a:r>
              <a:rPr lang="pt-BR" sz="2800" dirty="0" smtClean="0">
                <a:latin typeface="Trebuchet MS"/>
              </a:rPr>
              <a:t>Fiscalização </a:t>
            </a:r>
            <a:r>
              <a:rPr lang="pt-BR" sz="2800" dirty="0">
                <a:latin typeface="Trebuchet MS"/>
              </a:rPr>
              <a:t>de </a:t>
            </a:r>
            <a:r>
              <a:rPr lang="pt-BR" sz="2800" dirty="0" smtClean="0">
                <a:latin typeface="Trebuchet MS"/>
              </a:rPr>
              <a:t>serviços </a:t>
            </a:r>
            <a:r>
              <a:rPr lang="pt-BR" sz="2800" dirty="0">
                <a:latin typeface="Trebuchet MS"/>
              </a:rPr>
              <a:t>como escolas, hospitais, clubes, academias, parques e centros </a:t>
            </a:r>
            <a:r>
              <a:rPr lang="pt-BR" sz="2800" dirty="0" smtClean="0">
                <a:latin typeface="Trebuchet MS"/>
              </a:rPr>
              <a:t>comerciais.</a:t>
            </a:r>
          </a:p>
          <a:p>
            <a:endParaRPr lang="pt-BR" sz="2800" dirty="0">
              <a:latin typeface="Trebuchet MS"/>
            </a:endParaRPr>
          </a:p>
          <a:p>
            <a:r>
              <a:rPr lang="pt-BR" sz="2800" b="1" dirty="0" smtClean="0">
                <a:latin typeface="Trebuchet MS"/>
              </a:rPr>
              <a:t>Vigilância da saúde </a:t>
            </a:r>
            <a:r>
              <a:rPr lang="pt-BR" sz="2800" b="1" dirty="0">
                <a:latin typeface="Trebuchet MS"/>
              </a:rPr>
              <a:t>do </a:t>
            </a:r>
            <a:r>
              <a:rPr lang="pt-BR" sz="2800" b="1" dirty="0" smtClean="0">
                <a:latin typeface="Trebuchet MS"/>
              </a:rPr>
              <a:t>trabalhador: </a:t>
            </a:r>
            <a:r>
              <a:rPr lang="pt-BR" sz="2800" dirty="0" smtClean="0">
                <a:latin typeface="Trebuchet MS"/>
              </a:rPr>
              <a:t>estudos</a:t>
            </a:r>
            <a:r>
              <a:rPr lang="pt-BR" sz="2800" dirty="0">
                <a:latin typeface="Trebuchet MS"/>
              </a:rPr>
              <a:t>, ações de prevenção, assistência e vigilância aos agravos à saúde relacionados ao trabalho.</a:t>
            </a:r>
            <a:endParaRPr lang="pt-BR" sz="2800" b="0" i="0" dirty="0">
              <a:effectLst/>
              <a:latin typeface="Trebuchet MS"/>
            </a:endParaRPr>
          </a:p>
        </p:txBody>
      </p:sp>
    </p:spTree>
    <p:extLst>
      <p:ext uri="{BB962C8B-B14F-4D97-AF65-F5344CB8AC3E}">
        <p14:creationId xmlns:p14="http://schemas.microsoft.com/office/powerpoint/2010/main" val="1201871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
            <a:ext cx="12192000" cy="6755642"/>
          </a:xfrm>
        </p:spPr>
        <p:txBody>
          <a:bodyPr>
            <a:normAutofit/>
          </a:bodyPr>
          <a:lstStyle/>
          <a:p>
            <a:pPr marL="0" indent="0" algn="just">
              <a:buNone/>
            </a:pPr>
            <a:r>
              <a:rPr lang="pt-BR" sz="2000" dirty="0"/>
              <a:t>	</a:t>
            </a:r>
            <a:endParaRPr lang="pt-BR" sz="2000" dirty="0" smtClean="0"/>
          </a:p>
          <a:p>
            <a:pPr marL="0" indent="0" algn="just">
              <a:buNone/>
            </a:pPr>
            <a:r>
              <a:rPr lang="pt-BR" b="1" dirty="0" smtClean="0"/>
              <a:t>Epidemiologia</a:t>
            </a:r>
            <a:r>
              <a:rPr lang="pt-BR" dirty="0" smtClean="0"/>
              <a:t> </a:t>
            </a:r>
            <a:r>
              <a:rPr lang="pt-BR" dirty="0"/>
              <a:t>é o estudo dos fatores que determinam a </a:t>
            </a:r>
            <a:r>
              <a:rPr lang="pt-BR" dirty="0" smtClean="0"/>
              <a:t>frequência </a:t>
            </a:r>
            <a:r>
              <a:rPr lang="pt-BR" dirty="0"/>
              <a:t>e a </a:t>
            </a:r>
            <a:r>
              <a:rPr lang="pt-BR" dirty="0" smtClean="0"/>
              <a:t>distribuição das </a:t>
            </a:r>
            <a:r>
              <a:rPr lang="pt-BR" dirty="0"/>
              <a:t>doenças nas coletividades humanas</a:t>
            </a:r>
            <a:r>
              <a:rPr lang="pt-BR" dirty="0" smtClean="0"/>
              <a:t>.</a:t>
            </a:r>
          </a:p>
          <a:p>
            <a:pPr marL="0" indent="0" algn="just">
              <a:buNone/>
            </a:pPr>
            <a:r>
              <a:rPr lang="pt-BR" dirty="0" smtClean="0"/>
              <a:t> </a:t>
            </a:r>
            <a:r>
              <a:rPr lang="pt-BR" dirty="0"/>
              <a:t>Enquanto a clínica </a:t>
            </a:r>
            <a:r>
              <a:rPr lang="pt-BR" dirty="0" smtClean="0"/>
              <a:t>dedica-se </a:t>
            </a:r>
            <a:r>
              <a:rPr lang="pt-BR" dirty="0"/>
              <a:t>ao estudo da doença no indivíduo, analisando caso a </a:t>
            </a:r>
            <a:r>
              <a:rPr lang="pt-BR" dirty="0" smtClean="0"/>
              <a:t>caso</a:t>
            </a:r>
            <a:r>
              <a:rPr lang="pt-BR" dirty="0"/>
              <a:t>, a epidemiologia debruça-se sobre os problemas de saúde </a:t>
            </a:r>
            <a:r>
              <a:rPr lang="pt-BR" dirty="0" smtClean="0"/>
              <a:t>em </a:t>
            </a:r>
            <a:r>
              <a:rPr lang="pt-BR" dirty="0"/>
              <a:t>grupos de pessoas, às vezes grupos pequenos, na maioria </a:t>
            </a:r>
            <a:r>
              <a:rPr lang="pt-BR" dirty="0" smtClean="0"/>
              <a:t>das </a:t>
            </a:r>
            <a:r>
              <a:rPr lang="pt-BR" dirty="0"/>
              <a:t>vezes envolvendo populações </a:t>
            </a:r>
            <a:r>
              <a:rPr lang="pt-BR" dirty="0" smtClean="0"/>
              <a:t>numerosas.</a:t>
            </a:r>
          </a:p>
          <a:p>
            <a:pPr marL="0" indent="0" algn="just">
              <a:buNone/>
            </a:pPr>
            <a:endParaRPr lang="pt-BR" dirty="0"/>
          </a:p>
          <a:p>
            <a:pPr marL="0" indent="0" algn="just">
              <a:buNone/>
            </a:pPr>
            <a:r>
              <a:rPr lang="pt-BR" dirty="0" smtClean="0"/>
              <a:t>Analisa </a:t>
            </a:r>
            <a:r>
              <a:rPr lang="pt-BR" dirty="0"/>
              <a:t>a </a:t>
            </a:r>
            <a:r>
              <a:rPr lang="pt-BR" dirty="0" smtClean="0"/>
              <a:t>distribuição e </a:t>
            </a:r>
            <a:r>
              <a:rPr lang="pt-BR" dirty="0"/>
              <a:t>os </a:t>
            </a:r>
            <a:r>
              <a:rPr lang="pt-BR" dirty="0" smtClean="0"/>
              <a:t>fatores determinantes das </a:t>
            </a:r>
            <a:r>
              <a:rPr lang="pt-BR" dirty="0"/>
              <a:t>enfermidades, danos à saúde e </a:t>
            </a:r>
            <a:r>
              <a:rPr lang="pt-BR" dirty="0" smtClean="0"/>
              <a:t>eventos associados </a:t>
            </a:r>
            <a:r>
              <a:rPr lang="pt-BR" dirty="0"/>
              <a:t>à saúde coletiva, </a:t>
            </a:r>
            <a:r>
              <a:rPr lang="pt-BR" dirty="0" smtClean="0"/>
              <a:t>propondo medidas específicas </a:t>
            </a:r>
            <a:r>
              <a:rPr lang="pt-BR" dirty="0"/>
              <a:t>de prevenção, </a:t>
            </a:r>
            <a:r>
              <a:rPr lang="pt-BR" dirty="0" smtClean="0"/>
              <a:t>controle</a:t>
            </a:r>
            <a:r>
              <a:rPr lang="pt-BR" dirty="0"/>
              <a:t>, ou erradicação de doenças, </a:t>
            </a:r>
            <a:r>
              <a:rPr lang="pt-BR" dirty="0" smtClean="0"/>
              <a:t>e </a:t>
            </a:r>
            <a:r>
              <a:rPr lang="pt-BR" dirty="0"/>
              <a:t>fornecendo indicadores que sirvam de suporte ao </a:t>
            </a:r>
            <a:r>
              <a:rPr lang="pt-BR" dirty="0" smtClean="0"/>
              <a:t>planejamento</a:t>
            </a:r>
            <a:r>
              <a:rPr lang="pt-BR" dirty="0"/>
              <a:t>, administração e avaliação das ações </a:t>
            </a:r>
            <a:r>
              <a:rPr lang="pt-BR" dirty="0" smtClean="0"/>
              <a:t>de </a:t>
            </a:r>
            <a:r>
              <a:rPr lang="pt-BR" dirty="0"/>
              <a:t>saúde. </a:t>
            </a:r>
          </a:p>
        </p:txBody>
      </p:sp>
    </p:spTree>
    <p:extLst>
      <p:ext uri="{BB962C8B-B14F-4D97-AF65-F5344CB8AC3E}">
        <p14:creationId xmlns:p14="http://schemas.microsoft.com/office/powerpoint/2010/main" val="42700799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stretch>
            <a:fillRect/>
          </a:stretch>
        </p:blipFill>
        <p:spPr>
          <a:xfrm>
            <a:off x="0" y="85960"/>
            <a:ext cx="12192000" cy="6772039"/>
          </a:xfrm>
          <a:prstGeom prst="rect">
            <a:avLst/>
          </a:prstGeom>
        </p:spPr>
      </p:pic>
    </p:spTree>
    <p:extLst>
      <p:ext uri="{BB962C8B-B14F-4D97-AF65-F5344CB8AC3E}">
        <p14:creationId xmlns:p14="http://schemas.microsoft.com/office/powerpoint/2010/main" val="2309489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803535"/>
          </a:xfrm>
        </p:spPr>
        <p:txBody>
          <a:bodyPr>
            <a:normAutofit/>
          </a:bodyPr>
          <a:lstStyle/>
          <a:p>
            <a:pPr algn="ctr"/>
            <a:r>
              <a:rPr lang="pt-BR" sz="4000" b="1" dirty="0" smtClean="0"/>
              <a:t>Importância da Epidemiologia</a:t>
            </a:r>
            <a:endParaRPr lang="pt-BR" sz="4000" b="1" dirty="0"/>
          </a:p>
        </p:txBody>
      </p:sp>
      <p:sp>
        <p:nvSpPr>
          <p:cNvPr id="3" name="Espaço Reservado para Conteúdo 2"/>
          <p:cNvSpPr>
            <a:spLocks noGrp="1"/>
          </p:cNvSpPr>
          <p:nvPr>
            <p:ph idx="1"/>
          </p:nvPr>
        </p:nvSpPr>
        <p:spPr>
          <a:xfrm>
            <a:off x="532263" y="1187355"/>
            <a:ext cx="11050137" cy="5670645"/>
          </a:xfrm>
        </p:spPr>
        <p:txBody>
          <a:bodyPr>
            <a:noAutofit/>
          </a:bodyPr>
          <a:lstStyle/>
          <a:p>
            <a:pPr marL="0" indent="0" algn="ctr">
              <a:buNone/>
            </a:pPr>
            <a:r>
              <a:rPr lang="pt-BR" sz="3600" u="sng" dirty="0" smtClean="0"/>
              <a:t>PRODUÇÃO DE CONHECIMENTO</a:t>
            </a:r>
          </a:p>
          <a:p>
            <a:pPr marL="0" indent="0" algn="ctr">
              <a:buNone/>
            </a:pPr>
            <a:r>
              <a:rPr lang="pt-BR" sz="3600" dirty="0" smtClean="0"/>
              <a:t>Causa</a:t>
            </a:r>
          </a:p>
          <a:p>
            <a:pPr marL="0" indent="0" algn="ctr">
              <a:buNone/>
            </a:pPr>
            <a:r>
              <a:rPr lang="pt-BR" sz="3600" dirty="0" smtClean="0"/>
              <a:t>Situação Doença (onde, quando, como)</a:t>
            </a:r>
          </a:p>
          <a:p>
            <a:pPr marL="0" indent="0" algn="ctr">
              <a:buNone/>
            </a:pPr>
            <a:r>
              <a:rPr lang="pt-BR" sz="3600" dirty="0" smtClean="0"/>
              <a:t>Impacto Econômico</a:t>
            </a:r>
          </a:p>
          <a:p>
            <a:pPr marL="0" indent="0" algn="ctr">
              <a:buNone/>
            </a:pPr>
            <a:endParaRPr lang="pt-BR" sz="3600" dirty="0"/>
          </a:p>
          <a:p>
            <a:pPr marL="0" indent="0" algn="ctr">
              <a:buNone/>
            </a:pPr>
            <a:r>
              <a:rPr lang="pt-BR" sz="3600" u="sng" dirty="0" smtClean="0"/>
              <a:t>INTERVENÇÕES</a:t>
            </a:r>
            <a:endParaRPr lang="pt-BR" sz="3600" dirty="0" smtClean="0"/>
          </a:p>
          <a:p>
            <a:pPr marL="0" indent="0" algn="ctr">
              <a:buNone/>
            </a:pPr>
            <a:r>
              <a:rPr lang="pt-BR" sz="3600" dirty="0" smtClean="0"/>
              <a:t>Controle e Prevenção</a:t>
            </a:r>
          </a:p>
          <a:p>
            <a:pPr marL="0" indent="0" algn="ctr">
              <a:buNone/>
            </a:pPr>
            <a:r>
              <a:rPr lang="pt-BR" sz="3600" dirty="0" smtClean="0"/>
              <a:t>Avaliação</a:t>
            </a:r>
            <a:endParaRPr lang="pt-BR" sz="3600" dirty="0"/>
          </a:p>
        </p:txBody>
      </p:sp>
      <p:cxnSp>
        <p:nvCxnSpPr>
          <p:cNvPr id="5" name="Conector de seta reta 4"/>
          <p:cNvCxnSpPr/>
          <p:nvPr/>
        </p:nvCxnSpPr>
        <p:spPr>
          <a:xfrm>
            <a:off x="6044820" y="3940221"/>
            <a:ext cx="0" cy="419100"/>
          </a:xfrm>
          <a:prstGeom prst="straightConnector1">
            <a:avLst/>
          </a:prstGeom>
          <a:ln>
            <a:solidFill>
              <a:schemeClr val="accent2"/>
            </a:solidFill>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0281542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acho">
  <a:themeElements>
    <a:clrScheme name="Cach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cho">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ch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4771</TotalTime>
  <Words>1412</Words>
  <Application>Microsoft Office PowerPoint</Application>
  <PresentationFormat>Personalizar</PresentationFormat>
  <Paragraphs>235</Paragraphs>
  <Slides>34</Slides>
  <Notes>1</Notes>
  <HiddenSlides>0</HiddenSlides>
  <MMClips>0</MMClips>
  <ScaleCrop>false</ScaleCrop>
  <HeadingPairs>
    <vt:vector size="4" baseType="variant">
      <vt:variant>
        <vt:lpstr>Tema</vt:lpstr>
      </vt:variant>
      <vt:variant>
        <vt:i4>2</vt:i4>
      </vt:variant>
      <vt:variant>
        <vt:lpstr>Títulos de slides</vt:lpstr>
      </vt:variant>
      <vt:variant>
        <vt:i4>34</vt:i4>
      </vt:variant>
    </vt:vector>
  </HeadingPairs>
  <TitlesOfParts>
    <vt:vector size="36" baseType="lpstr">
      <vt:lpstr>Tema do Office</vt:lpstr>
      <vt:lpstr>Cacho</vt:lpstr>
      <vt:lpstr>Saúde Pública EPIDEMIOLOGIA</vt:lpstr>
      <vt:lpstr>Apresentação do PowerPoint</vt:lpstr>
      <vt:lpstr> Vigilância em Saúde</vt:lpstr>
      <vt:lpstr> Vigilância em Saúde </vt:lpstr>
      <vt:lpstr>Vigilância em Saúde</vt:lpstr>
      <vt:lpstr>Vigilância em Saúde</vt:lpstr>
      <vt:lpstr>Apresentação do PowerPoint</vt:lpstr>
      <vt:lpstr>Apresentação do PowerPoint</vt:lpstr>
      <vt:lpstr>Importância da Epidemiologia</vt:lpstr>
      <vt:lpstr>Apresentação do PowerPoint</vt:lpstr>
      <vt:lpstr>Apresentação do PowerPoint</vt:lpstr>
      <vt:lpstr>Apresentação do PowerPoint</vt:lpstr>
      <vt:lpstr>Ficha de investigação epidemiológica</vt:lpstr>
      <vt:lpstr>Dados clínicos e laboratoriais</vt:lpstr>
      <vt:lpstr>Fechamento da ficha</vt:lpstr>
      <vt:lpstr>Morbidade</vt:lpstr>
      <vt:lpstr>Morbidade</vt:lpstr>
      <vt:lpstr>Prevalência</vt:lpstr>
      <vt:lpstr>Incidência</vt:lpstr>
      <vt:lpstr>Morbidade</vt:lpstr>
      <vt:lpstr>Mortalidade</vt:lpstr>
      <vt:lpstr>Coeficiente de mortalidade geral</vt:lpstr>
      <vt:lpstr>Coeficiente de Mortalidade Infantil </vt:lpstr>
      <vt:lpstr>Apresentação do PowerPoint</vt:lpstr>
      <vt:lpstr>Apresentação do PowerPoint</vt:lpstr>
      <vt:lpstr>Apresentação do PowerPoint</vt:lpstr>
      <vt:lpstr>Coeficiente de mortalidade infantil</vt:lpstr>
      <vt:lpstr>Letalidade</vt:lpstr>
      <vt:lpstr>Epidemia</vt:lpstr>
      <vt:lpstr>Endemia</vt:lpstr>
      <vt:lpstr>Pandemia</vt:lpstr>
      <vt:lpstr>Apresentação do PowerPoint</vt:lpstr>
      <vt:lpstr>Referências</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HU</dc:creator>
  <cp:lastModifiedBy>Silveira</cp:lastModifiedBy>
  <cp:revision>331</cp:revision>
  <cp:lastPrinted>2015-12-15T09:54:40Z</cp:lastPrinted>
  <dcterms:created xsi:type="dcterms:W3CDTF">2015-11-04T14:52:25Z</dcterms:created>
  <dcterms:modified xsi:type="dcterms:W3CDTF">2017-09-21T17:10:33Z</dcterms:modified>
</cp:coreProperties>
</file>