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7" r:id="rId6"/>
    <p:sldId id="266" r:id="rId7"/>
    <p:sldId id="256" r:id="rId8"/>
    <p:sldId id="260" r:id="rId9"/>
    <p:sldId id="261" r:id="rId10"/>
    <p:sldId id="262" r:id="rId11"/>
    <p:sldId id="263" r:id="rId12"/>
    <p:sldId id="258" r:id="rId13"/>
    <p:sldId id="267" r:id="rId14"/>
    <p:sldId id="268" r:id="rId15"/>
    <p:sldId id="269" r:id="rId16"/>
    <p:sldId id="259" r:id="rId17"/>
    <p:sldId id="270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12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89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703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2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4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93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1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9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2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7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60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07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29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85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72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1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02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76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70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2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44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49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089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2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13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902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003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96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640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3089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5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0435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993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04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4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865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11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67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57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80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610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3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3200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691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0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467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615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804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03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29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54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73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4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B693-888C-4691-BC82-CDD94E600D12}" type="datetimeFigureOut">
              <a:rPr lang="pt-BR" smtClean="0"/>
              <a:pPr/>
              <a:t>26/09/2017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81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4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0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26/09/2017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0298CD5-6C1E-4009-B41F-6DF62E31D3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5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b="1" dirty="0" smtClean="0"/>
              <a:t>     </a:t>
            </a:r>
            <a:r>
              <a:rPr lang="pt-BR" b="1" dirty="0" smtClean="0">
                <a:latin typeface="Andalus" pitchFamily="2" charset="-78"/>
                <a:cs typeface="Andalus" pitchFamily="2" charset="-78"/>
              </a:rPr>
              <a:t>Decorrente do comparecimento de um integrante da equipe até o domicilio para realizar ações de promoção, prevenção, educação e busca ativa da população de sua área de responsabilidade, geralmente vinculadas à vigilância da saúde que a Unidade desenvolve: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latin typeface="Andalus" pitchFamily="2" charset="-78"/>
                <a:cs typeface="Andalus" pitchFamily="2" charset="-78"/>
              </a:rPr>
              <a:t>•    Ações preventivas: visitas a puérperas, busca de recém-nascidos</a:t>
            </a:r>
            <a:r>
              <a:rPr lang="pt-BR" b="1" dirty="0" smtClean="0">
                <a:latin typeface="Andalus" pitchFamily="2" charset="-78"/>
                <a:cs typeface="Andalus" pitchFamily="2" charset="-78"/>
              </a:rPr>
              <a:t>, Busca ativa de faltosos aos tratamento de TB e MH. </a:t>
            </a:r>
            <a:r>
              <a:rPr lang="pt-BR" b="1" dirty="0" err="1" smtClean="0">
                <a:latin typeface="Andalus" pitchFamily="2" charset="-78"/>
                <a:cs typeface="Andalus" pitchFamily="2" charset="-78"/>
              </a:rPr>
              <a:t>Investigção</a:t>
            </a:r>
            <a:r>
              <a:rPr lang="pt-BR" b="1" dirty="0" smtClean="0">
                <a:latin typeface="Andalus" pitchFamily="2" charset="-78"/>
                <a:cs typeface="Andalus" pitchFamily="2" charset="-78"/>
              </a:rPr>
              <a:t> de doenças </a:t>
            </a:r>
            <a:r>
              <a:rPr lang="pt-BR" b="1" dirty="0" err="1" smtClean="0">
                <a:latin typeface="Andalus" pitchFamily="2" charset="-78"/>
                <a:cs typeface="Andalus" pitchFamily="2" charset="-78"/>
              </a:rPr>
              <a:t>transmissiveis</a:t>
            </a:r>
            <a:r>
              <a:rPr lang="pt-BR" b="1" dirty="0" smtClean="0">
                <a:latin typeface="Andalus" pitchFamily="2" charset="-78"/>
                <a:cs typeface="Andalus" pitchFamily="2" charset="-78"/>
              </a:rPr>
              <a:t>.</a:t>
            </a:r>
            <a:endParaRPr lang="pt-BR" b="1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 smtClean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7"/>
            <a:ext cx="9144000" cy="5001419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Ferramentas sociais envolvidas:</a:t>
            </a:r>
            <a:r>
              <a:rPr lang="pt-BR" dirty="0">
                <a:solidFill>
                  <a:prstClr val="black"/>
                </a:solidFill>
              </a:rPr>
              <a:t> há alguma ajuda ao paciente do tipo religiosa, política ou outras.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Domicilio:</a:t>
            </a:r>
            <a:r>
              <a:rPr lang="pt-BR" dirty="0">
                <a:solidFill>
                  <a:prstClr val="black"/>
                </a:solidFill>
              </a:rPr>
              <a:t> como é o quarto do paciente, como é o banheiro, quem o ajuda a se deitar e ir ao banheiro. Estado de conservação, como é feita a limpeza, necessidade e uso de cama e cadeiras especiais.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Fontes de prazer do paciente:</a:t>
            </a:r>
            <a:r>
              <a:rPr lang="pt-BR" dirty="0">
                <a:solidFill>
                  <a:prstClr val="black"/>
                </a:solidFill>
              </a:rPr>
              <a:t> como são as atividades diárias do paciente, o que ele fica fazendo o dia todo. Do que o paciente gosta</a:t>
            </a:r>
            <a:r>
              <a:rPr lang="pt-BR" dirty="0" smtClean="0">
                <a:solidFill>
                  <a:prstClr val="black"/>
                </a:solidFill>
              </a:rPr>
              <a:t>?.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600" b="1" dirty="0">
                <a:solidFill>
                  <a:prstClr val="black"/>
                </a:solidFill>
              </a:rPr>
              <a:t>Metas:</a:t>
            </a:r>
            <a:r>
              <a:rPr lang="pt-BR" sz="3600" dirty="0">
                <a:solidFill>
                  <a:prstClr val="black"/>
                </a:solidFill>
              </a:rPr>
              <a:t> ao final traçar uma lista das necessidades do paciente em ordem de prioridade e prazos, tentar esboçar um plano de cuidados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3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u="sng" dirty="0">
                <a:solidFill>
                  <a:prstClr val="black"/>
                </a:solidFill>
              </a:rPr>
              <a:t>ROTEIRO PARA VISITA DOMICILIAR</a:t>
            </a:r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pt-BR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5664101"/>
          </a:xfrm>
        </p:spPr>
        <p:txBody>
          <a:bodyPr/>
          <a:lstStyle/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Não transformar a visita domiciliar em um trabalho de caridade. 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 profissional deve ter objetivos claros ao adentrar a casa do paciente.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Os profissionais devem ter espontaneidade.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 Atrair os problemas progressivamente.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Valorizar as informações nos silêncios </a:t>
            </a:r>
          </a:p>
          <a:p>
            <a:pPr eaLnBrk="1" hangingPunct="1"/>
            <a:endParaRPr lang="pt-BR" sz="2400" b="1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1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8"/>
            <a:ext cx="8352928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Baseado nessas informações sobre visita domiciliar elaborar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um </a:t>
            </a: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instrumento para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a visita domiciliar.</a:t>
            </a:r>
            <a:endParaRPr lang="pt-BR" sz="4400" dirty="0" smtClean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calçado confortável.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Jaleco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filtro solar.</a:t>
            </a:r>
            <a:endParaRPr lang="pt-BR" sz="4400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92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Vamos </a:t>
            </a:r>
            <a:r>
              <a:rPr lang="pt-BR" sz="4000" b="1" dirty="0" smtClean="0"/>
              <a:t>a Visita!!!!!</a:t>
            </a:r>
            <a:endParaRPr lang="pt-BR" sz="4000" b="1" dirty="0"/>
          </a:p>
        </p:txBody>
      </p:sp>
      <p:pic>
        <p:nvPicPr>
          <p:cNvPr id="1026" name="Picture 2" descr="Resultado de imagem para personagens perna lon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5775"/>
            <a:ext cx="4320480" cy="49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4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Busca ativa dos Programas de Prioridades, abordagem familiar para diagnóstico e tratamento,</a:t>
            </a:r>
          </a:p>
          <a:p>
            <a:pPr lvl="0" eaLnBrk="1" fontAlgn="auto" hangingPunct="1">
              <a:spcAft>
                <a:spcPts val="0"/>
              </a:spcAft>
              <a:buNone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•    Acompanhamento de Egressos Hospitalares: a assistência domiciliar pode ser importante instrumento para prevenção de </a:t>
            </a:r>
            <a:r>
              <a:rPr lang="pt-BR" sz="3600" b="1" dirty="0" err="1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reinternações</a:t>
            </a: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, bem como para abordagem de problemas recorrentes de saúde.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354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Autofit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VISITA DOMICILIAR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600" dirty="0" smtClean="0"/>
              <a:t>“</a:t>
            </a:r>
            <a:r>
              <a:rPr lang="pt-BR" sz="3600" dirty="0" smtClean="0"/>
              <a:t>um </a:t>
            </a:r>
            <a:r>
              <a:rPr lang="pt-BR" sz="3600" b="1" dirty="0" smtClean="0"/>
              <a:t>conjunto das</a:t>
            </a:r>
            <a:br>
              <a:rPr lang="pt-BR" sz="3600" b="1" dirty="0" smtClean="0"/>
            </a:br>
            <a:r>
              <a:rPr lang="pt-BR" sz="3600" b="1" dirty="0" smtClean="0"/>
              <a:t>ações de saúde </a:t>
            </a:r>
            <a:r>
              <a:rPr lang="pt-BR" sz="3600" dirty="0" smtClean="0"/>
              <a:t>voltadas para o atendimento, tanto educativo como assistencial”,</a:t>
            </a:r>
            <a:br>
              <a:rPr lang="pt-BR" sz="3600" dirty="0" smtClean="0"/>
            </a:br>
            <a:r>
              <a:rPr lang="pt-BR" sz="3600" dirty="0" smtClean="0"/>
              <a:t>o qual oportuniza a família a buscar capacidade para o cuidar</a:t>
            </a:r>
            <a:br>
              <a:rPr lang="pt-BR" sz="3600" dirty="0" smtClean="0"/>
            </a:br>
            <a:r>
              <a:rPr lang="pt-BR" sz="3600" dirty="0" smtClean="0"/>
              <a:t>em saúde</a:t>
            </a:r>
            <a:r>
              <a:rPr lang="pt-BR" sz="3200" dirty="0" smtClean="0"/>
              <a:t>.</a:t>
            </a:r>
            <a:r>
              <a:rPr lang="pt-BR" sz="3200" dirty="0">
                <a:solidFill>
                  <a:prstClr val="black"/>
                </a:solidFill>
              </a:rPr>
              <a:t> </a:t>
            </a:r>
            <a:r>
              <a:rPr lang="pt-BR" sz="3200" dirty="0" err="1">
                <a:solidFill>
                  <a:prstClr val="black"/>
                </a:solidFill>
              </a:rPr>
              <a:t>Kawamoto</a:t>
            </a:r>
            <a:r>
              <a:rPr lang="pt-BR" sz="3200" dirty="0">
                <a:solidFill>
                  <a:prstClr val="black"/>
                </a:solidFill>
              </a:rPr>
              <a:t>; Santos e Matos (1995),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2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/>
          </a:bodyPr>
          <a:lstStyle/>
          <a:p>
            <a:r>
              <a:rPr lang="pt-BR" dirty="0"/>
              <a:t>A visita domiciliar é um instrumento de trabalho em enfermagem, e o enfermeiro da Estratégia Saúde da Família assume papel importante nessa assistência domiciliar, por estar inserido no contexto familiar, em que a constante avaliação, visão crítica, planejamento e readaptação são necessários diante das diversas dinâmicas familiares existentes, para então estabelecer um cuidado compreensível e adequado ao indivíduo em comunidade (BOFF, 1999).</a:t>
            </a:r>
          </a:p>
        </p:txBody>
      </p:sp>
    </p:spTree>
    <p:extLst>
      <p:ext uri="{BB962C8B-B14F-4D97-AF65-F5344CB8AC3E}">
        <p14:creationId xmlns:p14="http://schemas.microsoft.com/office/powerpoint/2010/main" val="251334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764709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No </a:t>
            </a:r>
            <a:r>
              <a:rPr lang="pt-BR" sz="4000" dirty="0"/>
              <a:t>momento da visita domiciliar, os profissionais devem </a:t>
            </a:r>
            <a:r>
              <a:rPr lang="pt-BR" sz="4000" b="1" dirty="0"/>
              <a:t>desprender-se de seus preconceitos</a:t>
            </a:r>
            <a:r>
              <a:rPr lang="pt-BR" sz="4000" dirty="0"/>
              <a:t>, analisarem criticamente suas concepções, valores e atitudes</a:t>
            </a:r>
            <a:r>
              <a:rPr lang="pt-BR" sz="4000" dirty="0" smtClean="0"/>
              <a:t>, para </a:t>
            </a:r>
            <a:r>
              <a:rPr lang="pt-BR" sz="4000" dirty="0"/>
              <a:t>a compreensão do outro. É essencial que </a:t>
            </a:r>
            <a:r>
              <a:rPr lang="pt-BR" sz="4000" b="1" dirty="0"/>
              <a:t>respeitem o ritmo de </a:t>
            </a:r>
            <a:r>
              <a:rPr lang="pt-BR" sz="4000" b="1" dirty="0" smtClean="0"/>
              <a:t>cada família</a:t>
            </a:r>
            <a:r>
              <a:rPr lang="pt-BR" sz="4000" b="1" dirty="0"/>
              <a:t>, </a:t>
            </a:r>
            <a:r>
              <a:rPr lang="pt-BR" sz="4000" dirty="0"/>
              <a:t>sua diversidade cultural e prioridades surgidas em seu cotidiano</a:t>
            </a:r>
            <a:r>
              <a:rPr lang="pt-BR" sz="4000" dirty="0" smtClean="0"/>
              <a:t>.</a:t>
            </a:r>
            <a:r>
              <a:rPr lang="pt-BR" sz="4000" dirty="0">
                <a:solidFill>
                  <a:prstClr val="black"/>
                </a:solidFill>
              </a:rPr>
              <a:t> </a:t>
            </a:r>
            <a:r>
              <a:rPr lang="pt-BR" sz="4000" dirty="0" err="1">
                <a:solidFill>
                  <a:prstClr val="black"/>
                </a:solidFill>
              </a:rPr>
              <a:t>Gargarano</a:t>
            </a:r>
            <a:r>
              <a:rPr lang="pt-BR" sz="4000" dirty="0">
                <a:solidFill>
                  <a:prstClr val="black"/>
                </a:solidFill>
              </a:rPr>
              <a:t> (2004</a:t>
            </a:r>
            <a:r>
              <a:rPr lang="pt-BR" sz="4000" dirty="0" smtClean="0">
                <a:solidFill>
                  <a:prstClr val="black"/>
                </a:solidFill>
              </a:rPr>
              <a:t>).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2869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	</a:t>
            </a:r>
          </a:p>
          <a:p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A 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visita domiciliar (VD) é</a:t>
            </a:r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uma oportunidade diferente de cuidado: visando à promoção da saúde da comunidade com suporte técnico-científico, a ação desenvolve-se em um espaço </a:t>
            </a:r>
            <a:r>
              <a:rPr lang="pt-BR" sz="3600" dirty="0" err="1">
                <a:solidFill>
                  <a:srgbClr val="000000"/>
                </a:solidFill>
                <a:latin typeface="Verdana"/>
              </a:rPr>
              <a:t>extraunidade</a:t>
            </a:r>
            <a:r>
              <a:rPr lang="pt-BR" sz="3600" dirty="0">
                <a:solidFill>
                  <a:srgbClr val="000000"/>
                </a:solidFill>
                <a:latin typeface="Verdana"/>
              </a:rPr>
              <a:t> de saúde. Na prática, entretanto, o que se tem observado com maior frequência é a realização da VD para intervir ou minimizar o processo </a:t>
            </a:r>
            <a:r>
              <a:rPr lang="pt-BR" sz="3600" dirty="0" smtClean="0">
                <a:solidFill>
                  <a:srgbClr val="000000"/>
                </a:solidFill>
                <a:latin typeface="Verdana"/>
              </a:rPr>
              <a:t>saúde-doença.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84440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A VD é considerada a atividade externa à unidade de saúde mais desenvolvida pelas equipes de </a:t>
            </a:r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saúde de ESF. </a:t>
            </a:r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Ela se caracteriza por utilizar uma tecnologia leve, permitindo o cuidado à saúde de forma mais humana, acolhedora, estabelecendo laços de confiança entre os profissionais e os usuários, a família e a comunidade, ampliando o acesso da população às ações da Saúde em um dos pontos de sua rede de atenção: o domicílio, a unidade residencial de determinada família.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945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2800" b="1" u="sng" dirty="0" smtClean="0"/>
              <a:t>ROTEIRO PARA VISITA DOMICILIAR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b="1" dirty="0" smtClean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4741763"/>
          </a:xfrm>
        </p:spPr>
        <p:txBody>
          <a:bodyPr/>
          <a:lstStyle/>
          <a:p>
            <a:r>
              <a:rPr lang="pt-BR" b="1" dirty="0" smtClean="0"/>
              <a:t>Paciente alvo: </a:t>
            </a:r>
            <a:r>
              <a:rPr lang="pt-BR" dirty="0" smtClean="0"/>
              <a:t>sexo, idade, estado civil, escolaridade, emprego, situação de saúde (patologias) tratamentos, historia pregressa. Queixas do momento. Exame físico. Tratamento atual.  Impressão do paciente sobre a sua situação de saúde, expectativas.</a:t>
            </a:r>
          </a:p>
          <a:p>
            <a:r>
              <a:rPr lang="pt-BR" b="1" dirty="0" smtClean="0"/>
              <a:t>Cuidador:</a:t>
            </a:r>
            <a:r>
              <a:rPr lang="pt-BR" dirty="0" smtClean="0"/>
              <a:t> se há, quem é, qual o vinculo com o paciente-alvo, qual o conhecimento sobre a doença do paciente e suas expectativas. Saúde do cuidador.</a:t>
            </a:r>
          </a:p>
          <a:p>
            <a:r>
              <a:rPr lang="pt-BR" b="1" dirty="0" smtClean="0"/>
              <a:t>Estrutura familiar:</a:t>
            </a:r>
            <a:r>
              <a:rPr lang="pt-BR" dirty="0" smtClean="0"/>
              <a:t> quem reside no domicilio, sexo, idade, escolaridade e situação de saúde e de vida.</a:t>
            </a:r>
          </a:p>
        </p:txBody>
      </p:sp>
    </p:spTree>
    <p:extLst>
      <p:ext uri="{BB962C8B-B14F-4D97-AF65-F5344CB8AC3E}">
        <p14:creationId xmlns:p14="http://schemas.microsoft.com/office/powerpoint/2010/main" val="23231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 </a:t>
            </a:r>
            <a:r>
              <a:rPr lang="pt-BR" sz="2800" dirty="0">
                <a:solidFill>
                  <a:prstClr val="black"/>
                </a:solidFill>
              </a:rPr>
              <a:t/>
            </a:r>
            <a:br>
              <a:rPr lang="pt-BR" sz="2800" dirty="0">
                <a:solidFill>
                  <a:prstClr val="black"/>
                </a:solidFill>
              </a:rPr>
            </a:br>
            <a:r>
              <a:rPr lang="pt-BR" b="1" dirty="0">
                <a:solidFill>
                  <a:prstClr val="black"/>
                </a:solidFill>
              </a:rPr>
              <a:t> </a:t>
            </a:r>
            <a:r>
              <a:rPr lang="pt-BR" dirty="0">
                <a:solidFill>
                  <a:prstClr val="black"/>
                </a:solidFill>
              </a:rPr>
              <a:t/>
            </a:r>
            <a:br>
              <a:rPr lang="pt-BR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80"/>
            <a:ext cx="9144000" cy="5649491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Necessidades de cuidado e tratamento: verificar quais medicamentos compra, quais recebe da unidade, se há outra necessidade(material de curativo, fralda, </a:t>
            </a:r>
            <a:r>
              <a:rPr lang="pt-BR" b="1" dirty="0" err="1">
                <a:solidFill>
                  <a:prstClr val="black"/>
                </a:solidFill>
              </a:rPr>
              <a:t>etc</a:t>
            </a:r>
            <a:r>
              <a:rPr lang="pt-BR" b="1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pt-BR" b="1" dirty="0" smtClean="0">
              <a:solidFill>
                <a:prstClr val="black"/>
              </a:solidFill>
            </a:endParaRPr>
          </a:p>
          <a:p>
            <a:pPr lvl="0"/>
            <a:r>
              <a:rPr lang="pt-BR" b="1" dirty="0" smtClean="0">
                <a:solidFill>
                  <a:prstClr val="black"/>
                </a:solidFill>
              </a:rPr>
              <a:t>Medicamentos</a:t>
            </a:r>
            <a:r>
              <a:rPr lang="pt-BR" b="1" dirty="0">
                <a:solidFill>
                  <a:prstClr val="black"/>
                </a:solidFill>
              </a:rPr>
              <a:t>:</a:t>
            </a:r>
            <a:r>
              <a:rPr lang="pt-BR" dirty="0">
                <a:solidFill>
                  <a:prstClr val="black"/>
                </a:solidFill>
              </a:rPr>
              <a:t> como são as condições de estoque, quem administra, dificuldade de leitura, como fica escrito horários, etc.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Alimentação:</a:t>
            </a:r>
            <a:r>
              <a:rPr lang="pt-BR" dirty="0">
                <a:solidFill>
                  <a:prstClr val="black"/>
                </a:solidFill>
              </a:rPr>
              <a:t> quem prepara e administra. A que horas o paciente come, relação com horários de medicação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696</Words>
  <Application>Microsoft Office PowerPoint</Application>
  <PresentationFormat>Apresentação na tela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Tema do Office</vt:lpstr>
      <vt:lpstr>1_Tema do Office</vt:lpstr>
      <vt:lpstr>2_Tema do Office</vt:lpstr>
      <vt:lpstr>3_Tema do Office</vt:lpstr>
      <vt:lpstr>4_Tema do Office</vt:lpstr>
      <vt:lpstr>VISITA DOMICILIAR</vt:lpstr>
      <vt:lpstr>VISITA DOMICILIAR</vt:lpstr>
      <vt:lpstr>     VISITA DOMICILIAR  “um conjunto das ações de saúde voltadas para o atendimento, tanto educativo como assistencial”, o qual oportuniza a família a buscar capacidade para o cuidar em saúde. Kawamoto; Santos e Matos (1995),</vt:lpstr>
      <vt:lpstr>Apresentação do PowerPoint</vt:lpstr>
      <vt:lpstr>Apresentação do PowerPoint</vt:lpstr>
      <vt:lpstr>Apresentação do PowerPoint</vt:lpstr>
      <vt:lpstr>Apresentação do PowerPoint</vt:lpstr>
      <vt:lpstr>   ROTEIRO PARA VISITA DOMICILIAR    </vt:lpstr>
      <vt:lpstr>ROTEIRO PARA VISITA DOMICILIAR    </vt:lpstr>
      <vt:lpstr>ROTEIRO PARA VISITA DOMICILIAR</vt:lpstr>
      <vt:lpstr>ROTEIRO PARA VISITA DOMICILIAR</vt:lpstr>
      <vt:lpstr>ROTEIRO PARA VISITA DOMICILIAR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VISITA DOMICILIAR</dc:title>
  <dc:creator>Silveira</dc:creator>
  <cp:lastModifiedBy>Silveira</cp:lastModifiedBy>
  <cp:revision>14</cp:revision>
  <dcterms:created xsi:type="dcterms:W3CDTF">2015-02-21T20:35:44Z</dcterms:created>
  <dcterms:modified xsi:type="dcterms:W3CDTF">2017-09-26T17:31:48Z</dcterms:modified>
</cp:coreProperties>
</file>