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2" r:id="rId36"/>
    <p:sldId id="413" r:id="rId37"/>
    <p:sldId id="411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A2C0-3BCF-44CB-A5A1-904F95789AFD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1282C-B279-4B25-AA90-3AA88148D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F180-A590-49F5-BB17-5C8753F9CA2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08912" cy="1758057"/>
          </a:xfrm>
        </p:spPr>
        <p:txBody>
          <a:bodyPr/>
          <a:lstStyle/>
          <a:p>
            <a:r>
              <a:rPr lang="pt-BR" dirty="0" smtClean="0"/>
              <a:t>Professor Carlos Eduardo </a:t>
            </a:r>
            <a:r>
              <a:rPr lang="pt-BR" dirty="0" err="1" smtClean="0"/>
              <a:t>Vipievski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4680520" cy="720080"/>
          </a:xfrm>
        </p:spPr>
        <p:txBody>
          <a:bodyPr/>
          <a:lstStyle/>
          <a:p>
            <a:r>
              <a:rPr lang="pt-BR" dirty="0" smtClean="0"/>
              <a:t>duduvipi@hotmail.com</a:t>
            </a:r>
          </a:p>
        </p:txBody>
      </p:sp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7" name="Imagem 6" descr="fb_icon_325x3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09120"/>
            <a:ext cx="1057652" cy="1057652"/>
          </a:xfrm>
          <a:prstGeom prst="rect">
            <a:avLst/>
          </a:prstGeom>
        </p:spPr>
      </p:pic>
      <p:pic>
        <p:nvPicPr>
          <p:cNvPr id="8" name="Imagem 7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132070"/>
            <a:ext cx="1725930" cy="172593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3923928" y="5733256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47 9917 9959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231232" y="4725144"/>
            <a:ext cx="691276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carloseduardovipievski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m 10" descr="email-integration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212976"/>
            <a:ext cx="1304181" cy="122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63713" y="1052513"/>
            <a:ext cx="64817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chemeClr val="tx2"/>
                </a:solidFill>
              </a:rPr>
              <a:t>Apresentação Pessoal</a:t>
            </a:r>
            <a:br>
              <a:rPr lang="pt-BR" sz="2000" b="1">
                <a:solidFill>
                  <a:schemeClr val="tx2"/>
                </a:solidFill>
              </a:rPr>
            </a:br>
            <a:endParaRPr lang="pt-BR" sz="2000">
              <a:solidFill>
                <a:schemeClr val="tx2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23850" y="2492375"/>
            <a:ext cx="83518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/>
              <a:t>Apresentação pessoal faz diferença na entrevista de emprego</a:t>
            </a:r>
          </a:p>
          <a:p>
            <a:pPr>
              <a:spcBef>
                <a:spcPct val="50000"/>
              </a:spcBef>
            </a:pPr>
            <a:endParaRPr lang="pt-B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763713" y="1052513"/>
            <a:ext cx="64817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chemeClr val="tx2"/>
                </a:solidFill>
              </a:rPr>
              <a:t>Roteiros de Apresentação</a:t>
            </a:r>
            <a:endParaRPr lang="pt-BR" sz="2000">
              <a:solidFill>
                <a:schemeClr val="tx2"/>
              </a:solidFill>
            </a:endParaRPr>
          </a:p>
        </p:txBody>
      </p:sp>
      <p:pic>
        <p:nvPicPr>
          <p:cNvPr id="12294" name="Picture 8" descr="http://blog.bariguicreditointeligente.com.br/wp-content/uploads/2013/11/roteiro-planejam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24063"/>
            <a:ext cx="7243762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63713" y="1052513"/>
            <a:ext cx="64817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chemeClr val="tx2"/>
                </a:solidFill>
              </a:rPr>
              <a:t>Roteiros de Apresentação</a:t>
            </a:r>
            <a:endParaRPr lang="pt-BR" sz="2000">
              <a:solidFill>
                <a:schemeClr val="tx2"/>
              </a:solidFill>
            </a:endParaRPr>
          </a:p>
        </p:txBody>
      </p:sp>
      <p:sp>
        <p:nvSpPr>
          <p:cNvPr id="13318" name="Text Box 25"/>
          <p:cNvSpPr txBox="1">
            <a:spLocks noChangeArrowheads="1"/>
          </p:cNvSpPr>
          <p:nvPr/>
        </p:nvSpPr>
        <p:spPr bwMode="auto">
          <a:xfrm>
            <a:off x="539750" y="2420938"/>
            <a:ext cx="62642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/>
              <a:t>Começo</a:t>
            </a:r>
          </a:p>
          <a:p>
            <a:pPr>
              <a:spcBef>
                <a:spcPct val="50000"/>
              </a:spcBef>
            </a:pPr>
            <a:r>
              <a:rPr lang="pt-BR" sz="3600"/>
              <a:t>Meio</a:t>
            </a:r>
          </a:p>
          <a:p>
            <a:pPr>
              <a:spcBef>
                <a:spcPct val="50000"/>
              </a:spcBef>
            </a:pPr>
            <a:r>
              <a:rPr lang="pt-BR" sz="3600"/>
              <a:t>Fim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63713" y="1052513"/>
            <a:ext cx="64817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chemeClr val="tx2"/>
                </a:solidFill>
              </a:rPr>
              <a:t>Roteiros de Apresentação</a:t>
            </a:r>
            <a:endParaRPr lang="pt-BR" sz="2000">
              <a:solidFill>
                <a:schemeClr val="tx2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50825" y="2349500"/>
            <a:ext cx="86423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/>
              <a:t>1.Quem é a sua audiência?</a:t>
            </a:r>
          </a:p>
          <a:p>
            <a:r>
              <a:rPr lang="pt-BR" sz="2800" b="1"/>
              <a:t>2.Qual é o contexto em que a apresentação se irá realizar?</a:t>
            </a:r>
          </a:p>
          <a:p>
            <a:r>
              <a:rPr lang="pt-BR" sz="2800" b="1"/>
              <a:t>3.Que tempo terá para a sua apresentação?</a:t>
            </a:r>
          </a:p>
          <a:p>
            <a:r>
              <a:rPr lang="pt-BR" sz="2800" b="1"/>
              <a:t>4.Qual o seu perfil de apresentador?</a:t>
            </a:r>
          </a:p>
          <a:p>
            <a:r>
              <a:rPr lang="pt-BR" sz="2800" b="1"/>
              <a:t>5.Qual o seu objetivo com a apresentação?</a:t>
            </a:r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5"/>
          <p:cNvSpPr txBox="1">
            <a:spLocks noChangeArrowheads="1"/>
          </p:cNvSpPr>
          <p:nvPr/>
        </p:nvSpPr>
        <p:spPr bwMode="auto">
          <a:xfrm>
            <a:off x="250825" y="981075"/>
            <a:ext cx="86423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pt-BR" sz="4800"/>
          </a:p>
          <a:p>
            <a:pPr algn="ctr">
              <a:lnSpc>
                <a:spcPct val="150000"/>
              </a:lnSpc>
            </a:pPr>
            <a:r>
              <a:rPr lang="pt-BR" sz="4800"/>
              <a:t>Postura e consciência corporal;</a:t>
            </a:r>
          </a:p>
        </p:txBody>
      </p:sp>
      <p:pic>
        <p:nvPicPr>
          <p:cNvPr id="37891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5"/>
          <p:cNvSpPr txBox="1">
            <a:spLocks noChangeArrowheads="1"/>
          </p:cNvSpPr>
          <p:nvPr/>
        </p:nvSpPr>
        <p:spPr bwMode="auto">
          <a:xfrm>
            <a:off x="395288" y="0"/>
            <a:ext cx="7416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/>
              <a:t>Altura da fala e</a:t>
            </a:r>
          </a:p>
          <a:p>
            <a:pPr algn="ctr">
              <a:lnSpc>
                <a:spcPct val="150000"/>
              </a:lnSpc>
            </a:pPr>
            <a:r>
              <a:rPr lang="pt-BR" sz="4000"/>
              <a:t>cuidados com a voz;</a:t>
            </a:r>
          </a:p>
        </p:txBody>
      </p:sp>
      <p:pic>
        <p:nvPicPr>
          <p:cNvPr id="38915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http://images.cbnewsplus.com/moveimages/wp-content/uploads/2013/05/sinal-de-positivo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425" y="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://3.bp.blogspot.com/-OkZu5b6TZns/T_7XzHnNYUI/AAAAAAAACQE/lYp-LW6htoQ/s1600/hidrate-o-corpo-de-dentro-para-fora-1-13-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133600"/>
            <a:ext cx="232092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http://www.novidadediaria.com.br/wp-content/gallery/beneficios-da-maca/beneficios-da-maca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989138"/>
            <a:ext cx="26543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ttp://www.cardioesporte.com.br/imagens/i_imagens/suco_fru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4083050"/>
            <a:ext cx="40465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5"/>
          <p:cNvSpPr txBox="1">
            <a:spLocks noChangeArrowheads="1"/>
          </p:cNvSpPr>
          <p:nvPr/>
        </p:nvSpPr>
        <p:spPr bwMode="auto">
          <a:xfrm>
            <a:off x="395288" y="0"/>
            <a:ext cx="7416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/>
              <a:t>Altura da fala e</a:t>
            </a:r>
          </a:p>
          <a:p>
            <a:pPr algn="ctr">
              <a:lnSpc>
                <a:spcPct val="150000"/>
              </a:lnSpc>
            </a:pPr>
            <a:r>
              <a:rPr lang="pt-BR" sz="4000"/>
              <a:t>cuidados com a voz;</a:t>
            </a:r>
          </a:p>
        </p:txBody>
      </p:sp>
      <p:pic>
        <p:nvPicPr>
          <p:cNvPr id="39939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http://www.qualedigital.com/blog/wp-content/uploads/2014/03/qualeoblog-facebook-dis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438" y="146050"/>
            <a:ext cx="27225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http://www.camisariarg.com/media/catalog/product/cache/1/image/400x400/9df78eab33525d08d6e5fb8d27136e95/b/l/blusa-masculina-gola-alta-0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075" y="2349500"/>
            <a:ext cx="26987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 descr="http://www.redetvro.com.br/core/uploads/2014/07/medicamen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4572000"/>
            <a:ext cx="3417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http://www.lugarzinho.com/wp-content/uploads/2013/06/Feij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349500"/>
            <a:ext cx="55451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5"/>
          <p:cNvSpPr txBox="1">
            <a:spLocks noChangeArrowheads="1"/>
          </p:cNvSpPr>
          <p:nvPr/>
        </p:nvSpPr>
        <p:spPr bwMode="auto">
          <a:xfrm>
            <a:off x="250825" y="981075"/>
            <a:ext cx="86423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pt-BR" sz="3600"/>
          </a:p>
          <a:p>
            <a:pPr algn="ctr">
              <a:lnSpc>
                <a:spcPct val="150000"/>
              </a:lnSpc>
            </a:pPr>
            <a:r>
              <a:rPr lang="pt-BR" sz="3600"/>
              <a:t>Comunicação visual;</a:t>
            </a:r>
          </a:p>
        </p:txBody>
      </p:sp>
      <p:pic>
        <p:nvPicPr>
          <p:cNvPr id="40963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5"/>
          <p:cNvSpPr txBox="1">
            <a:spLocks noChangeArrowheads="1"/>
          </p:cNvSpPr>
          <p:nvPr/>
        </p:nvSpPr>
        <p:spPr bwMode="auto">
          <a:xfrm>
            <a:off x="250825" y="981075"/>
            <a:ext cx="86423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pt-BR" sz="4000"/>
          </a:p>
          <a:p>
            <a:pPr algn="ctr">
              <a:lnSpc>
                <a:spcPct val="150000"/>
              </a:lnSpc>
            </a:pPr>
            <a:r>
              <a:rPr lang="pt-BR" sz="4000"/>
              <a:t>Técnicas de improviso</a:t>
            </a:r>
          </a:p>
        </p:txBody>
      </p:sp>
      <p:pic>
        <p:nvPicPr>
          <p:cNvPr id="41987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5"/>
          <p:cNvSpPr txBox="1">
            <a:spLocks noChangeArrowheads="1"/>
          </p:cNvSpPr>
          <p:nvPr/>
        </p:nvSpPr>
        <p:spPr bwMode="auto">
          <a:xfrm>
            <a:off x="250825" y="981075"/>
            <a:ext cx="86423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pt-BR" sz="4400"/>
          </a:p>
          <a:p>
            <a:pPr algn="ctr">
              <a:lnSpc>
                <a:spcPct val="150000"/>
              </a:lnSpc>
            </a:pPr>
            <a:r>
              <a:rPr lang="pt-BR" sz="4400"/>
              <a:t>Dicção e comunicação adequada</a:t>
            </a:r>
          </a:p>
        </p:txBody>
      </p:sp>
      <p:pic>
        <p:nvPicPr>
          <p:cNvPr id="43011" name="Picture 3" descr="curso-de-orator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75656" y="1484784"/>
            <a:ext cx="64817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400" b="1" dirty="0">
                <a:solidFill>
                  <a:schemeClr val="tx2"/>
                </a:solidFill>
              </a:rPr>
              <a:t>O que é Oratória</a:t>
            </a:r>
            <a:r>
              <a:rPr lang="pt-BR" sz="2000" b="1" dirty="0">
                <a:solidFill>
                  <a:schemeClr val="tx2"/>
                </a:solidFill>
              </a:rPr>
              <a:t/>
            </a:r>
            <a:br>
              <a:rPr lang="pt-BR" sz="2000" b="1" dirty="0">
                <a:solidFill>
                  <a:schemeClr val="tx2"/>
                </a:solidFill>
              </a:rPr>
            </a:b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86423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800"/>
              <a:t>É a arte de falar em público de forma estruturada e deliberada, com a intenção de informar, influenciar, ou entreter os ouvintes.</a:t>
            </a:r>
          </a:p>
          <a:p>
            <a:pPr marL="342900" indent="-342900"/>
            <a:endParaRPr lang="pt-BR" sz="2800"/>
          </a:p>
          <a:p>
            <a:pPr marL="342900" indent="-342900"/>
            <a:r>
              <a:rPr lang="pt-BR" sz="2800"/>
              <a:t>A oratória refere-se ao conjunto de regras e técnicas adequadas para produzir e apresentar um discurso e apurar as qualidades pessoais do orador. </a:t>
            </a:r>
          </a:p>
        </p:txBody>
      </p:sp>
      <p:pic>
        <p:nvPicPr>
          <p:cNvPr id="8" name="Imagem 7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" name="Imagem 3" descr="new front 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5904656" cy="514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" name="Imagem 3" descr="new front 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509" y="0"/>
            <a:ext cx="1953491" cy="17007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628800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O publicitário americano </a:t>
            </a:r>
            <a:r>
              <a:rPr lang="pt-BR" sz="3000" dirty="0" err="1" smtClean="0"/>
              <a:t>Jay</a:t>
            </a:r>
            <a:r>
              <a:rPr lang="pt-BR" sz="3000" dirty="0" smtClean="0"/>
              <a:t> Conrad Levinson é considerado o “pai” do Marketing de Guerrilha. No final dos anos 1970, a expressão nasceu para descrever ações de comunicação que fugissem do trivial, do comum. 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A analogia bélica é inspirada na Guerra do Vietnã – quando os vietnamitas, em condições instrumentais bem inferiores aos americanos, demonstraram imensa habilidade estratégica para superar estas diferenças. 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" name="Imagem 3" descr="new front 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509" y="0"/>
            <a:ext cx="1953491" cy="17007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206084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“A essência do Marketing de Guerrilha é atingir objetivos convencionais, como lucro e satisfação, por meio de métodos não convencionais, como investir energia no lugar de dinheiro”.</a:t>
            </a:r>
          </a:p>
          <a:p>
            <a:endParaRPr lang="pt-BR" sz="3600" dirty="0" smtClean="0"/>
          </a:p>
          <a:p>
            <a:pPr algn="r"/>
            <a:r>
              <a:rPr lang="pt-BR" sz="3600" dirty="0" err="1" smtClean="0"/>
              <a:t>Jay</a:t>
            </a:r>
            <a:r>
              <a:rPr lang="pt-BR" sz="3600" dirty="0" smtClean="0"/>
              <a:t> Conrad Levinson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" name="Imagem 3" descr="new front 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509" y="0"/>
            <a:ext cx="1953491" cy="17007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206084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A utilização desse artifício pode mostrar que criatividade, planejamento prévio, poucos recursos e ousadia para surpreender, podem transformar o simples em algo muito mais eficiente do que o complexo.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xo Grátis Aq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538"/>
            <a:ext cx="9144000" cy="681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nesmallstep.pt/docs/images/crop/blog_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8443"/>
            <a:ext cx="9040091" cy="6769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arketing de Guerrilha - Filme 2012 - LUZ Geração Empreended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2114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administradores.com.br/_assets/files/2014/01/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21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Eduardo\DAMA\Marketing\MKT Guerrilha\7454700254_7070dde70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353"/>
            <a:ext cx="9144000" cy="6153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Eduardo\DAMA\Marketing\MKT Guerrilha\marketing-de-guerril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666750"/>
            <a:ext cx="911542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86423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pt-BR" sz="2800" b="1"/>
              <a:t>7 segredos de grandes oradores</a:t>
            </a:r>
          </a:p>
          <a:p>
            <a:pPr marL="342900" indent="-342900"/>
            <a:endParaRPr lang="pt-BR" sz="2800" b="1"/>
          </a:p>
          <a:p>
            <a:pPr marL="342900" indent="-342900"/>
            <a:r>
              <a:rPr lang="pt-BR" sz="2800" b="1"/>
              <a:t>Olhar expressivo;</a:t>
            </a:r>
          </a:p>
          <a:p>
            <a:pPr marL="342900" indent="-342900"/>
            <a:endParaRPr lang="pt-BR" sz="2800" b="1"/>
          </a:p>
          <a:p>
            <a:pPr marL="342900" indent="-342900"/>
            <a:r>
              <a:rPr lang="pt-BR" sz="2800" b="1"/>
              <a:t>Modulação da voz e expressão corporal;</a:t>
            </a:r>
          </a:p>
          <a:p>
            <a:pPr marL="342900" indent="-342900"/>
            <a:endParaRPr lang="pt-BR" sz="2800" b="1"/>
          </a:p>
          <a:p>
            <a:pPr marL="342900" indent="-342900"/>
            <a:r>
              <a:rPr lang="pt-BR" sz="2800" b="1"/>
              <a:t>Argumentos lógicos e originais;</a:t>
            </a:r>
          </a:p>
          <a:p>
            <a:pPr marL="342900" indent="-342900"/>
            <a:endParaRPr lang="pt-BR" sz="2800" b="1"/>
          </a:p>
          <a:p>
            <a:pPr marL="342900" indent="-342900"/>
            <a:r>
              <a:rPr lang="pt-BR" sz="2800" b="1"/>
              <a:t>Contam histórias;</a:t>
            </a:r>
          </a:p>
          <a:p>
            <a:pPr marL="342900" indent="-342900"/>
            <a:endParaRPr lang="pt-BR" sz="2800" b="1"/>
          </a:p>
          <a:p>
            <a:pPr marL="342900" indent="-342900"/>
            <a:r>
              <a:rPr lang="pt-BR" sz="2800" b="1"/>
              <a:t>Valorizam os ouvintes.</a:t>
            </a:r>
          </a:p>
          <a:p>
            <a:pPr marL="342900" indent="-342900"/>
            <a:endParaRPr lang="pt-BR" sz="2800"/>
          </a:p>
        </p:txBody>
      </p:sp>
      <p:pic>
        <p:nvPicPr>
          <p:cNvPr id="8" name="Imagem 7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esktop\Eduardo\DAMA\Marketing\MKT Guerrilha\marketing-de-guerrilha-2-5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Desktop\Eduardo\DAMA\Marketing\MKT Guerrilha\Marketing-de-Guerrilha-da-Gil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5" y="0"/>
            <a:ext cx="90187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Desktop\Eduardo\DAMA\Marketing\MKT Guerrilha\marketing-guerrilh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287"/>
            <a:ext cx="9144000" cy="53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esktop\Eduardo\DAMA\Marketing\MKT Guerrilha\Spr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03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Desktop\Eduardo\DAMA\Marketing\MKT Guerrilha\The_Walking_Dead_Tr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046" y="0"/>
            <a:ext cx="58479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uario\Desktop\Eduardo\DAMA\Marketing\MKT Guerrilha\19-05-mkt-de-guerril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5779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41277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Vídeos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Planejamento </a:t>
            </a:r>
            <a:r>
              <a:rPr lang="pt-BR" sz="3600" dirty="0" err="1" smtClean="0"/>
              <a:t>Mkt</a:t>
            </a:r>
            <a:r>
              <a:rPr lang="pt-BR" sz="3600" dirty="0" smtClean="0"/>
              <a:t> Guerrilha</a:t>
            </a:r>
          </a:p>
          <a:p>
            <a:endParaRPr lang="pt-BR" sz="3600" dirty="0" smtClean="0"/>
          </a:p>
          <a:p>
            <a:r>
              <a:rPr lang="pt-BR" sz="3600" dirty="0" smtClean="0"/>
              <a:t>Objetivo:</a:t>
            </a:r>
          </a:p>
          <a:p>
            <a:r>
              <a:rPr lang="pt-BR" sz="3600" dirty="0" smtClean="0"/>
              <a:t>Público:</a:t>
            </a:r>
          </a:p>
          <a:p>
            <a:r>
              <a:rPr lang="pt-BR" sz="3600" dirty="0" smtClean="0"/>
              <a:t>Quando:</a:t>
            </a:r>
          </a:p>
          <a:p>
            <a:r>
              <a:rPr lang="pt-BR" sz="3600" dirty="0" smtClean="0"/>
              <a:t>Onde:</a:t>
            </a:r>
          </a:p>
          <a:p>
            <a:r>
              <a:rPr lang="pt-BR" sz="3600" dirty="0" smtClean="0"/>
              <a:t>O que fazer:</a:t>
            </a:r>
          </a:p>
          <a:p>
            <a:r>
              <a:rPr lang="pt-BR" sz="3600" dirty="0" smtClean="0"/>
              <a:t>Recursos:</a:t>
            </a:r>
          </a:p>
          <a:p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6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719064" y="1052736"/>
            <a:ext cx="8424936" cy="143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Dez dicas para uma apresentação em público:</a:t>
            </a:r>
            <a:r>
              <a:rPr lang="pt-BR" sz="3600" b="1" dirty="0">
                <a:solidFill>
                  <a:schemeClr val="tx2"/>
                </a:solidFill>
              </a:rPr>
              <a:t/>
            </a:r>
            <a:br>
              <a:rPr lang="pt-BR" sz="3600" b="1" dirty="0">
                <a:solidFill>
                  <a:schemeClr val="tx2"/>
                </a:solidFill>
              </a:rPr>
            </a:br>
            <a:endParaRPr lang="pt-BR" sz="3600" dirty="0">
              <a:solidFill>
                <a:schemeClr val="tx2"/>
              </a:solidFill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50825" y="2420938"/>
            <a:ext cx="8642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3200"/>
              <a:t>Apresentação Pessoal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3200"/>
              <a:t>Naturalidade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3200"/>
              <a:t>Calma, relaxamento e auto-confiança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3200"/>
              <a:t>Não antecipe o mau-humor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3200"/>
              <a:t>Dicção, voz e respiração</a:t>
            </a:r>
          </a:p>
        </p:txBody>
      </p:sp>
      <p:pic>
        <p:nvPicPr>
          <p:cNvPr id="8" name="Imagem 7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6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250825" y="2420938"/>
            <a:ext cx="86423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pt-BR" sz="3600"/>
              <a:t>6. Gestos e postura</a:t>
            </a:r>
          </a:p>
          <a:p>
            <a:pPr marL="342900" indent="-342900">
              <a:spcBef>
                <a:spcPct val="50000"/>
              </a:spcBef>
            </a:pPr>
            <a:r>
              <a:rPr lang="pt-BR" sz="3600"/>
              <a:t>7. O Vocabulário e o Auditório</a:t>
            </a:r>
          </a:p>
          <a:p>
            <a:pPr marL="342900" indent="-342900">
              <a:spcBef>
                <a:spcPct val="50000"/>
              </a:spcBef>
            </a:pPr>
            <a:r>
              <a:rPr lang="pt-BR" sz="3600"/>
              <a:t>8. E o Medo ?</a:t>
            </a:r>
          </a:p>
          <a:p>
            <a:pPr marL="342900" indent="-342900">
              <a:spcBef>
                <a:spcPct val="50000"/>
              </a:spcBef>
            </a:pPr>
            <a:r>
              <a:rPr lang="pt-BR" sz="3600"/>
              <a:t>9. O Discurso </a:t>
            </a:r>
          </a:p>
          <a:p>
            <a:pPr marL="342900" indent="-342900">
              <a:spcBef>
                <a:spcPct val="50000"/>
              </a:spcBef>
            </a:pPr>
            <a:r>
              <a:rPr lang="pt-BR" sz="3600"/>
              <a:t>10. Orador x Auditório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19064" y="1052736"/>
            <a:ext cx="8424936" cy="143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Dez dicas para uma apresentação em público:</a:t>
            </a:r>
            <a:r>
              <a:rPr lang="pt-BR" sz="3600" b="1" dirty="0">
                <a:solidFill>
                  <a:schemeClr val="tx2"/>
                </a:solidFill>
              </a:rPr>
              <a:t/>
            </a:r>
            <a:br>
              <a:rPr lang="pt-BR" sz="3600" b="1" dirty="0">
                <a:solidFill>
                  <a:schemeClr val="tx2"/>
                </a:solidFill>
              </a:rPr>
            </a:br>
            <a:endParaRPr lang="pt-BR" sz="3600" dirty="0">
              <a:solidFill>
                <a:schemeClr val="tx2"/>
              </a:solidFill>
            </a:endParaRPr>
          </a:p>
        </p:txBody>
      </p:sp>
      <p:pic>
        <p:nvPicPr>
          <p:cNvPr id="9" name="Imagem 8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35696" y="1484784"/>
            <a:ext cx="64817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Quatro obstáculos para falar em público:</a:t>
            </a:r>
            <a:br>
              <a:rPr lang="pt-BR" sz="2000" b="1" dirty="0">
                <a:solidFill>
                  <a:schemeClr val="tx2"/>
                </a:solidFill>
              </a:rPr>
            </a:b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86423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3200"/>
              <a:t> Nervosismo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3200"/>
              <a:t> Timidez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3200"/>
              <a:t> Ansiedade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3200"/>
              <a:t> Falta de concentração </a:t>
            </a:r>
          </a:p>
        </p:txBody>
      </p:sp>
      <p:pic>
        <p:nvPicPr>
          <p:cNvPr id="8" name="Imagem 7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62238" y="1196752"/>
            <a:ext cx="64817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Apresentação Pessoal</a:t>
            </a:r>
            <a:br>
              <a:rPr lang="pt-BR" sz="2000" b="1" dirty="0">
                <a:solidFill>
                  <a:schemeClr val="tx2"/>
                </a:solidFill>
              </a:rPr>
            </a:b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8198" name="Picture 8" descr="http://images.esoterikha.com/coaching-pnl/brincadeiras-de-apresentacao-para-gru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844675"/>
            <a:ext cx="4033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475656" y="1628800"/>
            <a:ext cx="64817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dirty="0">
                <a:solidFill>
                  <a:schemeClr val="tx2"/>
                </a:solidFill>
              </a:rPr>
              <a:t>Apresentação Pessoal</a:t>
            </a:r>
            <a:r>
              <a:rPr lang="pt-BR" sz="2000" b="1" dirty="0">
                <a:solidFill>
                  <a:schemeClr val="tx2"/>
                </a:solidFill>
              </a:rPr>
              <a:t/>
            </a:r>
            <a:br>
              <a:rPr lang="pt-BR" sz="2000" b="1" dirty="0">
                <a:solidFill>
                  <a:schemeClr val="tx2"/>
                </a:solidFill>
              </a:rPr>
            </a:b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9222" name="Picture 8" descr="marketing_pesso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891063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9" name="Imagem 8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https://lh6.ggpht.com/mp86vbELnqLi2FzvhiKdPX31_oiTRLNyeK8x4IIrbF5eD1D5RdnVwjQP0hwMNR_JdA=w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1557338"/>
            <a:ext cx="835183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Dicas de apresentação </a:t>
            </a:r>
            <a:r>
              <a:rPr lang="pt-BR" sz="2400" b="1" dirty="0" smtClean="0"/>
              <a:t>pessoal</a:t>
            </a:r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Gestos: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Deselegante ao conversar: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A voz: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A palavra: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A falta de ética ao conversar: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Apresentações: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Aparência Pessoal: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Boa </a:t>
            </a:r>
            <a:r>
              <a:rPr lang="pt-BR" sz="2400" b="1" dirty="0" smtClean="0"/>
              <a:t>Postura</a:t>
            </a:r>
            <a:endParaRPr lang="pt-BR" sz="2400" dirty="0"/>
          </a:p>
        </p:txBody>
      </p:sp>
      <p:pic>
        <p:nvPicPr>
          <p:cNvPr id="8" name="Imagem 7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386</Words>
  <Application>Microsoft Office PowerPoint</Application>
  <PresentationFormat>Apresentação na tela (4:3)</PresentationFormat>
  <Paragraphs>89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Professor Carlos Eduardo Vipievski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Carlos Eduardo Vipievski</dc:title>
  <dc:creator>Usuario</dc:creator>
  <cp:lastModifiedBy>Vipievski</cp:lastModifiedBy>
  <cp:revision>45</cp:revision>
  <dcterms:created xsi:type="dcterms:W3CDTF">2014-08-07T02:35:40Z</dcterms:created>
  <dcterms:modified xsi:type="dcterms:W3CDTF">2017-08-31T14:40:03Z</dcterms:modified>
</cp:coreProperties>
</file>