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408" r:id="rId2"/>
    <p:sldId id="409" r:id="rId3"/>
    <p:sldId id="486" r:id="rId4"/>
    <p:sldId id="389" r:id="rId5"/>
    <p:sldId id="397" r:id="rId6"/>
    <p:sldId id="396" r:id="rId7"/>
    <p:sldId id="398" r:id="rId8"/>
    <p:sldId id="404" r:id="rId9"/>
    <p:sldId id="400" r:id="rId10"/>
    <p:sldId id="402" r:id="rId11"/>
    <p:sldId id="401" r:id="rId12"/>
    <p:sldId id="403" r:id="rId13"/>
    <p:sldId id="405" r:id="rId14"/>
    <p:sldId id="406" r:id="rId15"/>
    <p:sldId id="407" r:id="rId16"/>
    <p:sldId id="412" r:id="rId17"/>
    <p:sldId id="487" r:id="rId18"/>
    <p:sldId id="488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42" r:id="rId48"/>
    <p:sldId id="443" r:id="rId49"/>
    <p:sldId id="444" r:id="rId50"/>
    <p:sldId id="445" r:id="rId51"/>
    <p:sldId id="446" r:id="rId52"/>
    <p:sldId id="447" r:id="rId53"/>
    <p:sldId id="448" r:id="rId54"/>
    <p:sldId id="449" r:id="rId55"/>
    <p:sldId id="450" r:id="rId56"/>
    <p:sldId id="451" r:id="rId57"/>
    <p:sldId id="452" r:id="rId58"/>
    <p:sldId id="453" r:id="rId59"/>
    <p:sldId id="454" r:id="rId60"/>
    <p:sldId id="455" r:id="rId61"/>
    <p:sldId id="456" r:id="rId62"/>
    <p:sldId id="457" r:id="rId63"/>
    <p:sldId id="458" r:id="rId64"/>
    <p:sldId id="459" r:id="rId65"/>
    <p:sldId id="460" r:id="rId66"/>
    <p:sldId id="461" r:id="rId67"/>
    <p:sldId id="462" r:id="rId68"/>
    <p:sldId id="463" r:id="rId69"/>
    <p:sldId id="464" r:id="rId70"/>
    <p:sldId id="465" r:id="rId71"/>
    <p:sldId id="466" r:id="rId72"/>
    <p:sldId id="467" r:id="rId73"/>
    <p:sldId id="468" r:id="rId74"/>
    <p:sldId id="469" r:id="rId75"/>
    <p:sldId id="470" r:id="rId76"/>
    <p:sldId id="471" r:id="rId77"/>
    <p:sldId id="472" r:id="rId78"/>
    <p:sldId id="473" r:id="rId79"/>
    <p:sldId id="474" r:id="rId80"/>
    <p:sldId id="475" r:id="rId81"/>
    <p:sldId id="476" r:id="rId82"/>
    <p:sldId id="477" r:id="rId83"/>
    <p:sldId id="478" r:id="rId84"/>
    <p:sldId id="479" r:id="rId85"/>
    <p:sldId id="480" r:id="rId86"/>
    <p:sldId id="481" r:id="rId87"/>
    <p:sldId id="482" r:id="rId88"/>
    <p:sldId id="483" r:id="rId89"/>
    <p:sldId id="484" r:id="rId90"/>
    <p:sldId id="485" r:id="rId9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386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9913F1-355D-4309-88FD-F5456EECB5DA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0089F962-D426-416C-A22D-4676CA7AA7E5}">
      <dgm:prSet phldrT="[Texto]"/>
      <dgm:spPr/>
      <dgm:t>
        <a:bodyPr/>
        <a:lstStyle/>
        <a:p>
          <a:r>
            <a:rPr lang="pt-BR" dirty="0" smtClean="0"/>
            <a:t>4 </a:t>
          </a:r>
          <a:r>
            <a:rPr lang="pt-BR" dirty="0" err="1" smtClean="0"/>
            <a:t>Ps</a:t>
          </a:r>
          <a:endParaRPr lang="pt-BR" dirty="0"/>
        </a:p>
      </dgm:t>
    </dgm:pt>
    <dgm:pt modelId="{2732FDF4-B166-4F5D-8097-D2D621155ADE}" type="parTrans" cxnId="{45D747CC-9470-40A3-A91C-BC7A64194880}">
      <dgm:prSet/>
      <dgm:spPr/>
      <dgm:t>
        <a:bodyPr/>
        <a:lstStyle/>
        <a:p>
          <a:endParaRPr lang="pt-BR"/>
        </a:p>
      </dgm:t>
    </dgm:pt>
    <dgm:pt modelId="{59574C5E-9652-48CD-9D5F-71223753E5D9}" type="sibTrans" cxnId="{45D747CC-9470-40A3-A91C-BC7A64194880}">
      <dgm:prSet/>
      <dgm:spPr/>
      <dgm:t>
        <a:bodyPr/>
        <a:lstStyle/>
        <a:p>
          <a:endParaRPr lang="pt-BR"/>
        </a:p>
      </dgm:t>
    </dgm:pt>
    <dgm:pt modelId="{699E7743-32C5-4499-8226-2FDA5F0A07DA}">
      <dgm:prSet phldrT="[Texto]"/>
      <dgm:spPr/>
      <dgm:t>
        <a:bodyPr/>
        <a:lstStyle/>
        <a:p>
          <a:r>
            <a:rPr lang="pt-BR" dirty="0" smtClean="0"/>
            <a:t>Preço</a:t>
          </a:r>
          <a:endParaRPr lang="pt-BR" dirty="0"/>
        </a:p>
      </dgm:t>
    </dgm:pt>
    <dgm:pt modelId="{03998262-D336-47A3-8D54-89D449E68E55}" type="parTrans" cxnId="{255B0E8E-9510-4E67-855A-4F1C91467193}">
      <dgm:prSet/>
      <dgm:spPr/>
      <dgm:t>
        <a:bodyPr/>
        <a:lstStyle/>
        <a:p>
          <a:endParaRPr lang="pt-BR"/>
        </a:p>
      </dgm:t>
    </dgm:pt>
    <dgm:pt modelId="{2B58B883-621E-4835-BDAB-1A25572CA91F}" type="sibTrans" cxnId="{255B0E8E-9510-4E67-855A-4F1C91467193}">
      <dgm:prSet/>
      <dgm:spPr/>
      <dgm:t>
        <a:bodyPr/>
        <a:lstStyle/>
        <a:p>
          <a:endParaRPr lang="pt-BR"/>
        </a:p>
      </dgm:t>
    </dgm:pt>
    <dgm:pt modelId="{13472C29-32DC-48CD-A0A2-01AC12D4F3F9}">
      <dgm:prSet phldrT="[Texto]"/>
      <dgm:spPr/>
      <dgm:t>
        <a:bodyPr/>
        <a:lstStyle/>
        <a:p>
          <a:r>
            <a:rPr lang="pt-BR" dirty="0" smtClean="0"/>
            <a:t>Praça</a:t>
          </a:r>
          <a:endParaRPr lang="pt-BR" dirty="0"/>
        </a:p>
      </dgm:t>
    </dgm:pt>
    <dgm:pt modelId="{03B5DDA3-F181-4BA4-8F4C-8E1DC5EF337B}" type="parTrans" cxnId="{B56262BD-51CF-48B8-B30D-3B152CCAB80D}">
      <dgm:prSet/>
      <dgm:spPr/>
      <dgm:t>
        <a:bodyPr/>
        <a:lstStyle/>
        <a:p>
          <a:endParaRPr lang="pt-BR"/>
        </a:p>
      </dgm:t>
    </dgm:pt>
    <dgm:pt modelId="{685934F0-23B1-4A60-B98F-0F650171472F}" type="sibTrans" cxnId="{B56262BD-51CF-48B8-B30D-3B152CCAB80D}">
      <dgm:prSet/>
      <dgm:spPr/>
      <dgm:t>
        <a:bodyPr/>
        <a:lstStyle/>
        <a:p>
          <a:endParaRPr lang="pt-BR"/>
        </a:p>
      </dgm:t>
    </dgm:pt>
    <dgm:pt modelId="{2DEB9CF2-4B0E-4DE6-8A86-415D32807C3F}">
      <dgm:prSet phldrT="[Texto]"/>
      <dgm:spPr/>
      <dgm:t>
        <a:bodyPr/>
        <a:lstStyle/>
        <a:p>
          <a:r>
            <a:rPr lang="pt-BR" dirty="0" smtClean="0"/>
            <a:t>Produto</a:t>
          </a:r>
          <a:endParaRPr lang="pt-BR" dirty="0"/>
        </a:p>
      </dgm:t>
    </dgm:pt>
    <dgm:pt modelId="{37AA28A2-2701-4A3D-A5FE-71A37EFC3184}" type="parTrans" cxnId="{053887EA-868A-4229-A6A9-F2298DB0FE35}">
      <dgm:prSet/>
      <dgm:spPr/>
      <dgm:t>
        <a:bodyPr/>
        <a:lstStyle/>
        <a:p>
          <a:endParaRPr lang="pt-BR"/>
        </a:p>
      </dgm:t>
    </dgm:pt>
    <dgm:pt modelId="{59698960-EE04-497C-8538-B822128F5BEE}" type="sibTrans" cxnId="{053887EA-868A-4229-A6A9-F2298DB0FE35}">
      <dgm:prSet/>
      <dgm:spPr/>
      <dgm:t>
        <a:bodyPr/>
        <a:lstStyle/>
        <a:p>
          <a:endParaRPr lang="pt-BR"/>
        </a:p>
      </dgm:t>
    </dgm:pt>
    <dgm:pt modelId="{F9E7BA0E-186B-4768-A573-2533EB17DCB9}">
      <dgm:prSet phldrT="[Texto]"/>
      <dgm:spPr/>
      <dgm:t>
        <a:bodyPr/>
        <a:lstStyle/>
        <a:p>
          <a:r>
            <a:rPr lang="pt-BR" dirty="0" smtClean="0"/>
            <a:t>Promoção</a:t>
          </a:r>
          <a:endParaRPr lang="pt-BR" dirty="0"/>
        </a:p>
      </dgm:t>
    </dgm:pt>
    <dgm:pt modelId="{D9239434-E511-4CD0-ABE9-9FE5A90BA390}" type="parTrans" cxnId="{2D6D63BC-076B-430E-88C5-377582B0BA25}">
      <dgm:prSet/>
      <dgm:spPr/>
      <dgm:t>
        <a:bodyPr/>
        <a:lstStyle/>
        <a:p>
          <a:endParaRPr lang="pt-BR"/>
        </a:p>
      </dgm:t>
    </dgm:pt>
    <dgm:pt modelId="{5818F0F1-E983-48F4-BE39-064B08C4277F}" type="sibTrans" cxnId="{2D6D63BC-076B-430E-88C5-377582B0BA25}">
      <dgm:prSet/>
      <dgm:spPr/>
      <dgm:t>
        <a:bodyPr/>
        <a:lstStyle/>
        <a:p>
          <a:endParaRPr lang="pt-BR"/>
        </a:p>
      </dgm:t>
    </dgm:pt>
    <dgm:pt modelId="{C810076F-0047-4F4A-80B1-B5F5A5434B2E}" type="pres">
      <dgm:prSet presAssocID="{CC9913F1-355D-4309-88FD-F5456EECB5D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1056E7F-AE36-4674-B58D-C7D870F857FF}" type="pres">
      <dgm:prSet presAssocID="{0089F962-D426-416C-A22D-4676CA7AA7E5}" presName="centerShape" presStyleLbl="node0" presStyleIdx="0" presStyleCnt="1"/>
      <dgm:spPr/>
      <dgm:t>
        <a:bodyPr/>
        <a:lstStyle/>
        <a:p>
          <a:endParaRPr lang="pt-BR"/>
        </a:p>
      </dgm:t>
    </dgm:pt>
    <dgm:pt modelId="{73354FE4-F845-4AD4-B2BD-DAEAC4F8F902}" type="pres">
      <dgm:prSet presAssocID="{03998262-D336-47A3-8D54-89D449E68E55}" presName="parTrans" presStyleLbl="bgSibTrans2D1" presStyleIdx="0" presStyleCnt="4"/>
      <dgm:spPr/>
      <dgm:t>
        <a:bodyPr/>
        <a:lstStyle/>
        <a:p>
          <a:endParaRPr lang="pt-BR"/>
        </a:p>
      </dgm:t>
    </dgm:pt>
    <dgm:pt modelId="{4D954B94-18E0-461C-87A6-22F3AE0350D5}" type="pres">
      <dgm:prSet presAssocID="{699E7743-32C5-4499-8226-2FDA5F0A07D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668E4D-81D7-4884-874B-3255D9F58737}" type="pres">
      <dgm:prSet presAssocID="{03B5DDA3-F181-4BA4-8F4C-8E1DC5EF337B}" presName="parTrans" presStyleLbl="bgSibTrans2D1" presStyleIdx="1" presStyleCnt="4"/>
      <dgm:spPr/>
      <dgm:t>
        <a:bodyPr/>
        <a:lstStyle/>
        <a:p>
          <a:endParaRPr lang="pt-BR"/>
        </a:p>
      </dgm:t>
    </dgm:pt>
    <dgm:pt modelId="{422150A3-7A64-4125-A8F8-2C870E17EC72}" type="pres">
      <dgm:prSet presAssocID="{13472C29-32DC-48CD-A0A2-01AC12D4F3F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0E5DFB-DAFE-4A5E-93FF-DBFF17B70417}" type="pres">
      <dgm:prSet presAssocID="{37AA28A2-2701-4A3D-A5FE-71A37EFC3184}" presName="parTrans" presStyleLbl="bgSibTrans2D1" presStyleIdx="2" presStyleCnt="4"/>
      <dgm:spPr/>
      <dgm:t>
        <a:bodyPr/>
        <a:lstStyle/>
        <a:p>
          <a:endParaRPr lang="pt-BR"/>
        </a:p>
      </dgm:t>
    </dgm:pt>
    <dgm:pt modelId="{2CB4EB97-56EE-4714-BFB0-612E85C70FEF}" type="pres">
      <dgm:prSet presAssocID="{2DEB9CF2-4B0E-4DE6-8A86-415D32807C3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1D9C70-AF0C-4F29-A2C0-705A111E1026}" type="pres">
      <dgm:prSet presAssocID="{D9239434-E511-4CD0-ABE9-9FE5A90BA390}" presName="parTrans" presStyleLbl="bgSibTrans2D1" presStyleIdx="3" presStyleCnt="4"/>
      <dgm:spPr/>
      <dgm:t>
        <a:bodyPr/>
        <a:lstStyle/>
        <a:p>
          <a:endParaRPr lang="pt-BR"/>
        </a:p>
      </dgm:t>
    </dgm:pt>
    <dgm:pt modelId="{A42626A5-1700-4C89-B92E-C6E353B3BC7D}" type="pres">
      <dgm:prSet presAssocID="{F9E7BA0E-186B-4768-A573-2533EB17DCB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016CDE0-7159-42AA-A32B-4E79CBE4D277}" type="presOf" srcId="{2DEB9CF2-4B0E-4DE6-8A86-415D32807C3F}" destId="{2CB4EB97-56EE-4714-BFB0-612E85C70FEF}" srcOrd="0" destOrd="0" presId="urn:microsoft.com/office/officeart/2005/8/layout/radial4"/>
    <dgm:cxn modelId="{F13233CD-C42A-4D2A-BB8F-AA671AEF7E27}" type="presOf" srcId="{CC9913F1-355D-4309-88FD-F5456EECB5DA}" destId="{C810076F-0047-4F4A-80B1-B5F5A5434B2E}" srcOrd="0" destOrd="0" presId="urn:microsoft.com/office/officeart/2005/8/layout/radial4"/>
    <dgm:cxn modelId="{255B0E8E-9510-4E67-855A-4F1C91467193}" srcId="{0089F962-D426-416C-A22D-4676CA7AA7E5}" destId="{699E7743-32C5-4499-8226-2FDA5F0A07DA}" srcOrd="0" destOrd="0" parTransId="{03998262-D336-47A3-8D54-89D449E68E55}" sibTransId="{2B58B883-621E-4835-BDAB-1A25572CA91F}"/>
    <dgm:cxn modelId="{45D747CC-9470-40A3-A91C-BC7A64194880}" srcId="{CC9913F1-355D-4309-88FD-F5456EECB5DA}" destId="{0089F962-D426-416C-A22D-4676CA7AA7E5}" srcOrd="0" destOrd="0" parTransId="{2732FDF4-B166-4F5D-8097-D2D621155ADE}" sibTransId="{59574C5E-9652-48CD-9D5F-71223753E5D9}"/>
    <dgm:cxn modelId="{022956C9-5C23-4174-B18D-E6DE7A0EEED7}" type="presOf" srcId="{0089F962-D426-416C-A22D-4676CA7AA7E5}" destId="{F1056E7F-AE36-4674-B58D-C7D870F857FF}" srcOrd="0" destOrd="0" presId="urn:microsoft.com/office/officeart/2005/8/layout/radial4"/>
    <dgm:cxn modelId="{AB15D9A4-A698-4462-AEA5-375AB4DA2AF6}" type="presOf" srcId="{03B5DDA3-F181-4BA4-8F4C-8E1DC5EF337B}" destId="{EE668E4D-81D7-4884-874B-3255D9F58737}" srcOrd="0" destOrd="0" presId="urn:microsoft.com/office/officeart/2005/8/layout/radial4"/>
    <dgm:cxn modelId="{DC9138BD-403F-4452-ADF1-2E2CB331FA68}" type="presOf" srcId="{03998262-D336-47A3-8D54-89D449E68E55}" destId="{73354FE4-F845-4AD4-B2BD-DAEAC4F8F902}" srcOrd="0" destOrd="0" presId="urn:microsoft.com/office/officeart/2005/8/layout/radial4"/>
    <dgm:cxn modelId="{2D6D63BC-076B-430E-88C5-377582B0BA25}" srcId="{0089F962-D426-416C-A22D-4676CA7AA7E5}" destId="{F9E7BA0E-186B-4768-A573-2533EB17DCB9}" srcOrd="3" destOrd="0" parTransId="{D9239434-E511-4CD0-ABE9-9FE5A90BA390}" sibTransId="{5818F0F1-E983-48F4-BE39-064B08C4277F}"/>
    <dgm:cxn modelId="{053887EA-868A-4229-A6A9-F2298DB0FE35}" srcId="{0089F962-D426-416C-A22D-4676CA7AA7E5}" destId="{2DEB9CF2-4B0E-4DE6-8A86-415D32807C3F}" srcOrd="2" destOrd="0" parTransId="{37AA28A2-2701-4A3D-A5FE-71A37EFC3184}" sibTransId="{59698960-EE04-497C-8538-B822128F5BEE}"/>
    <dgm:cxn modelId="{BAEAD362-C785-47AD-9DBE-A97417CE6F37}" type="presOf" srcId="{F9E7BA0E-186B-4768-A573-2533EB17DCB9}" destId="{A42626A5-1700-4C89-B92E-C6E353B3BC7D}" srcOrd="0" destOrd="0" presId="urn:microsoft.com/office/officeart/2005/8/layout/radial4"/>
    <dgm:cxn modelId="{B01B7958-1B8A-4C6B-AA5E-17BEB724E0BE}" type="presOf" srcId="{D9239434-E511-4CD0-ABE9-9FE5A90BA390}" destId="{CB1D9C70-AF0C-4F29-A2C0-705A111E1026}" srcOrd="0" destOrd="0" presId="urn:microsoft.com/office/officeart/2005/8/layout/radial4"/>
    <dgm:cxn modelId="{B56262BD-51CF-48B8-B30D-3B152CCAB80D}" srcId="{0089F962-D426-416C-A22D-4676CA7AA7E5}" destId="{13472C29-32DC-48CD-A0A2-01AC12D4F3F9}" srcOrd="1" destOrd="0" parTransId="{03B5DDA3-F181-4BA4-8F4C-8E1DC5EF337B}" sibTransId="{685934F0-23B1-4A60-B98F-0F650171472F}"/>
    <dgm:cxn modelId="{F87392DE-38EE-448E-9783-758D0D3E0DC8}" type="presOf" srcId="{699E7743-32C5-4499-8226-2FDA5F0A07DA}" destId="{4D954B94-18E0-461C-87A6-22F3AE0350D5}" srcOrd="0" destOrd="0" presId="urn:microsoft.com/office/officeart/2005/8/layout/radial4"/>
    <dgm:cxn modelId="{D9EC504D-E735-4DE4-9E02-A5BF6F917365}" type="presOf" srcId="{37AA28A2-2701-4A3D-A5FE-71A37EFC3184}" destId="{560E5DFB-DAFE-4A5E-93FF-DBFF17B70417}" srcOrd="0" destOrd="0" presId="urn:microsoft.com/office/officeart/2005/8/layout/radial4"/>
    <dgm:cxn modelId="{743F77F4-84F7-4EA0-96AD-717FAF0A43D1}" type="presOf" srcId="{13472C29-32DC-48CD-A0A2-01AC12D4F3F9}" destId="{422150A3-7A64-4125-A8F8-2C870E17EC72}" srcOrd="0" destOrd="0" presId="urn:microsoft.com/office/officeart/2005/8/layout/radial4"/>
    <dgm:cxn modelId="{9847505E-4070-45FC-85B3-69B625B9F2AB}" type="presParOf" srcId="{C810076F-0047-4F4A-80B1-B5F5A5434B2E}" destId="{F1056E7F-AE36-4674-B58D-C7D870F857FF}" srcOrd="0" destOrd="0" presId="urn:microsoft.com/office/officeart/2005/8/layout/radial4"/>
    <dgm:cxn modelId="{DFD05E61-E7C0-471A-A5F0-75D2D6F005BD}" type="presParOf" srcId="{C810076F-0047-4F4A-80B1-B5F5A5434B2E}" destId="{73354FE4-F845-4AD4-B2BD-DAEAC4F8F902}" srcOrd="1" destOrd="0" presId="urn:microsoft.com/office/officeart/2005/8/layout/radial4"/>
    <dgm:cxn modelId="{CCB607B7-0C70-4E07-A774-A38822F9EE82}" type="presParOf" srcId="{C810076F-0047-4F4A-80B1-B5F5A5434B2E}" destId="{4D954B94-18E0-461C-87A6-22F3AE0350D5}" srcOrd="2" destOrd="0" presId="urn:microsoft.com/office/officeart/2005/8/layout/radial4"/>
    <dgm:cxn modelId="{C7D0BB97-F1C0-497D-8414-A026E5B33946}" type="presParOf" srcId="{C810076F-0047-4F4A-80B1-B5F5A5434B2E}" destId="{EE668E4D-81D7-4884-874B-3255D9F58737}" srcOrd="3" destOrd="0" presId="urn:microsoft.com/office/officeart/2005/8/layout/radial4"/>
    <dgm:cxn modelId="{4A1BF165-F5AF-4838-A12D-888077325D04}" type="presParOf" srcId="{C810076F-0047-4F4A-80B1-B5F5A5434B2E}" destId="{422150A3-7A64-4125-A8F8-2C870E17EC72}" srcOrd="4" destOrd="0" presId="urn:microsoft.com/office/officeart/2005/8/layout/radial4"/>
    <dgm:cxn modelId="{76266A05-9790-4912-9AE9-E3DBE3303687}" type="presParOf" srcId="{C810076F-0047-4F4A-80B1-B5F5A5434B2E}" destId="{560E5DFB-DAFE-4A5E-93FF-DBFF17B70417}" srcOrd="5" destOrd="0" presId="urn:microsoft.com/office/officeart/2005/8/layout/radial4"/>
    <dgm:cxn modelId="{31E78918-35F3-4011-941B-BC9CDC66E37B}" type="presParOf" srcId="{C810076F-0047-4F4A-80B1-B5F5A5434B2E}" destId="{2CB4EB97-56EE-4714-BFB0-612E85C70FEF}" srcOrd="6" destOrd="0" presId="urn:microsoft.com/office/officeart/2005/8/layout/radial4"/>
    <dgm:cxn modelId="{CDB5AF04-E4AF-49D9-92C4-4092F5955E13}" type="presParOf" srcId="{C810076F-0047-4F4A-80B1-B5F5A5434B2E}" destId="{CB1D9C70-AF0C-4F29-A2C0-705A111E1026}" srcOrd="7" destOrd="0" presId="urn:microsoft.com/office/officeart/2005/8/layout/radial4"/>
    <dgm:cxn modelId="{C0100163-F906-4990-B85C-5B7D9F58142E}" type="presParOf" srcId="{C810076F-0047-4F4A-80B1-B5F5A5434B2E}" destId="{A42626A5-1700-4C89-B92E-C6E353B3BC7D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363B46-8AAE-4A51-B989-1199A03B98D3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178605C-B9F5-4151-8008-F81563C5CC1D}">
      <dgm:prSet phldrT="[Texto]"/>
      <dgm:spPr/>
      <dgm:t>
        <a:bodyPr/>
        <a:lstStyle/>
        <a:p>
          <a:r>
            <a:rPr lang="pt-BR" dirty="0" smtClean="0"/>
            <a:t>Mix de Comunicação</a:t>
          </a:r>
          <a:endParaRPr lang="pt-BR" dirty="0"/>
        </a:p>
      </dgm:t>
    </dgm:pt>
    <dgm:pt modelId="{A94ABC06-7850-4B19-B592-057AA5EC94F6}" type="parTrans" cxnId="{AE1DCD4F-2E92-48C9-AE3C-BDA892876744}">
      <dgm:prSet/>
      <dgm:spPr/>
      <dgm:t>
        <a:bodyPr/>
        <a:lstStyle/>
        <a:p>
          <a:endParaRPr lang="pt-BR"/>
        </a:p>
      </dgm:t>
    </dgm:pt>
    <dgm:pt modelId="{27762E8F-9434-47A5-911C-3421243A2B0F}" type="sibTrans" cxnId="{AE1DCD4F-2E92-48C9-AE3C-BDA892876744}">
      <dgm:prSet/>
      <dgm:spPr/>
      <dgm:t>
        <a:bodyPr/>
        <a:lstStyle/>
        <a:p>
          <a:endParaRPr lang="pt-BR"/>
        </a:p>
      </dgm:t>
    </dgm:pt>
    <dgm:pt modelId="{27567987-4D94-4BFC-95A0-673D45BAB94F}">
      <dgm:prSet phldrT="[Texto]"/>
      <dgm:spPr/>
      <dgm:t>
        <a:bodyPr/>
        <a:lstStyle/>
        <a:p>
          <a:r>
            <a:rPr lang="pt-BR" dirty="0" smtClean="0"/>
            <a:t>Publicidade e Propaganda</a:t>
          </a:r>
          <a:endParaRPr lang="pt-BR" dirty="0"/>
        </a:p>
      </dgm:t>
    </dgm:pt>
    <dgm:pt modelId="{66623A7D-5ABE-4443-BC34-DAA05A264627}" type="parTrans" cxnId="{8A2C77CD-9448-4047-A994-28D20935D3D8}">
      <dgm:prSet/>
      <dgm:spPr/>
      <dgm:t>
        <a:bodyPr/>
        <a:lstStyle/>
        <a:p>
          <a:endParaRPr lang="pt-BR"/>
        </a:p>
      </dgm:t>
    </dgm:pt>
    <dgm:pt modelId="{6747B1CD-F11B-47D7-ADF0-3607777316A7}" type="sibTrans" cxnId="{8A2C77CD-9448-4047-A994-28D20935D3D8}">
      <dgm:prSet/>
      <dgm:spPr/>
      <dgm:t>
        <a:bodyPr/>
        <a:lstStyle/>
        <a:p>
          <a:endParaRPr lang="pt-BR"/>
        </a:p>
      </dgm:t>
    </dgm:pt>
    <dgm:pt modelId="{876EB22D-6D95-46A1-B677-281C7DFB7B71}">
      <dgm:prSet phldrT="[Texto]"/>
      <dgm:spPr/>
      <dgm:t>
        <a:bodyPr/>
        <a:lstStyle/>
        <a:p>
          <a:r>
            <a:rPr lang="pt-BR" dirty="0" smtClean="0"/>
            <a:t>Promoção de Vendas</a:t>
          </a:r>
          <a:endParaRPr lang="pt-BR" dirty="0"/>
        </a:p>
      </dgm:t>
    </dgm:pt>
    <dgm:pt modelId="{E035F7D5-AC93-4594-8393-0D1B4EA2FC72}" type="parTrans" cxnId="{3D6216CD-B7EB-4B71-B75C-B776873B61FA}">
      <dgm:prSet/>
      <dgm:spPr/>
      <dgm:t>
        <a:bodyPr/>
        <a:lstStyle/>
        <a:p>
          <a:endParaRPr lang="pt-BR"/>
        </a:p>
      </dgm:t>
    </dgm:pt>
    <dgm:pt modelId="{A19722B2-3418-4C8A-AC24-1203C25A6F88}" type="sibTrans" cxnId="{3D6216CD-B7EB-4B71-B75C-B776873B61FA}">
      <dgm:prSet/>
      <dgm:spPr/>
      <dgm:t>
        <a:bodyPr/>
        <a:lstStyle/>
        <a:p>
          <a:endParaRPr lang="pt-BR"/>
        </a:p>
      </dgm:t>
    </dgm:pt>
    <dgm:pt modelId="{74D72C15-3122-4F8E-87D2-740C9F712C40}">
      <dgm:prSet phldrT="[Texto]"/>
      <dgm:spPr/>
      <dgm:t>
        <a:bodyPr/>
        <a:lstStyle/>
        <a:p>
          <a:r>
            <a:rPr lang="pt-BR" dirty="0" smtClean="0"/>
            <a:t>Assessoria de Imprensa</a:t>
          </a:r>
          <a:endParaRPr lang="pt-BR" dirty="0"/>
        </a:p>
      </dgm:t>
    </dgm:pt>
    <dgm:pt modelId="{19374B1A-5957-4227-ACEB-9B977BB65EFA}" type="parTrans" cxnId="{E0400EF6-AAB3-407F-99B3-9E024D0C8E9A}">
      <dgm:prSet/>
      <dgm:spPr/>
      <dgm:t>
        <a:bodyPr/>
        <a:lstStyle/>
        <a:p>
          <a:endParaRPr lang="pt-BR"/>
        </a:p>
      </dgm:t>
    </dgm:pt>
    <dgm:pt modelId="{08F2D2ED-456C-414A-9D09-C772E554DF42}" type="sibTrans" cxnId="{E0400EF6-AAB3-407F-99B3-9E024D0C8E9A}">
      <dgm:prSet/>
      <dgm:spPr/>
      <dgm:t>
        <a:bodyPr/>
        <a:lstStyle/>
        <a:p>
          <a:endParaRPr lang="pt-BR"/>
        </a:p>
      </dgm:t>
    </dgm:pt>
    <dgm:pt modelId="{7C600E2D-12CE-43BE-B7E0-28501F606291}">
      <dgm:prSet phldrT="[Texto]"/>
      <dgm:spPr/>
      <dgm:t>
        <a:bodyPr/>
        <a:lstStyle/>
        <a:p>
          <a:r>
            <a:rPr lang="pt-BR" dirty="0" smtClean="0"/>
            <a:t>Venda Pessoal</a:t>
          </a:r>
          <a:endParaRPr lang="pt-BR" dirty="0"/>
        </a:p>
      </dgm:t>
    </dgm:pt>
    <dgm:pt modelId="{C2726D59-0C26-49E9-B8F3-F110015617E9}" type="parTrans" cxnId="{C470929C-ED59-4EBC-87BB-ABEEFD3968BD}">
      <dgm:prSet/>
      <dgm:spPr/>
      <dgm:t>
        <a:bodyPr/>
        <a:lstStyle/>
        <a:p>
          <a:endParaRPr lang="pt-BR"/>
        </a:p>
      </dgm:t>
    </dgm:pt>
    <dgm:pt modelId="{A78929B2-BBA7-4B3F-AD7D-F989DCFC8A24}" type="sibTrans" cxnId="{C470929C-ED59-4EBC-87BB-ABEEFD3968BD}">
      <dgm:prSet/>
      <dgm:spPr/>
      <dgm:t>
        <a:bodyPr/>
        <a:lstStyle/>
        <a:p>
          <a:endParaRPr lang="pt-BR"/>
        </a:p>
      </dgm:t>
    </dgm:pt>
    <dgm:pt modelId="{055FE155-A226-4616-8667-DC57D4195AD7}">
      <dgm:prSet phldrT="[Texto]"/>
      <dgm:spPr/>
      <dgm:t>
        <a:bodyPr/>
        <a:lstStyle/>
        <a:p>
          <a:r>
            <a:rPr lang="pt-BR" dirty="0" smtClean="0"/>
            <a:t>Marketing Direto</a:t>
          </a:r>
          <a:endParaRPr lang="pt-BR" dirty="0"/>
        </a:p>
      </dgm:t>
    </dgm:pt>
    <dgm:pt modelId="{9388817E-C37D-4D36-918F-A0E724F16C1C}" type="parTrans" cxnId="{B3C08F23-169F-4636-A27E-2FEAB8F16C2E}">
      <dgm:prSet/>
      <dgm:spPr/>
      <dgm:t>
        <a:bodyPr/>
        <a:lstStyle/>
        <a:p>
          <a:endParaRPr lang="pt-BR"/>
        </a:p>
      </dgm:t>
    </dgm:pt>
    <dgm:pt modelId="{0163AC91-65F8-41AF-8B19-E7649F9B05E3}" type="sibTrans" cxnId="{B3C08F23-169F-4636-A27E-2FEAB8F16C2E}">
      <dgm:prSet/>
      <dgm:spPr/>
      <dgm:t>
        <a:bodyPr/>
        <a:lstStyle/>
        <a:p>
          <a:endParaRPr lang="pt-BR"/>
        </a:p>
      </dgm:t>
    </dgm:pt>
    <dgm:pt modelId="{EC6E501A-1EAC-47E4-94CE-1662B91E46D9}">
      <dgm:prSet phldrT="[Texto]"/>
      <dgm:spPr/>
      <dgm:t>
        <a:bodyPr/>
        <a:lstStyle/>
        <a:p>
          <a:r>
            <a:rPr lang="pt-BR" dirty="0" smtClean="0"/>
            <a:t>Web Marketing</a:t>
          </a:r>
          <a:endParaRPr lang="pt-BR" dirty="0"/>
        </a:p>
      </dgm:t>
    </dgm:pt>
    <dgm:pt modelId="{C5AFD0FA-50F1-4CE6-AB51-DD09780FA94C}" type="parTrans" cxnId="{8EDF7836-8450-4A04-B768-FE91FAB919F9}">
      <dgm:prSet/>
      <dgm:spPr/>
      <dgm:t>
        <a:bodyPr/>
        <a:lstStyle/>
        <a:p>
          <a:endParaRPr lang="pt-BR"/>
        </a:p>
      </dgm:t>
    </dgm:pt>
    <dgm:pt modelId="{8A4D25A4-DDC8-413A-96B7-0753D8A61D62}" type="sibTrans" cxnId="{8EDF7836-8450-4A04-B768-FE91FAB919F9}">
      <dgm:prSet/>
      <dgm:spPr/>
      <dgm:t>
        <a:bodyPr/>
        <a:lstStyle/>
        <a:p>
          <a:endParaRPr lang="pt-BR"/>
        </a:p>
      </dgm:t>
    </dgm:pt>
    <dgm:pt modelId="{5A8B3E4E-4492-4650-B4AD-8B606718E1FE}">
      <dgm:prSet phldrT="[Texto]"/>
      <dgm:spPr/>
      <dgm:t>
        <a:bodyPr/>
        <a:lstStyle/>
        <a:p>
          <a:r>
            <a:rPr lang="pt-BR" dirty="0" smtClean="0"/>
            <a:t>Eventos</a:t>
          </a:r>
          <a:endParaRPr lang="pt-BR" dirty="0"/>
        </a:p>
      </dgm:t>
    </dgm:pt>
    <dgm:pt modelId="{0595A8F2-4A71-406F-9573-F4B8E4FCB451}" type="parTrans" cxnId="{BC78A4AD-9393-4B33-9ECB-1D5C4EF83F6B}">
      <dgm:prSet/>
      <dgm:spPr/>
      <dgm:t>
        <a:bodyPr/>
        <a:lstStyle/>
        <a:p>
          <a:endParaRPr lang="pt-BR"/>
        </a:p>
      </dgm:t>
    </dgm:pt>
    <dgm:pt modelId="{14FA1622-9D4D-4EC0-9454-72CE3C4D0044}" type="sibTrans" cxnId="{BC78A4AD-9393-4B33-9ECB-1D5C4EF83F6B}">
      <dgm:prSet/>
      <dgm:spPr/>
      <dgm:t>
        <a:bodyPr/>
        <a:lstStyle/>
        <a:p>
          <a:endParaRPr lang="pt-BR"/>
        </a:p>
      </dgm:t>
    </dgm:pt>
    <dgm:pt modelId="{9A59FF2F-3B7F-4D9E-846F-07CBFA4E88F7}" type="pres">
      <dgm:prSet presAssocID="{2A363B46-8AAE-4A51-B989-1199A03B98D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DE0A4DF-BDB2-4E5B-97A7-79758AE33DF2}" type="pres">
      <dgm:prSet presAssocID="{D178605C-B9F5-4151-8008-F81563C5CC1D}" presName="centerShape" presStyleLbl="node0" presStyleIdx="0" presStyleCnt="1"/>
      <dgm:spPr/>
      <dgm:t>
        <a:bodyPr/>
        <a:lstStyle/>
        <a:p>
          <a:endParaRPr lang="pt-BR"/>
        </a:p>
      </dgm:t>
    </dgm:pt>
    <dgm:pt modelId="{436D4C24-1BD7-48E2-9706-846683A949B2}" type="pres">
      <dgm:prSet presAssocID="{66623A7D-5ABE-4443-BC34-DAA05A264627}" presName="parTrans" presStyleLbl="sibTrans2D1" presStyleIdx="0" presStyleCnt="7"/>
      <dgm:spPr/>
      <dgm:t>
        <a:bodyPr/>
        <a:lstStyle/>
        <a:p>
          <a:endParaRPr lang="pt-BR"/>
        </a:p>
      </dgm:t>
    </dgm:pt>
    <dgm:pt modelId="{B0E601B6-DB12-421C-9673-9B9606A227EA}" type="pres">
      <dgm:prSet presAssocID="{66623A7D-5ABE-4443-BC34-DAA05A264627}" presName="connectorText" presStyleLbl="sibTrans2D1" presStyleIdx="0" presStyleCnt="7"/>
      <dgm:spPr/>
      <dgm:t>
        <a:bodyPr/>
        <a:lstStyle/>
        <a:p>
          <a:endParaRPr lang="pt-BR"/>
        </a:p>
      </dgm:t>
    </dgm:pt>
    <dgm:pt modelId="{3E872F52-9AED-4F70-8F43-83858F600C37}" type="pres">
      <dgm:prSet presAssocID="{27567987-4D94-4BFC-95A0-673D45BAB94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17409D5-19B1-4A4B-86CF-6006B8EE477D}" type="pres">
      <dgm:prSet presAssocID="{E035F7D5-AC93-4594-8393-0D1B4EA2FC72}" presName="parTrans" presStyleLbl="sibTrans2D1" presStyleIdx="1" presStyleCnt="7"/>
      <dgm:spPr/>
      <dgm:t>
        <a:bodyPr/>
        <a:lstStyle/>
        <a:p>
          <a:endParaRPr lang="pt-BR"/>
        </a:p>
      </dgm:t>
    </dgm:pt>
    <dgm:pt modelId="{C6F87A21-1700-42D2-B50D-FBCC60B3F47F}" type="pres">
      <dgm:prSet presAssocID="{E035F7D5-AC93-4594-8393-0D1B4EA2FC72}" presName="connectorText" presStyleLbl="sibTrans2D1" presStyleIdx="1" presStyleCnt="7"/>
      <dgm:spPr/>
      <dgm:t>
        <a:bodyPr/>
        <a:lstStyle/>
        <a:p>
          <a:endParaRPr lang="pt-BR"/>
        </a:p>
      </dgm:t>
    </dgm:pt>
    <dgm:pt modelId="{C03B6D77-52DA-49FB-B66E-156EE3FE0ECF}" type="pres">
      <dgm:prSet presAssocID="{876EB22D-6D95-46A1-B677-281C7DFB7B71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282C5D-E850-4638-8F18-1DED2073FB3F}" type="pres">
      <dgm:prSet presAssocID="{0595A8F2-4A71-406F-9573-F4B8E4FCB451}" presName="parTrans" presStyleLbl="sibTrans2D1" presStyleIdx="2" presStyleCnt="7"/>
      <dgm:spPr/>
      <dgm:t>
        <a:bodyPr/>
        <a:lstStyle/>
        <a:p>
          <a:endParaRPr lang="pt-BR"/>
        </a:p>
      </dgm:t>
    </dgm:pt>
    <dgm:pt modelId="{F8D86887-2D9F-4E4C-8EEC-4C066DFE633D}" type="pres">
      <dgm:prSet presAssocID="{0595A8F2-4A71-406F-9573-F4B8E4FCB451}" presName="connectorText" presStyleLbl="sibTrans2D1" presStyleIdx="2" presStyleCnt="7"/>
      <dgm:spPr/>
      <dgm:t>
        <a:bodyPr/>
        <a:lstStyle/>
        <a:p>
          <a:endParaRPr lang="pt-BR"/>
        </a:p>
      </dgm:t>
    </dgm:pt>
    <dgm:pt modelId="{30D8A544-AC3A-45B0-B645-1628A604594C}" type="pres">
      <dgm:prSet presAssocID="{5A8B3E4E-4492-4650-B4AD-8B606718E1F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D8F4B7-6ACF-433D-A83B-DA94E4E4A110}" type="pres">
      <dgm:prSet presAssocID="{19374B1A-5957-4227-ACEB-9B977BB65EFA}" presName="parTrans" presStyleLbl="sibTrans2D1" presStyleIdx="3" presStyleCnt="7"/>
      <dgm:spPr/>
      <dgm:t>
        <a:bodyPr/>
        <a:lstStyle/>
        <a:p>
          <a:endParaRPr lang="pt-BR"/>
        </a:p>
      </dgm:t>
    </dgm:pt>
    <dgm:pt modelId="{4C6262FB-524F-497A-BF8E-319592D070B4}" type="pres">
      <dgm:prSet presAssocID="{19374B1A-5957-4227-ACEB-9B977BB65EFA}" presName="connectorText" presStyleLbl="sibTrans2D1" presStyleIdx="3" presStyleCnt="7"/>
      <dgm:spPr/>
      <dgm:t>
        <a:bodyPr/>
        <a:lstStyle/>
        <a:p>
          <a:endParaRPr lang="pt-BR"/>
        </a:p>
      </dgm:t>
    </dgm:pt>
    <dgm:pt modelId="{5EDA0874-C400-4412-BCF2-4C7AFFD9DE8F}" type="pres">
      <dgm:prSet presAssocID="{74D72C15-3122-4F8E-87D2-740C9F712C4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F264DA-A807-4FAF-8F6D-79F09DE25D69}" type="pres">
      <dgm:prSet presAssocID="{C2726D59-0C26-49E9-B8F3-F110015617E9}" presName="parTrans" presStyleLbl="sibTrans2D1" presStyleIdx="4" presStyleCnt="7"/>
      <dgm:spPr/>
      <dgm:t>
        <a:bodyPr/>
        <a:lstStyle/>
        <a:p>
          <a:endParaRPr lang="pt-BR"/>
        </a:p>
      </dgm:t>
    </dgm:pt>
    <dgm:pt modelId="{37C9B737-D9F2-4EB6-B9DA-26F9B8D4E4D1}" type="pres">
      <dgm:prSet presAssocID="{C2726D59-0C26-49E9-B8F3-F110015617E9}" presName="connectorText" presStyleLbl="sibTrans2D1" presStyleIdx="4" presStyleCnt="7"/>
      <dgm:spPr/>
      <dgm:t>
        <a:bodyPr/>
        <a:lstStyle/>
        <a:p>
          <a:endParaRPr lang="pt-BR"/>
        </a:p>
      </dgm:t>
    </dgm:pt>
    <dgm:pt modelId="{0DF78919-0849-428F-87B2-AFED937E8B43}" type="pres">
      <dgm:prSet presAssocID="{7C600E2D-12CE-43BE-B7E0-28501F606291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94A69D-000C-4924-A872-5E347F5CAEF0}" type="pres">
      <dgm:prSet presAssocID="{9388817E-C37D-4D36-918F-A0E724F16C1C}" presName="parTrans" presStyleLbl="sibTrans2D1" presStyleIdx="5" presStyleCnt="7"/>
      <dgm:spPr/>
      <dgm:t>
        <a:bodyPr/>
        <a:lstStyle/>
        <a:p>
          <a:endParaRPr lang="pt-BR"/>
        </a:p>
      </dgm:t>
    </dgm:pt>
    <dgm:pt modelId="{D031A056-454A-4D45-8E1C-F5E25897E6CC}" type="pres">
      <dgm:prSet presAssocID="{9388817E-C37D-4D36-918F-A0E724F16C1C}" presName="connectorText" presStyleLbl="sibTrans2D1" presStyleIdx="5" presStyleCnt="7"/>
      <dgm:spPr/>
      <dgm:t>
        <a:bodyPr/>
        <a:lstStyle/>
        <a:p>
          <a:endParaRPr lang="pt-BR"/>
        </a:p>
      </dgm:t>
    </dgm:pt>
    <dgm:pt modelId="{0EA25124-7BF4-47FE-BC1C-D25D372E18FC}" type="pres">
      <dgm:prSet presAssocID="{055FE155-A226-4616-8667-DC57D4195AD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7572D2F-29F6-4A3D-A4BD-7859C06866AC}" type="pres">
      <dgm:prSet presAssocID="{C5AFD0FA-50F1-4CE6-AB51-DD09780FA94C}" presName="parTrans" presStyleLbl="sibTrans2D1" presStyleIdx="6" presStyleCnt="7"/>
      <dgm:spPr/>
      <dgm:t>
        <a:bodyPr/>
        <a:lstStyle/>
        <a:p>
          <a:endParaRPr lang="pt-BR"/>
        </a:p>
      </dgm:t>
    </dgm:pt>
    <dgm:pt modelId="{769B8A30-18F5-489D-A007-A4908DC4D7E5}" type="pres">
      <dgm:prSet presAssocID="{C5AFD0FA-50F1-4CE6-AB51-DD09780FA94C}" presName="connectorText" presStyleLbl="sibTrans2D1" presStyleIdx="6" presStyleCnt="7"/>
      <dgm:spPr/>
      <dgm:t>
        <a:bodyPr/>
        <a:lstStyle/>
        <a:p>
          <a:endParaRPr lang="pt-BR"/>
        </a:p>
      </dgm:t>
    </dgm:pt>
    <dgm:pt modelId="{0CED0100-E8E2-4C7B-9950-C0EFBC935E01}" type="pres">
      <dgm:prSet presAssocID="{EC6E501A-1EAC-47E4-94CE-1662B91E46D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A62EE77-89CE-4772-A4DD-FE05096C7CC6}" type="presOf" srcId="{C2726D59-0C26-49E9-B8F3-F110015617E9}" destId="{37C9B737-D9F2-4EB6-B9DA-26F9B8D4E4D1}" srcOrd="1" destOrd="0" presId="urn:microsoft.com/office/officeart/2005/8/layout/radial5"/>
    <dgm:cxn modelId="{65A6D222-9B00-4986-9252-8910AD064056}" type="presOf" srcId="{876EB22D-6D95-46A1-B677-281C7DFB7B71}" destId="{C03B6D77-52DA-49FB-B66E-156EE3FE0ECF}" srcOrd="0" destOrd="0" presId="urn:microsoft.com/office/officeart/2005/8/layout/radial5"/>
    <dgm:cxn modelId="{D841998F-BFD5-44E9-8E60-2A2D8120ECB4}" type="presOf" srcId="{19374B1A-5957-4227-ACEB-9B977BB65EFA}" destId="{4C6262FB-524F-497A-BF8E-319592D070B4}" srcOrd="1" destOrd="0" presId="urn:microsoft.com/office/officeart/2005/8/layout/radial5"/>
    <dgm:cxn modelId="{9B2E328B-FAF0-4D00-AB23-8BEE0195999D}" type="presOf" srcId="{C5AFD0FA-50F1-4CE6-AB51-DD09780FA94C}" destId="{769B8A30-18F5-489D-A007-A4908DC4D7E5}" srcOrd="1" destOrd="0" presId="urn:microsoft.com/office/officeart/2005/8/layout/radial5"/>
    <dgm:cxn modelId="{323CC2B0-B416-4581-A0F5-163F10B990EB}" type="presOf" srcId="{EC6E501A-1EAC-47E4-94CE-1662B91E46D9}" destId="{0CED0100-E8E2-4C7B-9950-C0EFBC935E01}" srcOrd="0" destOrd="0" presId="urn:microsoft.com/office/officeart/2005/8/layout/radial5"/>
    <dgm:cxn modelId="{3A0D971B-0256-42F3-A509-8EF132C65144}" type="presOf" srcId="{E035F7D5-AC93-4594-8393-0D1B4EA2FC72}" destId="{C6F87A21-1700-42D2-B50D-FBCC60B3F47F}" srcOrd="1" destOrd="0" presId="urn:microsoft.com/office/officeart/2005/8/layout/radial5"/>
    <dgm:cxn modelId="{97CCDFEC-A8FC-4437-AB71-8B55A0AAC479}" type="presOf" srcId="{E035F7D5-AC93-4594-8393-0D1B4EA2FC72}" destId="{B17409D5-19B1-4A4B-86CF-6006B8EE477D}" srcOrd="0" destOrd="0" presId="urn:microsoft.com/office/officeart/2005/8/layout/radial5"/>
    <dgm:cxn modelId="{F8848FDE-0168-406C-A0BB-38DB9E403769}" type="presOf" srcId="{2A363B46-8AAE-4A51-B989-1199A03B98D3}" destId="{9A59FF2F-3B7F-4D9E-846F-07CBFA4E88F7}" srcOrd="0" destOrd="0" presId="urn:microsoft.com/office/officeart/2005/8/layout/radial5"/>
    <dgm:cxn modelId="{CD7A9751-F6A3-4DDD-AC8C-03B477B314BE}" type="presOf" srcId="{66623A7D-5ABE-4443-BC34-DAA05A264627}" destId="{436D4C24-1BD7-48E2-9706-846683A949B2}" srcOrd="0" destOrd="0" presId="urn:microsoft.com/office/officeart/2005/8/layout/radial5"/>
    <dgm:cxn modelId="{49C960A3-94E9-4C79-A4D5-78FBB074187A}" type="presOf" srcId="{055FE155-A226-4616-8667-DC57D4195AD7}" destId="{0EA25124-7BF4-47FE-BC1C-D25D372E18FC}" srcOrd="0" destOrd="0" presId="urn:microsoft.com/office/officeart/2005/8/layout/radial5"/>
    <dgm:cxn modelId="{5BFB4250-DFE4-4AEA-ADF1-750DDF7F8A62}" type="presOf" srcId="{5A8B3E4E-4492-4650-B4AD-8B606718E1FE}" destId="{30D8A544-AC3A-45B0-B645-1628A604594C}" srcOrd="0" destOrd="0" presId="urn:microsoft.com/office/officeart/2005/8/layout/radial5"/>
    <dgm:cxn modelId="{3DA590E1-BB6F-4173-81D3-C731FCF9013F}" type="presOf" srcId="{74D72C15-3122-4F8E-87D2-740C9F712C40}" destId="{5EDA0874-C400-4412-BCF2-4C7AFFD9DE8F}" srcOrd="0" destOrd="0" presId="urn:microsoft.com/office/officeart/2005/8/layout/radial5"/>
    <dgm:cxn modelId="{48A2EDB7-F0FD-4622-8F71-3CDE9744C623}" type="presOf" srcId="{0595A8F2-4A71-406F-9573-F4B8E4FCB451}" destId="{E9282C5D-E850-4638-8F18-1DED2073FB3F}" srcOrd="0" destOrd="0" presId="urn:microsoft.com/office/officeart/2005/8/layout/radial5"/>
    <dgm:cxn modelId="{3D6216CD-B7EB-4B71-B75C-B776873B61FA}" srcId="{D178605C-B9F5-4151-8008-F81563C5CC1D}" destId="{876EB22D-6D95-46A1-B677-281C7DFB7B71}" srcOrd="1" destOrd="0" parTransId="{E035F7D5-AC93-4594-8393-0D1B4EA2FC72}" sibTransId="{A19722B2-3418-4C8A-AC24-1203C25A6F88}"/>
    <dgm:cxn modelId="{F7749D15-C21F-4E2E-AA9B-B24A1122861D}" type="presOf" srcId="{9388817E-C37D-4D36-918F-A0E724F16C1C}" destId="{D031A056-454A-4D45-8E1C-F5E25897E6CC}" srcOrd="1" destOrd="0" presId="urn:microsoft.com/office/officeart/2005/8/layout/radial5"/>
    <dgm:cxn modelId="{40BAEBAE-BD50-4A30-9E31-FE6E460B6B76}" type="presOf" srcId="{C5AFD0FA-50F1-4CE6-AB51-DD09780FA94C}" destId="{57572D2F-29F6-4A3D-A4BD-7859C06866AC}" srcOrd="0" destOrd="0" presId="urn:microsoft.com/office/officeart/2005/8/layout/radial5"/>
    <dgm:cxn modelId="{BC78A4AD-9393-4B33-9ECB-1D5C4EF83F6B}" srcId="{D178605C-B9F5-4151-8008-F81563C5CC1D}" destId="{5A8B3E4E-4492-4650-B4AD-8B606718E1FE}" srcOrd="2" destOrd="0" parTransId="{0595A8F2-4A71-406F-9573-F4B8E4FCB451}" sibTransId="{14FA1622-9D4D-4EC0-9454-72CE3C4D0044}"/>
    <dgm:cxn modelId="{AE1DCD4F-2E92-48C9-AE3C-BDA892876744}" srcId="{2A363B46-8AAE-4A51-B989-1199A03B98D3}" destId="{D178605C-B9F5-4151-8008-F81563C5CC1D}" srcOrd="0" destOrd="0" parTransId="{A94ABC06-7850-4B19-B592-057AA5EC94F6}" sibTransId="{27762E8F-9434-47A5-911C-3421243A2B0F}"/>
    <dgm:cxn modelId="{8EDF7836-8450-4A04-B768-FE91FAB919F9}" srcId="{D178605C-B9F5-4151-8008-F81563C5CC1D}" destId="{EC6E501A-1EAC-47E4-94CE-1662B91E46D9}" srcOrd="6" destOrd="0" parTransId="{C5AFD0FA-50F1-4CE6-AB51-DD09780FA94C}" sibTransId="{8A4D25A4-DDC8-413A-96B7-0753D8A61D62}"/>
    <dgm:cxn modelId="{E0400EF6-AAB3-407F-99B3-9E024D0C8E9A}" srcId="{D178605C-B9F5-4151-8008-F81563C5CC1D}" destId="{74D72C15-3122-4F8E-87D2-740C9F712C40}" srcOrd="3" destOrd="0" parTransId="{19374B1A-5957-4227-ACEB-9B977BB65EFA}" sibTransId="{08F2D2ED-456C-414A-9D09-C772E554DF42}"/>
    <dgm:cxn modelId="{668B2724-78FF-4B70-BE83-00A9A7B9EF98}" type="presOf" srcId="{66623A7D-5ABE-4443-BC34-DAA05A264627}" destId="{B0E601B6-DB12-421C-9673-9B9606A227EA}" srcOrd="1" destOrd="0" presId="urn:microsoft.com/office/officeart/2005/8/layout/radial5"/>
    <dgm:cxn modelId="{C470929C-ED59-4EBC-87BB-ABEEFD3968BD}" srcId="{D178605C-B9F5-4151-8008-F81563C5CC1D}" destId="{7C600E2D-12CE-43BE-B7E0-28501F606291}" srcOrd="4" destOrd="0" parTransId="{C2726D59-0C26-49E9-B8F3-F110015617E9}" sibTransId="{A78929B2-BBA7-4B3F-AD7D-F989DCFC8A24}"/>
    <dgm:cxn modelId="{7D33A747-250B-4346-9558-77083401CF40}" type="presOf" srcId="{9388817E-C37D-4D36-918F-A0E724F16C1C}" destId="{3D94A69D-000C-4924-A872-5E347F5CAEF0}" srcOrd="0" destOrd="0" presId="urn:microsoft.com/office/officeart/2005/8/layout/radial5"/>
    <dgm:cxn modelId="{7C8B4F3C-6298-446F-96DA-0B0F1E085956}" type="presOf" srcId="{7C600E2D-12CE-43BE-B7E0-28501F606291}" destId="{0DF78919-0849-428F-87B2-AFED937E8B43}" srcOrd="0" destOrd="0" presId="urn:microsoft.com/office/officeart/2005/8/layout/radial5"/>
    <dgm:cxn modelId="{0257FD3C-9B70-40AD-A577-04A96C59CA41}" type="presOf" srcId="{19374B1A-5957-4227-ACEB-9B977BB65EFA}" destId="{78D8F4B7-6ACF-433D-A83B-DA94E4E4A110}" srcOrd="0" destOrd="0" presId="urn:microsoft.com/office/officeart/2005/8/layout/radial5"/>
    <dgm:cxn modelId="{B600FBDE-F1CB-4332-AED8-A70A3E4BF35C}" type="presOf" srcId="{0595A8F2-4A71-406F-9573-F4B8E4FCB451}" destId="{F8D86887-2D9F-4E4C-8EEC-4C066DFE633D}" srcOrd="1" destOrd="0" presId="urn:microsoft.com/office/officeart/2005/8/layout/radial5"/>
    <dgm:cxn modelId="{937939B1-996D-44AE-B45A-F7864CE60259}" type="presOf" srcId="{D178605C-B9F5-4151-8008-F81563C5CC1D}" destId="{2DE0A4DF-BDB2-4E5B-97A7-79758AE33DF2}" srcOrd="0" destOrd="0" presId="urn:microsoft.com/office/officeart/2005/8/layout/radial5"/>
    <dgm:cxn modelId="{757C9513-895F-40B9-9799-23D7871548C9}" type="presOf" srcId="{C2726D59-0C26-49E9-B8F3-F110015617E9}" destId="{65F264DA-A807-4FAF-8F6D-79F09DE25D69}" srcOrd="0" destOrd="0" presId="urn:microsoft.com/office/officeart/2005/8/layout/radial5"/>
    <dgm:cxn modelId="{9B1D8512-B67D-432E-AE70-DC072D2E447A}" type="presOf" srcId="{27567987-4D94-4BFC-95A0-673D45BAB94F}" destId="{3E872F52-9AED-4F70-8F43-83858F600C37}" srcOrd="0" destOrd="0" presId="urn:microsoft.com/office/officeart/2005/8/layout/radial5"/>
    <dgm:cxn modelId="{B3C08F23-169F-4636-A27E-2FEAB8F16C2E}" srcId="{D178605C-B9F5-4151-8008-F81563C5CC1D}" destId="{055FE155-A226-4616-8667-DC57D4195AD7}" srcOrd="5" destOrd="0" parTransId="{9388817E-C37D-4D36-918F-A0E724F16C1C}" sibTransId="{0163AC91-65F8-41AF-8B19-E7649F9B05E3}"/>
    <dgm:cxn modelId="{8A2C77CD-9448-4047-A994-28D20935D3D8}" srcId="{D178605C-B9F5-4151-8008-F81563C5CC1D}" destId="{27567987-4D94-4BFC-95A0-673D45BAB94F}" srcOrd="0" destOrd="0" parTransId="{66623A7D-5ABE-4443-BC34-DAA05A264627}" sibTransId="{6747B1CD-F11B-47D7-ADF0-3607777316A7}"/>
    <dgm:cxn modelId="{8AD114D8-C82E-4204-8970-1B7D3113365C}" type="presParOf" srcId="{9A59FF2F-3B7F-4D9E-846F-07CBFA4E88F7}" destId="{2DE0A4DF-BDB2-4E5B-97A7-79758AE33DF2}" srcOrd="0" destOrd="0" presId="urn:microsoft.com/office/officeart/2005/8/layout/radial5"/>
    <dgm:cxn modelId="{1BC3E438-54B7-4BD9-8880-6EA2B2065227}" type="presParOf" srcId="{9A59FF2F-3B7F-4D9E-846F-07CBFA4E88F7}" destId="{436D4C24-1BD7-48E2-9706-846683A949B2}" srcOrd="1" destOrd="0" presId="urn:microsoft.com/office/officeart/2005/8/layout/radial5"/>
    <dgm:cxn modelId="{4A845321-321D-40E3-85D0-4B67D73E92B5}" type="presParOf" srcId="{436D4C24-1BD7-48E2-9706-846683A949B2}" destId="{B0E601B6-DB12-421C-9673-9B9606A227EA}" srcOrd="0" destOrd="0" presId="urn:microsoft.com/office/officeart/2005/8/layout/radial5"/>
    <dgm:cxn modelId="{B8763D6A-ED59-4280-BFC6-66B6E0ED131C}" type="presParOf" srcId="{9A59FF2F-3B7F-4D9E-846F-07CBFA4E88F7}" destId="{3E872F52-9AED-4F70-8F43-83858F600C37}" srcOrd="2" destOrd="0" presId="urn:microsoft.com/office/officeart/2005/8/layout/radial5"/>
    <dgm:cxn modelId="{23A1F29B-E391-46FA-8A3D-0648EDE3E664}" type="presParOf" srcId="{9A59FF2F-3B7F-4D9E-846F-07CBFA4E88F7}" destId="{B17409D5-19B1-4A4B-86CF-6006B8EE477D}" srcOrd="3" destOrd="0" presId="urn:microsoft.com/office/officeart/2005/8/layout/radial5"/>
    <dgm:cxn modelId="{9498C4A5-6E26-45F7-9417-68950A6B1BB9}" type="presParOf" srcId="{B17409D5-19B1-4A4B-86CF-6006B8EE477D}" destId="{C6F87A21-1700-42D2-B50D-FBCC60B3F47F}" srcOrd="0" destOrd="0" presId="urn:microsoft.com/office/officeart/2005/8/layout/radial5"/>
    <dgm:cxn modelId="{07860BC2-B5BF-4CC8-8673-EBA8E3D8ED07}" type="presParOf" srcId="{9A59FF2F-3B7F-4D9E-846F-07CBFA4E88F7}" destId="{C03B6D77-52DA-49FB-B66E-156EE3FE0ECF}" srcOrd="4" destOrd="0" presId="urn:microsoft.com/office/officeart/2005/8/layout/radial5"/>
    <dgm:cxn modelId="{1A1DBD8B-0187-4DED-B45B-37E05A809C61}" type="presParOf" srcId="{9A59FF2F-3B7F-4D9E-846F-07CBFA4E88F7}" destId="{E9282C5D-E850-4638-8F18-1DED2073FB3F}" srcOrd="5" destOrd="0" presId="urn:microsoft.com/office/officeart/2005/8/layout/radial5"/>
    <dgm:cxn modelId="{5A264B78-A805-40A3-B61D-0CBD79A2096A}" type="presParOf" srcId="{E9282C5D-E850-4638-8F18-1DED2073FB3F}" destId="{F8D86887-2D9F-4E4C-8EEC-4C066DFE633D}" srcOrd="0" destOrd="0" presId="urn:microsoft.com/office/officeart/2005/8/layout/radial5"/>
    <dgm:cxn modelId="{831FC550-3024-4E8B-93CA-D524D2FE075C}" type="presParOf" srcId="{9A59FF2F-3B7F-4D9E-846F-07CBFA4E88F7}" destId="{30D8A544-AC3A-45B0-B645-1628A604594C}" srcOrd="6" destOrd="0" presId="urn:microsoft.com/office/officeart/2005/8/layout/radial5"/>
    <dgm:cxn modelId="{533DAE91-D581-4FA9-88D8-584CE1958262}" type="presParOf" srcId="{9A59FF2F-3B7F-4D9E-846F-07CBFA4E88F7}" destId="{78D8F4B7-6ACF-433D-A83B-DA94E4E4A110}" srcOrd="7" destOrd="0" presId="urn:microsoft.com/office/officeart/2005/8/layout/radial5"/>
    <dgm:cxn modelId="{DCBFE307-0826-4C28-B8DC-3D7C611F3281}" type="presParOf" srcId="{78D8F4B7-6ACF-433D-A83B-DA94E4E4A110}" destId="{4C6262FB-524F-497A-BF8E-319592D070B4}" srcOrd="0" destOrd="0" presId="urn:microsoft.com/office/officeart/2005/8/layout/radial5"/>
    <dgm:cxn modelId="{9A17DB45-586B-46DA-9A4A-24FEB31D2476}" type="presParOf" srcId="{9A59FF2F-3B7F-4D9E-846F-07CBFA4E88F7}" destId="{5EDA0874-C400-4412-BCF2-4C7AFFD9DE8F}" srcOrd="8" destOrd="0" presId="urn:microsoft.com/office/officeart/2005/8/layout/radial5"/>
    <dgm:cxn modelId="{38FF7820-BDF3-455A-A079-E1F30BE69487}" type="presParOf" srcId="{9A59FF2F-3B7F-4D9E-846F-07CBFA4E88F7}" destId="{65F264DA-A807-4FAF-8F6D-79F09DE25D69}" srcOrd="9" destOrd="0" presId="urn:microsoft.com/office/officeart/2005/8/layout/radial5"/>
    <dgm:cxn modelId="{55B269A7-BC6D-4F5A-82F5-4974D153E8E1}" type="presParOf" srcId="{65F264DA-A807-4FAF-8F6D-79F09DE25D69}" destId="{37C9B737-D9F2-4EB6-B9DA-26F9B8D4E4D1}" srcOrd="0" destOrd="0" presId="urn:microsoft.com/office/officeart/2005/8/layout/radial5"/>
    <dgm:cxn modelId="{6C487B8E-D044-4DDF-B337-C47BBD2F09BA}" type="presParOf" srcId="{9A59FF2F-3B7F-4D9E-846F-07CBFA4E88F7}" destId="{0DF78919-0849-428F-87B2-AFED937E8B43}" srcOrd="10" destOrd="0" presId="urn:microsoft.com/office/officeart/2005/8/layout/radial5"/>
    <dgm:cxn modelId="{CB5199ED-A1D4-4E1A-AC7C-13226136D125}" type="presParOf" srcId="{9A59FF2F-3B7F-4D9E-846F-07CBFA4E88F7}" destId="{3D94A69D-000C-4924-A872-5E347F5CAEF0}" srcOrd="11" destOrd="0" presId="urn:microsoft.com/office/officeart/2005/8/layout/radial5"/>
    <dgm:cxn modelId="{DA2AD35E-F899-4A7B-AB23-15CD66271437}" type="presParOf" srcId="{3D94A69D-000C-4924-A872-5E347F5CAEF0}" destId="{D031A056-454A-4D45-8E1C-F5E25897E6CC}" srcOrd="0" destOrd="0" presId="urn:microsoft.com/office/officeart/2005/8/layout/radial5"/>
    <dgm:cxn modelId="{22FFFB21-B854-474B-BE4B-AFBB10E93F6C}" type="presParOf" srcId="{9A59FF2F-3B7F-4D9E-846F-07CBFA4E88F7}" destId="{0EA25124-7BF4-47FE-BC1C-D25D372E18FC}" srcOrd="12" destOrd="0" presId="urn:microsoft.com/office/officeart/2005/8/layout/radial5"/>
    <dgm:cxn modelId="{0E9C3AC7-D61A-456B-B8A7-DB5F2630251D}" type="presParOf" srcId="{9A59FF2F-3B7F-4D9E-846F-07CBFA4E88F7}" destId="{57572D2F-29F6-4A3D-A4BD-7859C06866AC}" srcOrd="13" destOrd="0" presId="urn:microsoft.com/office/officeart/2005/8/layout/radial5"/>
    <dgm:cxn modelId="{95CBD7F3-1FA7-4DB4-8559-DFC8BC8F4EBB}" type="presParOf" srcId="{57572D2F-29F6-4A3D-A4BD-7859C06866AC}" destId="{769B8A30-18F5-489D-A007-A4908DC4D7E5}" srcOrd="0" destOrd="0" presId="urn:microsoft.com/office/officeart/2005/8/layout/radial5"/>
    <dgm:cxn modelId="{9BE34B77-B854-4211-BE0F-FF7C0AFEBA1F}" type="presParOf" srcId="{9A59FF2F-3B7F-4D9E-846F-07CBFA4E88F7}" destId="{0CED0100-E8E2-4C7B-9950-C0EFBC935E01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9913F1-355D-4309-88FD-F5456EECB5DA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0089F962-D426-416C-A22D-4676CA7AA7E5}">
      <dgm:prSet phldrT="[Texto]"/>
      <dgm:spPr/>
      <dgm:t>
        <a:bodyPr/>
        <a:lstStyle/>
        <a:p>
          <a:r>
            <a:rPr lang="pt-BR" dirty="0" smtClean="0"/>
            <a:t>4 </a:t>
          </a:r>
          <a:r>
            <a:rPr lang="pt-BR" dirty="0" err="1" smtClean="0"/>
            <a:t>Ps</a:t>
          </a:r>
          <a:endParaRPr lang="pt-BR" dirty="0"/>
        </a:p>
      </dgm:t>
    </dgm:pt>
    <dgm:pt modelId="{2732FDF4-B166-4F5D-8097-D2D621155ADE}" type="parTrans" cxnId="{45D747CC-9470-40A3-A91C-BC7A64194880}">
      <dgm:prSet/>
      <dgm:spPr/>
      <dgm:t>
        <a:bodyPr/>
        <a:lstStyle/>
        <a:p>
          <a:endParaRPr lang="pt-BR"/>
        </a:p>
      </dgm:t>
    </dgm:pt>
    <dgm:pt modelId="{59574C5E-9652-48CD-9D5F-71223753E5D9}" type="sibTrans" cxnId="{45D747CC-9470-40A3-A91C-BC7A64194880}">
      <dgm:prSet/>
      <dgm:spPr/>
      <dgm:t>
        <a:bodyPr/>
        <a:lstStyle/>
        <a:p>
          <a:endParaRPr lang="pt-BR"/>
        </a:p>
      </dgm:t>
    </dgm:pt>
    <dgm:pt modelId="{699E7743-32C5-4499-8226-2FDA5F0A07DA}">
      <dgm:prSet phldrT="[Texto]"/>
      <dgm:spPr/>
      <dgm:t>
        <a:bodyPr/>
        <a:lstStyle/>
        <a:p>
          <a:r>
            <a:rPr lang="pt-BR" dirty="0" smtClean="0"/>
            <a:t>Preço</a:t>
          </a:r>
          <a:endParaRPr lang="pt-BR" dirty="0"/>
        </a:p>
      </dgm:t>
    </dgm:pt>
    <dgm:pt modelId="{03998262-D336-47A3-8D54-89D449E68E55}" type="parTrans" cxnId="{255B0E8E-9510-4E67-855A-4F1C91467193}">
      <dgm:prSet/>
      <dgm:spPr/>
      <dgm:t>
        <a:bodyPr/>
        <a:lstStyle/>
        <a:p>
          <a:endParaRPr lang="pt-BR"/>
        </a:p>
      </dgm:t>
    </dgm:pt>
    <dgm:pt modelId="{2B58B883-621E-4835-BDAB-1A25572CA91F}" type="sibTrans" cxnId="{255B0E8E-9510-4E67-855A-4F1C91467193}">
      <dgm:prSet/>
      <dgm:spPr/>
      <dgm:t>
        <a:bodyPr/>
        <a:lstStyle/>
        <a:p>
          <a:endParaRPr lang="pt-BR"/>
        </a:p>
      </dgm:t>
    </dgm:pt>
    <dgm:pt modelId="{13472C29-32DC-48CD-A0A2-01AC12D4F3F9}">
      <dgm:prSet phldrT="[Texto]"/>
      <dgm:spPr/>
      <dgm:t>
        <a:bodyPr/>
        <a:lstStyle/>
        <a:p>
          <a:r>
            <a:rPr lang="pt-BR" dirty="0" smtClean="0"/>
            <a:t>Praça</a:t>
          </a:r>
          <a:endParaRPr lang="pt-BR" dirty="0"/>
        </a:p>
      </dgm:t>
    </dgm:pt>
    <dgm:pt modelId="{03B5DDA3-F181-4BA4-8F4C-8E1DC5EF337B}" type="parTrans" cxnId="{B56262BD-51CF-48B8-B30D-3B152CCAB80D}">
      <dgm:prSet/>
      <dgm:spPr/>
      <dgm:t>
        <a:bodyPr/>
        <a:lstStyle/>
        <a:p>
          <a:endParaRPr lang="pt-BR"/>
        </a:p>
      </dgm:t>
    </dgm:pt>
    <dgm:pt modelId="{685934F0-23B1-4A60-B98F-0F650171472F}" type="sibTrans" cxnId="{B56262BD-51CF-48B8-B30D-3B152CCAB80D}">
      <dgm:prSet/>
      <dgm:spPr/>
      <dgm:t>
        <a:bodyPr/>
        <a:lstStyle/>
        <a:p>
          <a:endParaRPr lang="pt-BR"/>
        </a:p>
      </dgm:t>
    </dgm:pt>
    <dgm:pt modelId="{2DEB9CF2-4B0E-4DE6-8A86-415D32807C3F}">
      <dgm:prSet phldrT="[Texto]"/>
      <dgm:spPr/>
      <dgm:t>
        <a:bodyPr/>
        <a:lstStyle/>
        <a:p>
          <a:r>
            <a:rPr lang="pt-BR" dirty="0" smtClean="0"/>
            <a:t>Produto</a:t>
          </a:r>
          <a:endParaRPr lang="pt-BR" dirty="0"/>
        </a:p>
      </dgm:t>
    </dgm:pt>
    <dgm:pt modelId="{37AA28A2-2701-4A3D-A5FE-71A37EFC3184}" type="parTrans" cxnId="{053887EA-868A-4229-A6A9-F2298DB0FE35}">
      <dgm:prSet/>
      <dgm:spPr/>
      <dgm:t>
        <a:bodyPr/>
        <a:lstStyle/>
        <a:p>
          <a:endParaRPr lang="pt-BR"/>
        </a:p>
      </dgm:t>
    </dgm:pt>
    <dgm:pt modelId="{59698960-EE04-497C-8538-B822128F5BEE}" type="sibTrans" cxnId="{053887EA-868A-4229-A6A9-F2298DB0FE35}">
      <dgm:prSet/>
      <dgm:spPr/>
      <dgm:t>
        <a:bodyPr/>
        <a:lstStyle/>
        <a:p>
          <a:endParaRPr lang="pt-BR"/>
        </a:p>
      </dgm:t>
    </dgm:pt>
    <dgm:pt modelId="{F9E7BA0E-186B-4768-A573-2533EB17DCB9}">
      <dgm:prSet phldrT="[Texto]"/>
      <dgm:spPr/>
      <dgm:t>
        <a:bodyPr/>
        <a:lstStyle/>
        <a:p>
          <a:r>
            <a:rPr lang="pt-BR" dirty="0" smtClean="0"/>
            <a:t>Promoção</a:t>
          </a:r>
          <a:endParaRPr lang="pt-BR" dirty="0"/>
        </a:p>
      </dgm:t>
    </dgm:pt>
    <dgm:pt modelId="{D9239434-E511-4CD0-ABE9-9FE5A90BA390}" type="parTrans" cxnId="{2D6D63BC-076B-430E-88C5-377582B0BA25}">
      <dgm:prSet/>
      <dgm:spPr/>
      <dgm:t>
        <a:bodyPr/>
        <a:lstStyle/>
        <a:p>
          <a:endParaRPr lang="pt-BR"/>
        </a:p>
      </dgm:t>
    </dgm:pt>
    <dgm:pt modelId="{5818F0F1-E983-48F4-BE39-064B08C4277F}" type="sibTrans" cxnId="{2D6D63BC-076B-430E-88C5-377582B0BA25}">
      <dgm:prSet/>
      <dgm:spPr/>
      <dgm:t>
        <a:bodyPr/>
        <a:lstStyle/>
        <a:p>
          <a:endParaRPr lang="pt-BR"/>
        </a:p>
      </dgm:t>
    </dgm:pt>
    <dgm:pt modelId="{C810076F-0047-4F4A-80B1-B5F5A5434B2E}" type="pres">
      <dgm:prSet presAssocID="{CC9913F1-355D-4309-88FD-F5456EECB5D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1056E7F-AE36-4674-B58D-C7D870F857FF}" type="pres">
      <dgm:prSet presAssocID="{0089F962-D426-416C-A22D-4676CA7AA7E5}" presName="centerShape" presStyleLbl="node0" presStyleIdx="0" presStyleCnt="1"/>
      <dgm:spPr/>
      <dgm:t>
        <a:bodyPr/>
        <a:lstStyle/>
        <a:p>
          <a:endParaRPr lang="pt-BR"/>
        </a:p>
      </dgm:t>
    </dgm:pt>
    <dgm:pt modelId="{73354FE4-F845-4AD4-B2BD-DAEAC4F8F902}" type="pres">
      <dgm:prSet presAssocID="{03998262-D336-47A3-8D54-89D449E68E55}" presName="parTrans" presStyleLbl="bgSibTrans2D1" presStyleIdx="0" presStyleCnt="4"/>
      <dgm:spPr/>
      <dgm:t>
        <a:bodyPr/>
        <a:lstStyle/>
        <a:p>
          <a:endParaRPr lang="pt-BR"/>
        </a:p>
      </dgm:t>
    </dgm:pt>
    <dgm:pt modelId="{4D954B94-18E0-461C-87A6-22F3AE0350D5}" type="pres">
      <dgm:prSet presAssocID="{699E7743-32C5-4499-8226-2FDA5F0A07D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668E4D-81D7-4884-874B-3255D9F58737}" type="pres">
      <dgm:prSet presAssocID="{03B5DDA3-F181-4BA4-8F4C-8E1DC5EF337B}" presName="parTrans" presStyleLbl="bgSibTrans2D1" presStyleIdx="1" presStyleCnt="4"/>
      <dgm:spPr/>
      <dgm:t>
        <a:bodyPr/>
        <a:lstStyle/>
        <a:p>
          <a:endParaRPr lang="pt-BR"/>
        </a:p>
      </dgm:t>
    </dgm:pt>
    <dgm:pt modelId="{422150A3-7A64-4125-A8F8-2C870E17EC72}" type="pres">
      <dgm:prSet presAssocID="{13472C29-32DC-48CD-A0A2-01AC12D4F3F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0E5DFB-DAFE-4A5E-93FF-DBFF17B70417}" type="pres">
      <dgm:prSet presAssocID="{37AA28A2-2701-4A3D-A5FE-71A37EFC3184}" presName="parTrans" presStyleLbl="bgSibTrans2D1" presStyleIdx="2" presStyleCnt="4"/>
      <dgm:spPr/>
      <dgm:t>
        <a:bodyPr/>
        <a:lstStyle/>
        <a:p>
          <a:endParaRPr lang="pt-BR"/>
        </a:p>
      </dgm:t>
    </dgm:pt>
    <dgm:pt modelId="{2CB4EB97-56EE-4714-BFB0-612E85C70FEF}" type="pres">
      <dgm:prSet presAssocID="{2DEB9CF2-4B0E-4DE6-8A86-415D32807C3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1D9C70-AF0C-4F29-A2C0-705A111E1026}" type="pres">
      <dgm:prSet presAssocID="{D9239434-E511-4CD0-ABE9-9FE5A90BA390}" presName="parTrans" presStyleLbl="bgSibTrans2D1" presStyleIdx="3" presStyleCnt="4"/>
      <dgm:spPr/>
      <dgm:t>
        <a:bodyPr/>
        <a:lstStyle/>
        <a:p>
          <a:endParaRPr lang="pt-BR"/>
        </a:p>
      </dgm:t>
    </dgm:pt>
    <dgm:pt modelId="{A42626A5-1700-4C89-B92E-C6E353B3BC7D}" type="pres">
      <dgm:prSet presAssocID="{F9E7BA0E-186B-4768-A573-2533EB17DCB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66E005F-4230-4C8A-ADA0-57D3AB044CCF}" type="presOf" srcId="{13472C29-32DC-48CD-A0A2-01AC12D4F3F9}" destId="{422150A3-7A64-4125-A8F8-2C870E17EC72}" srcOrd="0" destOrd="0" presId="urn:microsoft.com/office/officeart/2005/8/layout/radial4"/>
    <dgm:cxn modelId="{822CF648-DDE3-4EF4-84B7-4B56AA912305}" type="presOf" srcId="{2DEB9CF2-4B0E-4DE6-8A86-415D32807C3F}" destId="{2CB4EB97-56EE-4714-BFB0-612E85C70FEF}" srcOrd="0" destOrd="0" presId="urn:microsoft.com/office/officeart/2005/8/layout/radial4"/>
    <dgm:cxn modelId="{99CEECFE-7301-437B-A889-3D64019EEA70}" type="presOf" srcId="{CC9913F1-355D-4309-88FD-F5456EECB5DA}" destId="{C810076F-0047-4F4A-80B1-B5F5A5434B2E}" srcOrd="0" destOrd="0" presId="urn:microsoft.com/office/officeart/2005/8/layout/radial4"/>
    <dgm:cxn modelId="{255B0E8E-9510-4E67-855A-4F1C91467193}" srcId="{0089F962-D426-416C-A22D-4676CA7AA7E5}" destId="{699E7743-32C5-4499-8226-2FDA5F0A07DA}" srcOrd="0" destOrd="0" parTransId="{03998262-D336-47A3-8D54-89D449E68E55}" sibTransId="{2B58B883-621E-4835-BDAB-1A25572CA91F}"/>
    <dgm:cxn modelId="{EA35359B-A34B-4108-AEBA-A2E83F329BAE}" type="presOf" srcId="{0089F962-D426-416C-A22D-4676CA7AA7E5}" destId="{F1056E7F-AE36-4674-B58D-C7D870F857FF}" srcOrd="0" destOrd="0" presId="urn:microsoft.com/office/officeart/2005/8/layout/radial4"/>
    <dgm:cxn modelId="{C9C1A7E3-CFA7-4276-A66B-81841316664D}" type="presOf" srcId="{03B5DDA3-F181-4BA4-8F4C-8E1DC5EF337B}" destId="{EE668E4D-81D7-4884-874B-3255D9F58737}" srcOrd="0" destOrd="0" presId="urn:microsoft.com/office/officeart/2005/8/layout/radial4"/>
    <dgm:cxn modelId="{9A182E17-BFC5-4EAE-A267-E80BA4253A1C}" type="presOf" srcId="{37AA28A2-2701-4A3D-A5FE-71A37EFC3184}" destId="{560E5DFB-DAFE-4A5E-93FF-DBFF17B70417}" srcOrd="0" destOrd="0" presId="urn:microsoft.com/office/officeart/2005/8/layout/radial4"/>
    <dgm:cxn modelId="{395E97E2-40FD-441B-A236-3EA762F67E12}" type="presOf" srcId="{D9239434-E511-4CD0-ABE9-9FE5A90BA390}" destId="{CB1D9C70-AF0C-4F29-A2C0-705A111E1026}" srcOrd="0" destOrd="0" presId="urn:microsoft.com/office/officeart/2005/8/layout/radial4"/>
    <dgm:cxn modelId="{45D747CC-9470-40A3-A91C-BC7A64194880}" srcId="{CC9913F1-355D-4309-88FD-F5456EECB5DA}" destId="{0089F962-D426-416C-A22D-4676CA7AA7E5}" srcOrd="0" destOrd="0" parTransId="{2732FDF4-B166-4F5D-8097-D2D621155ADE}" sibTransId="{59574C5E-9652-48CD-9D5F-71223753E5D9}"/>
    <dgm:cxn modelId="{2D6D63BC-076B-430E-88C5-377582B0BA25}" srcId="{0089F962-D426-416C-A22D-4676CA7AA7E5}" destId="{F9E7BA0E-186B-4768-A573-2533EB17DCB9}" srcOrd="3" destOrd="0" parTransId="{D9239434-E511-4CD0-ABE9-9FE5A90BA390}" sibTransId="{5818F0F1-E983-48F4-BE39-064B08C4277F}"/>
    <dgm:cxn modelId="{053887EA-868A-4229-A6A9-F2298DB0FE35}" srcId="{0089F962-D426-416C-A22D-4676CA7AA7E5}" destId="{2DEB9CF2-4B0E-4DE6-8A86-415D32807C3F}" srcOrd="2" destOrd="0" parTransId="{37AA28A2-2701-4A3D-A5FE-71A37EFC3184}" sibTransId="{59698960-EE04-497C-8538-B822128F5BEE}"/>
    <dgm:cxn modelId="{418F0343-5F3F-430C-83F2-77F7DAFA077E}" type="presOf" srcId="{699E7743-32C5-4499-8226-2FDA5F0A07DA}" destId="{4D954B94-18E0-461C-87A6-22F3AE0350D5}" srcOrd="0" destOrd="0" presId="urn:microsoft.com/office/officeart/2005/8/layout/radial4"/>
    <dgm:cxn modelId="{BF149071-FD5C-4C5D-8834-326AC87F4FC6}" type="presOf" srcId="{03998262-D336-47A3-8D54-89D449E68E55}" destId="{73354FE4-F845-4AD4-B2BD-DAEAC4F8F902}" srcOrd="0" destOrd="0" presId="urn:microsoft.com/office/officeart/2005/8/layout/radial4"/>
    <dgm:cxn modelId="{DDA61359-A34B-4A54-9856-24586BE44A81}" type="presOf" srcId="{F9E7BA0E-186B-4768-A573-2533EB17DCB9}" destId="{A42626A5-1700-4C89-B92E-C6E353B3BC7D}" srcOrd="0" destOrd="0" presId="urn:microsoft.com/office/officeart/2005/8/layout/radial4"/>
    <dgm:cxn modelId="{B56262BD-51CF-48B8-B30D-3B152CCAB80D}" srcId="{0089F962-D426-416C-A22D-4676CA7AA7E5}" destId="{13472C29-32DC-48CD-A0A2-01AC12D4F3F9}" srcOrd="1" destOrd="0" parTransId="{03B5DDA3-F181-4BA4-8F4C-8E1DC5EF337B}" sibTransId="{685934F0-23B1-4A60-B98F-0F650171472F}"/>
    <dgm:cxn modelId="{39CEB17E-463C-4BC0-BA51-BCFCEFE9F3C9}" type="presParOf" srcId="{C810076F-0047-4F4A-80B1-B5F5A5434B2E}" destId="{F1056E7F-AE36-4674-B58D-C7D870F857FF}" srcOrd="0" destOrd="0" presId="urn:microsoft.com/office/officeart/2005/8/layout/radial4"/>
    <dgm:cxn modelId="{55CB161E-E453-4DE0-99BA-8422F297C49D}" type="presParOf" srcId="{C810076F-0047-4F4A-80B1-B5F5A5434B2E}" destId="{73354FE4-F845-4AD4-B2BD-DAEAC4F8F902}" srcOrd="1" destOrd="0" presId="urn:microsoft.com/office/officeart/2005/8/layout/radial4"/>
    <dgm:cxn modelId="{61C8E418-AD65-4E27-9871-DCC7660CC98C}" type="presParOf" srcId="{C810076F-0047-4F4A-80B1-B5F5A5434B2E}" destId="{4D954B94-18E0-461C-87A6-22F3AE0350D5}" srcOrd="2" destOrd="0" presId="urn:microsoft.com/office/officeart/2005/8/layout/radial4"/>
    <dgm:cxn modelId="{BF0A8570-29E7-45D1-9C3E-F4A7E31CE17B}" type="presParOf" srcId="{C810076F-0047-4F4A-80B1-B5F5A5434B2E}" destId="{EE668E4D-81D7-4884-874B-3255D9F58737}" srcOrd="3" destOrd="0" presId="urn:microsoft.com/office/officeart/2005/8/layout/radial4"/>
    <dgm:cxn modelId="{539EC181-3CCB-41EA-9976-4EEF9CC908FE}" type="presParOf" srcId="{C810076F-0047-4F4A-80B1-B5F5A5434B2E}" destId="{422150A3-7A64-4125-A8F8-2C870E17EC72}" srcOrd="4" destOrd="0" presId="urn:microsoft.com/office/officeart/2005/8/layout/radial4"/>
    <dgm:cxn modelId="{898634B4-F730-4C25-99BA-3336B26368A8}" type="presParOf" srcId="{C810076F-0047-4F4A-80B1-B5F5A5434B2E}" destId="{560E5DFB-DAFE-4A5E-93FF-DBFF17B70417}" srcOrd="5" destOrd="0" presId="urn:microsoft.com/office/officeart/2005/8/layout/radial4"/>
    <dgm:cxn modelId="{E4A4DA63-6CAB-4B0A-A3B1-0FE8584FDDAC}" type="presParOf" srcId="{C810076F-0047-4F4A-80B1-B5F5A5434B2E}" destId="{2CB4EB97-56EE-4714-BFB0-612E85C70FEF}" srcOrd="6" destOrd="0" presId="urn:microsoft.com/office/officeart/2005/8/layout/radial4"/>
    <dgm:cxn modelId="{F69DB596-896B-4AD3-BCF1-5F047EDFB7C3}" type="presParOf" srcId="{C810076F-0047-4F4A-80B1-B5F5A5434B2E}" destId="{CB1D9C70-AF0C-4F29-A2C0-705A111E1026}" srcOrd="7" destOrd="0" presId="urn:microsoft.com/office/officeart/2005/8/layout/radial4"/>
    <dgm:cxn modelId="{5AC87D3B-B527-4710-AD9D-A85D5717CABF}" type="presParOf" srcId="{C810076F-0047-4F4A-80B1-B5F5A5434B2E}" destId="{A42626A5-1700-4C89-B92E-C6E353B3BC7D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9913F1-355D-4309-88FD-F5456EECB5DA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0089F962-D426-416C-A22D-4676CA7AA7E5}">
      <dgm:prSet phldrT="[Texto]"/>
      <dgm:spPr/>
      <dgm:t>
        <a:bodyPr/>
        <a:lstStyle/>
        <a:p>
          <a:r>
            <a:rPr lang="pt-BR" dirty="0" smtClean="0"/>
            <a:t>5 </a:t>
          </a:r>
          <a:r>
            <a:rPr lang="pt-BR" dirty="0" err="1" smtClean="0"/>
            <a:t>Ps</a:t>
          </a:r>
          <a:endParaRPr lang="pt-BR" dirty="0"/>
        </a:p>
      </dgm:t>
    </dgm:pt>
    <dgm:pt modelId="{2732FDF4-B166-4F5D-8097-D2D621155ADE}" type="parTrans" cxnId="{45D747CC-9470-40A3-A91C-BC7A64194880}">
      <dgm:prSet/>
      <dgm:spPr/>
      <dgm:t>
        <a:bodyPr/>
        <a:lstStyle/>
        <a:p>
          <a:endParaRPr lang="pt-BR"/>
        </a:p>
      </dgm:t>
    </dgm:pt>
    <dgm:pt modelId="{59574C5E-9652-48CD-9D5F-71223753E5D9}" type="sibTrans" cxnId="{45D747CC-9470-40A3-A91C-BC7A64194880}">
      <dgm:prSet/>
      <dgm:spPr/>
      <dgm:t>
        <a:bodyPr/>
        <a:lstStyle/>
        <a:p>
          <a:endParaRPr lang="pt-BR"/>
        </a:p>
      </dgm:t>
    </dgm:pt>
    <dgm:pt modelId="{699E7743-32C5-4499-8226-2FDA5F0A07DA}">
      <dgm:prSet phldrT="[Texto]"/>
      <dgm:spPr/>
      <dgm:t>
        <a:bodyPr/>
        <a:lstStyle/>
        <a:p>
          <a:r>
            <a:rPr lang="pt-BR" dirty="0" smtClean="0"/>
            <a:t>Preço</a:t>
          </a:r>
          <a:endParaRPr lang="pt-BR" dirty="0"/>
        </a:p>
      </dgm:t>
    </dgm:pt>
    <dgm:pt modelId="{03998262-D336-47A3-8D54-89D449E68E55}" type="parTrans" cxnId="{255B0E8E-9510-4E67-855A-4F1C91467193}">
      <dgm:prSet/>
      <dgm:spPr/>
      <dgm:t>
        <a:bodyPr/>
        <a:lstStyle/>
        <a:p>
          <a:endParaRPr lang="pt-BR"/>
        </a:p>
      </dgm:t>
    </dgm:pt>
    <dgm:pt modelId="{2B58B883-621E-4835-BDAB-1A25572CA91F}" type="sibTrans" cxnId="{255B0E8E-9510-4E67-855A-4F1C91467193}">
      <dgm:prSet/>
      <dgm:spPr/>
      <dgm:t>
        <a:bodyPr/>
        <a:lstStyle/>
        <a:p>
          <a:endParaRPr lang="pt-BR"/>
        </a:p>
      </dgm:t>
    </dgm:pt>
    <dgm:pt modelId="{13472C29-32DC-48CD-A0A2-01AC12D4F3F9}">
      <dgm:prSet phldrT="[Texto]"/>
      <dgm:spPr/>
      <dgm:t>
        <a:bodyPr/>
        <a:lstStyle/>
        <a:p>
          <a:r>
            <a:rPr lang="pt-BR" dirty="0" smtClean="0"/>
            <a:t>Praça</a:t>
          </a:r>
          <a:endParaRPr lang="pt-BR" dirty="0"/>
        </a:p>
      </dgm:t>
    </dgm:pt>
    <dgm:pt modelId="{03B5DDA3-F181-4BA4-8F4C-8E1DC5EF337B}" type="parTrans" cxnId="{B56262BD-51CF-48B8-B30D-3B152CCAB80D}">
      <dgm:prSet/>
      <dgm:spPr/>
      <dgm:t>
        <a:bodyPr/>
        <a:lstStyle/>
        <a:p>
          <a:endParaRPr lang="pt-BR"/>
        </a:p>
      </dgm:t>
    </dgm:pt>
    <dgm:pt modelId="{685934F0-23B1-4A60-B98F-0F650171472F}" type="sibTrans" cxnId="{B56262BD-51CF-48B8-B30D-3B152CCAB80D}">
      <dgm:prSet/>
      <dgm:spPr/>
      <dgm:t>
        <a:bodyPr/>
        <a:lstStyle/>
        <a:p>
          <a:endParaRPr lang="pt-BR"/>
        </a:p>
      </dgm:t>
    </dgm:pt>
    <dgm:pt modelId="{2DEB9CF2-4B0E-4DE6-8A86-415D32807C3F}">
      <dgm:prSet phldrT="[Texto]"/>
      <dgm:spPr/>
      <dgm:t>
        <a:bodyPr/>
        <a:lstStyle/>
        <a:p>
          <a:r>
            <a:rPr lang="pt-BR" dirty="0" smtClean="0"/>
            <a:t>Produto</a:t>
          </a:r>
          <a:endParaRPr lang="pt-BR" dirty="0"/>
        </a:p>
      </dgm:t>
    </dgm:pt>
    <dgm:pt modelId="{37AA28A2-2701-4A3D-A5FE-71A37EFC3184}" type="parTrans" cxnId="{053887EA-868A-4229-A6A9-F2298DB0FE35}">
      <dgm:prSet/>
      <dgm:spPr/>
      <dgm:t>
        <a:bodyPr/>
        <a:lstStyle/>
        <a:p>
          <a:endParaRPr lang="pt-BR"/>
        </a:p>
      </dgm:t>
    </dgm:pt>
    <dgm:pt modelId="{59698960-EE04-497C-8538-B822128F5BEE}" type="sibTrans" cxnId="{053887EA-868A-4229-A6A9-F2298DB0FE35}">
      <dgm:prSet/>
      <dgm:spPr/>
      <dgm:t>
        <a:bodyPr/>
        <a:lstStyle/>
        <a:p>
          <a:endParaRPr lang="pt-BR"/>
        </a:p>
      </dgm:t>
    </dgm:pt>
    <dgm:pt modelId="{F9E7BA0E-186B-4768-A573-2533EB17DCB9}">
      <dgm:prSet phldrT="[Texto]"/>
      <dgm:spPr/>
      <dgm:t>
        <a:bodyPr/>
        <a:lstStyle/>
        <a:p>
          <a:r>
            <a:rPr lang="pt-BR" dirty="0" smtClean="0"/>
            <a:t>Promoção</a:t>
          </a:r>
          <a:endParaRPr lang="pt-BR" dirty="0"/>
        </a:p>
      </dgm:t>
    </dgm:pt>
    <dgm:pt modelId="{D9239434-E511-4CD0-ABE9-9FE5A90BA390}" type="parTrans" cxnId="{2D6D63BC-076B-430E-88C5-377582B0BA25}">
      <dgm:prSet/>
      <dgm:spPr/>
      <dgm:t>
        <a:bodyPr/>
        <a:lstStyle/>
        <a:p>
          <a:endParaRPr lang="pt-BR"/>
        </a:p>
      </dgm:t>
    </dgm:pt>
    <dgm:pt modelId="{5818F0F1-E983-48F4-BE39-064B08C4277F}" type="sibTrans" cxnId="{2D6D63BC-076B-430E-88C5-377582B0BA25}">
      <dgm:prSet/>
      <dgm:spPr/>
      <dgm:t>
        <a:bodyPr/>
        <a:lstStyle/>
        <a:p>
          <a:endParaRPr lang="pt-BR"/>
        </a:p>
      </dgm:t>
    </dgm:pt>
    <dgm:pt modelId="{10D8C2B7-CDDC-49DA-A214-D278734C5D7A}">
      <dgm:prSet phldrT="[Texto]" custT="1"/>
      <dgm:spPr/>
      <dgm:t>
        <a:bodyPr/>
        <a:lstStyle/>
        <a:p>
          <a:r>
            <a:rPr lang="pt-BR" sz="4400" dirty="0" smtClean="0">
              <a:solidFill>
                <a:schemeClr val="tx1"/>
              </a:solidFill>
            </a:rPr>
            <a:t>Pessoas</a:t>
          </a:r>
          <a:endParaRPr lang="pt-BR" sz="4400" dirty="0">
            <a:solidFill>
              <a:schemeClr val="tx1"/>
            </a:solidFill>
          </a:endParaRPr>
        </a:p>
      </dgm:t>
    </dgm:pt>
    <dgm:pt modelId="{617E2516-16B5-438B-AB49-90606E81179F}" type="parTrans" cxnId="{48C0DE15-8C4E-4AF9-969D-1BF5D77231FB}">
      <dgm:prSet/>
      <dgm:spPr/>
      <dgm:t>
        <a:bodyPr/>
        <a:lstStyle/>
        <a:p>
          <a:endParaRPr lang="pt-BR"/>
        </a:p>
      </dgm:t>
    </dgm:pt>
    <dgm:pt modelId="{BA2B8C0B-FEA1-4054-B724-B5329C5D54E9}" type="sibTrans" cxnId="{48C0DE15-8C4E-4AF9-969D-1BF5D77231FB}">
      <dgm:prSet/>
      <dgm:spPr/>
      <dgm:t>
        <a:bodyPr/>
        <a:lstStyle/>
        <a:p>
          <a:endParaRPr lang="pt-BR"/>
        </a:p>
      </dgm:t>
    </dgm:pt>
    <dgm:pt modelId="{C810076F-0047-4F4A-80B1-B5F5A5434B2E}" type="pres">
      <dgm:prSet presAssocID="{CC9913F1-355D-4309-88FD-F5456EECB5D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1056E7F-AE36-4674-B58D-C7D870F857FF}" type="pres">
      <dgm:prSet presAssocID="{0089F962-D426-416C-A22D-4676CA7AA7E5}" presName="centerShape" presStyleLbl="node0" presStyleIdx="0" presStyleCnt="1"/>
      <dgm:spPr/>
      <dgm:t>
        <a:bodyPr/>
        <a:lstStyle/>
        <a:p>
          <a:endParaRPr lang="pt-BR"/>
        </a:p>
      </dgm:t>
    </dgm:pt>
    <dgm:pt modelId="{73354FE4-F845-4AD4-B2BD-DAEAC4F8F902}" type="pres">
      <dgm:prSet presAssocID="{03998262-D336-47A3-8D54-89D449E68E55}" presName="parTrans" presStyleLbl="bgSibTrans2D1" presStyleIdx="0" presStyleCnt="5"/>
      <dgm:spPr/>
      <dgm:t>
        <a:bodyPr/>
        <a:lstStyle/>
        <a:p>
          <a:endParaRPr lang="pt-BR"/>
        </a:p>
      </dgm:t>
    </dgm:pt>
    <dgm:pt modelId="{4D954B94-18E0-461C-87A6-22F3AE0350D5}" type="pres">
      <dgm:prSet presAssocID="{699E7743-32C5-4499-8226-2FDA5F0A07D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668E4D-81D7-4884-874B-3255D9F58737}" type="pres">
      <dgm:prSet presAssocID="{03B5DDA3-F181-4BA4-8F4C-8E1DC5EF337B}" presName="parTrans" presStyleLbl="bgSibTrans2D1" presStyleIdx="1" presStyleCnt="5"/>
      <dgm:spPr/>
      <dgm:t>
        <a:bodyPr/>
        <a:lstStyle/>
        <a:p>
          <a:endParaRPr lang="pt-BR"/>
        </a:p>
      </dgm:t>
    </dgm:pt>
    <dgm:pt modelId="{422150A3-7A64-4125-A8F8-2C870E17EC72}" type="pres">
      <dgm:prSet presAssocID="{13472C29-32DC-48CD-A0A2-01AC12D4F3F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0E5DFB-DAFE-4A5E-93FF-DBFF17B70417}" type="pres">
      <dgm:prSet presAssocID="{37AA28A2-2701-4A3D-A5FE-71A37EFC3184}" presName="parTrans" presStyleLbl="bgSibTrans2D1" presStyleIdx="2" presStyleCnt="5"/>
      <dgm:spPr/>
      <dgm:t>
        <a:bodyPr/>
        <a:lstStyle/>
        <a:p>
          <a:endParaRPr lang="pt-BR"/>
        </a:p>
      </dgm:t>
    </dgm:pt>
    <dgm:pt modelId="{2CB4EB97-56EE-4714-BFB0-612E85C70FEF}" type="pres">
      <dgm:prSet presAssocID="{2DEB9CF2-4B0E-4DE6-8A86-415D32807C3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1D9C70-AF0C-4F29-A2C0-705A111E1026}" type="pres">
      <dgm:prSet presAssocID="{D9239434-E511-4CD0-ABE9-9FE5A90BA390}" presName="parTrans" presStyleLbl="bgSibTrans2D1" presStyleIdx="3" presStyleCnt="5"/>
      <dgm:spPr/>
      <dgm:t>
        <a:bodyPr/>
        <a:lstStyle/>
        <a:p>
          <a:endParaRPr lang="pt-BR"/>
        </a:p>
      </dgm:t>
    </dgm:pt>
    <dgm:pt modelId="{A42626A5-1700-4C89-B92E-C6E353B3BC7D}" type="pres">
      <dgm:prSet presAssocID="{F9E7BA0E-186B-4768-A573-2533EB17DCB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E2D3662-2CDB-4FF6-966B-B87EF1D47F05}" type="pres">
      <dgm:prSet presAssocID="{617E2516-16B5-438B-AB49-90606E81179F}" presName="parTrans" presStyleLbl="bgSibTrans2D1" presStyleIdx="4" presStyleCnt="5"/>
      <dgm:spPr/>
      <dgm:t>
        <a:bodyPr/>
        <a:lstStyle/>
        <a:p>
          <a:endParaRPr lang="pt-BR"/>
        </a:p>
      </dgm:t>
    </dgm:pt>
    <dgm:pt modelId="{A3A67EE3-4192-4B97-84FC-4EB3438D79D6}" type="pres">
      <dgm:prSet presAssocID="{10D8C2B7-CDDC-49DA-A214-D278734C5D7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D7CE245-97A8-47EE-AF34-9E3AB1E9F49D}" type="presOf" srcId="{0089F962-D426-416C-A22D-4676CA7AA7E5}" destId="{F1056E7F-AE36-4674-B58D-C7D870F857FF}" srcOrd="0" destOrd="0" presId="urn:microsoft.com/office/officeart/2005/8/layout/radial4"/>
    <dgm:cxn modelId="{48C0DE15-8C4E-4AF9-969D-1BF5D77231FB}" srcId="{0089F962-D426-416C-A22D-4676CA7AA7E5}" destId="{10D8C2B7-CDDC-49DA-A214-D278734C5D7A}" srcOrd="4" destOrd="0" parTransId="{617E2516-16B5-438B-AB49-90606E81179F}" sibTransId="{BA2B8C0B-FEA1-4054-B724-B5329C5D54E9}"/>
    <dgm:cxn modelId="{2D6D63BC-076B-430E-88C5-377582B0BA25}" srcId="{0089F962-D426-416C-A22D-4676CA7AA7E5}" destId="{F9E7BA0E-186B-4768-A573-2533EB17DCB9}" srcOrd="3" destOrd="0" parTransId="{D9239434-E511-4CD0-ABE9-9FE5A90BA390}" sibTransId="{5818F0F1-E983-48F4-BE39-064B08C4277F}"/>
    <dgm:cxn modelId="{229264B4-F247-4C49-B57F-9CD5CBE8356D}" type="presOf" srcId="{617E2516-16B5-438B-AB49-90606E81179F}" destId="{AE2D3662-2CDB-4FF6-966B-B87EF1D47F05}" srcOrd="0" destOrd="0" presId="urn:microsoft.com/office/officeart/2005/8/layout/radial4"/>
    <dgm:cxn modelId="{053887EA-868A-4229-A6A9-F2298DB0FE35}" srcId="{0089F962-D426-416C-A22D-4676CA7AA7E5}" destId="{2DEB9CF2-4B0E-4DE6-8A86-415D32807C3F}" srcOrd="2" destOrd="0" parTransId="{37AA28A2-2701-4A3D-A5FE-71A37EFC3184}" sibTransId="{59698960-EE04-497C-8538-B822128F5BEE}"/>
    <dgm:cxn modelId="{B56262BD-51CF-48B8-B30D-3B152CCAB80D}" srcId="{0089F962-D426-416C-A22D-4676CA7AA7E5}" destId="{13472C29-32DC-48CD-A0A2-01AC12D4F3F9}" srcOrd="1" destOrd="0" parTransId="{03B5DDA3-F181-4BA4-8F4C-8E1DC5EF337B}" sibTransId="{685934F0-23B1-4A60-B98F-0F650171472F}"/>
    <dgm:cxn modelId="{255B0E8E-9510-4E67-855A-4F1C91467193}" srcId="{0089F962-D426-416C-A22D-4676CA7AA7E5}" destId="{699E7743-32C5-4499-8226-2FDA5F0A07DA}" srcOrd="0" destOrd="0" parTransId="{03998262-D336-47A3-8D54-89D449E68E55}" sibTransId="{2B58B883-621E-4835-BDAB-1A25572CA91F}"/>
    <dgm:cxn modelId="{FEBF53AF-527F-4650-ADA7-DB87943F5B22}" type="presOf" srcId="{F9E7BA0E-186B-4768-A573-2533EB17DCB9}" destId="{A42626A5-1700-4C89-B92E-C6E353B3BC7D}" srcOrd="0" destOrd="0" presId="urn:microsoft.com/office/officeart/2005/8/layout/radial4"/>
    <dgm:cxn modelId="{AD9656FE-921A-4653-AAE7-D7CC08FB92DA}" type="presOf" srcId="{37AA28A2-2701-4A3D-A5FE-71A37EFC3184}" destId="{560E5DFB-DAFE-4A5E-93FF-DBFF17B70417}" srcOrd="0" destOrd="0" presId="urn:microsoft.com/office/officeart/2005/8/layout/radial4"/>
    <dgm:cxn modelId="{45D747CC-9470-40A3-A91C-BC7A64194880}" srcId="{CC9913F1-355D-4309-88FD-F5456EECB5DA}" destId="{0089F962-D426-416C-A22D-4676CA7AA7E5}" srcOrd="0" destOrd="0" parTransId="{2732FDF4-B166-4F5D-8097-D2D621155ADE}" sibTransId="{59574C5E-9652-48CD-9D5F-71223753E5D9}"/>
    <dgm:cxn modelId="{99F783E3-0B5A-4A9E-8550-7357B892EBD4}" type="presOf" srcId="{699E7743-32C5-4499-8226-2FDA5F0A07DA}" destId="{4D954B94-18E0-461C-87A6-22F3AE0350D5}" srcOrd="0" destOrd="0" presId="urn:microsoft.com/office/officeart/2005/8/layout/radial4"/>
    <dgm:cxn modelId="{C046B244-080A-42C9-8CE1-1C44BECA3104}" type="presOf" srcId="{D9239434-E511-4CD0-ABE9-9FE5A90BA390}" destId="{CB1D9C70-AF0C-4F29-A2C0-705A111E1026}" srcOrd="0" destOrd="0" presId="urn:microsoft.com/office/officeart/2005/8/layout/radial4"/>
    <dgm:cxn modelId="{CF2CEEBE-5286-40EE-A24E-112D76EE88BD}" type="presOf" srcId="{CC9913F1-355D-4309-88FD-F5456EECB5DA}" destId="{C810076F-0047-4F4A-80B1-B5F5A5434B2E}" srcOrd="0" destOrd="0" presId="urn:microsoft.com/office/officeart/2005/8/layout/radial4"/>
    <dgm:cxn modelId="{1512C826-65A8-42A6-8FC9-7634A16091DC}" type="presOf" srcId="{03998262-D336-47A3-8D54-89D449E68E55}" destId="{73354FE4-F845-4AD4-B2BD-DAEAC4F8F902}" srcOrd="0" destOrd="0" presId="urn:microsoft.com/office/officeart/2005/8/layout/radial4"/>
    <dgm:cxn modelId="{2C679CE1-8C51-481E-85BB-1D832290D28B}" type="presOf" srcId="{2DEB9CF2-4B0E-4DE6-8A86-415D32807C3F}" destId="{2CB4EB97-56EE-4714-BFB0-612E85C70FEF}" srcOrd="0" destOrd="0" presId="urn:microsoft.com/office/officeart/2005/8/layout/radial4"/>
    <dgm:cxn modelId="{BC484462-DB08-4B7F-B869-76510ECCFCEF}" type="presOf" srcId="{10D8C2B7-CDDC-49DA-A214-D278734C5D7A}" destId="{A3A67EE3-4192-4B97-84FC-4EB3438D79D6}" srcOrd="0" destOrd="0" presId="urn:microsoft.com/office/officeart/2005/8/layout/radial4"/>
    <dgm:cxn modelId="{2ADFC1BC-683C-4462-B576-24017FBFD732}" type="presOf" srcId="{03B5DDA3-F181-4BA4-8F4C-8E1DC5EF337B}" destId="{EE668E4D-81D7-4884-874B-3255D9F58737}" srcOrd="0" destOrd="0" presId="urn:microsoft.com/office/officeart/2005/8/layout/radial4"/>
    <dgm:cxn modelId="{76B7A017-6F57-4144-B089-B00162F63D06}" type="presOf" srcId="{13472C29-32DC-48CD-A0A2-01AC12D4F3F9}" destId="{422150A3-7A64-4125-A8F8-2C870E17EC72}" srcOrd="0" destOrd="0" presId="urn:microsoft.com/office/officeart/2005/8/layout/radial4"/>
    <dgm:cxn modelId="{EBE0D0D2-40B2-49C8-B88E-1A42BDDA59A7}" type="presParOf" srcId="{C810076F-0047-4F4A-80B1-B5F5A5434B2E}" destId="{F1056E7F-AE36-4674-B58D-C7D870F857FF}" srcOrd="0" destOrd="0" presId="urn:microsoft.com/office/officeart/2005/8/layout/radial4"/>
    <dgm:cxn modelId="{A1B97089-2378-4B01-9337-16A46CC0F924}" type="presParOf" srcId="{C810076F-0047-4F4A-80B1-B5F5A5434B2E}" destId="{73354FE4-F845-4AD4-B2BD-DAEAC4F8F902}" srcOrd="1" destOrd="0" presId="urn:microsoft.com/office/officeart/2005/8/layout/radial4"/>
    <dgm:cxn modelId="{876C22E7-B88A-4FEB-88A6-609DE40D91F1}" type="presParOf" srcId="{C810076F-0047-4F4A-80B1-B5F5A5434B2E}" destId="{4D954B94-18E0-461C-87A6-22F3AE0350D5}" srcOrd="2" destOrd="0" presId="urn:microsoft.com/office/officeart/2005/8/layout/radial4"/>
    <dgm:cxn modelId="{7209E539-4660-4E1B-B5B9-9D67A60BC644}" type="presParOf" srcId="{C810076F-0047-4F4A-80B1-B5F5A5434B2E}" destId="{EE668E4D-81D7-4884-874B-3255D9F58737}" srcOrd="3" destOrd="0" presId="urn:microsoft.com/office/officeart/2005/8/layout/radial4"/>
    <dgm:cxn modelId="{2831FF78-4ABC-4CBD-98D4-E92717839CA1}" type="presParOf" srcId="{C810076F-0047-4F4A-80B1-B5F5A5434B2E}" destId="{422150A3-7A64-4125-A8F8-2C870E17EC72}" srcOrd="4" destOrd="0" presId="urn:microsoft.com/office/officeart/2005/8/layout/radial4"/>
    <dgm:cxn modelId="{83F5E591-B89C-4124-B860-1DB80FDA2D91}" type="presParOf" srcId="{C810076F-0047-4F4A-80B1-B5F5A5434B2E}" destId="{560E5DFB-DAFE-4A5E-93FF-DBFF17B70417}" srcOrd="5" destOrd="0" presId="urn:microsoft.com/office/officeart/2005/8/layout/radial4"/>
    <dgm:cxn modelId="{7973F75E-B829-4463-8E85-2D8492890B68}" type="presParOf" srcId="{C810076F-0047-4F4A-80B1-B5F5A5434B2E}" destId="{2CB4EB97-56EE-4714-BFB0-612E85C70FEF}" srcOrd="6" destOrd="0" presId="urn:microsoft.com/office/officeart/2005/8/layout/radial4"/>
    <dgm:cxn modelId="{1150E824-F886-4AC6-A753-58216542049A}" type="presParOf" srcId="{C810076F-0047-4F4A-80B1-B5F5A5434B2E}" destId="{CB1D9C70-AF0C-4F29-A2C0-705A111E1026}" srcOrd="7" destOrd="0" presId="urn:microsoft.com/office/officeart/2005/8/layout/radial4"/>
    <dgm:cxn modelId="{B305D1EC-C313-4977-85BF-F8317E176CB5}" type="presParOf" srcId="{C810076F-0047-4F4A-80B1-B5F5A5434B2E}" destId="{A42626A5-1700-4C89-B92E-C6E353B3BC7D}" srcOrd="8" destOrd="0" presId="urn:microsoft.com/office/officeart/2005/8/layout/radial4"/>
    <dgm:cxn modelId="{931CA220-AC0D-4A60-AC27-62CA7B5095C3}" type="presParOf" srcId="{C810076F-0047-4F4A-80B1-B5F5A5434B2E}" destId="{AE2D3662-2CDB-4FF6-966B-B87EF1D47F05}" srcOrd="9" destOrd="0" presId="urn:microsoft.com/office/officeart/2005/8/layout/radial4"/>
    <dgm:cxn modelId="{28F886CB-5471-4A6E-ACC3-26FF4E4423F4}" type="presParOf" srcId="{C810076F-0047-4F4A-80B1-B5F5A5434B2E}" destId="{A3A67EE3-4192-4B97-84FC-4EB3438D79D6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9913F1-355D-4309-88FD-F5456EECB5DA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0089F962-D426-416C-A22D-4676CA7AA7E5}">
      <dgm:prSet phldrT="[Texto]"/>
      <dgm:spPr/>
      <dgm:t>
        <a:bodyPr/>
        <a:lstStyle/>
        <a:p>
          <a:r>
            <a:rPr lang="pt-BR" dirty="0" smtClean="0"/>
            <a:t>6 </a:t>
          </a:r>
          <a:r>
            <a:rPr lang="pt-BR" dirty="0" err="1" smtClean="0"/>
            <a:t>Ps</a:t>
          </a:r>
          <a:endParaRPr lang="pt-BR" dirty="0"/>
        </a:p>
      </dgm:t>
    </dgm:pt>
    <dgm:pt modelId="{2732FDF4-B166-4F5D-8097-D2D621155ADE}" type="parTrans" cxnId="{45D747CC-9470-40A3-A91C-BC7A64194880}">
      <dgm:prSet/>
      <dgm:spPr/>
      <dgm:t>
        <a:bodyPr/>
        <a:lstStyle/>
        <a:p>
          <a:endParaRPr lang="pt-BR"/>
        </a:p>
      </dgm:t>
    </dgm:pt>
    <dgm:pt modelId="{59574C5E-9652-48CD-9D5F-71223753E5D9}" type="sibTrans" cxnId="{45D747CC-9470-40A3-A91C-BC7A64194880}">
      <dgm:prSet/>
      <dgm:spPr/>
      <dgm:t>
        <a:bodyPr/>
        <a:lstStyle/>
        <a:p>
          <a:endParaRPr lang="pt-BR"/>
        </a:p>
      </dgm:t>
    </dgm:pt>
    <dgm:pt modelId="{699E7743-32C5-4499-8226-2FDA5F0A07DA}">
      <dgm:prSet phldrT="[Texto]"/>
      <dgm:spPr/>
      <dgm:t>
        <a:bodyPr/>
        <a:lstStyle/>
        <a:p>
          <a:r>
            <a:rPr lang="pt-BR" dirty="0" smtClean="0"/>
            <a:t>Preço</a:t>
          </a:r>
          <a:endParaRPr lang="pt-BR" dirty="0"/>
        </a:p>
      </dgm:t>
    </dgm:pt>
    <dgm:pt modelId="{03998262-D336-47A3-8D54-89D449E68E55}" type="parTrans" cxnId="{255B0E8E-9510-4E67-855A-4F1C91467193}">
      <dgm:prSet/>
      <dgm:spPr/>
      <dgm:t>
        <a:bodyPr/>
        <a:lstStyle/>
        <a:p>
          <a:endParaRPr lang="pt-BR"/>
        </a:p>
      </dgm:t>
    </dgm:pt>
    <dgm:pt modelId="{2B58B883-621E-4835-BDAB-1A25572CA91F}" type="sibTrans" cxnId="{255B0E8E-9510-4E67-855A-4F1C91467193}">
      <dgm:prSet/>
      <dgm:spPr/>
      <dgm:t>
        <a:bodyPr/>
        <a:lstStyle/>
        <a:p>
          <a:endParaRPr lang="pt-BR"/>
        </a:p>
      </dgm:t>
    </dgm:pt>
    <dgm:pt modelId="{13472C29-32DC-48CD-A0A2-01AC12D4F3F9}">
      <dgm:prSet phldrT="[Texto]"/>
      <dgm:spPr/>
      <dgm:t>
        <a:bodyPr/>
        <a:lstStyle/>
        <a:p>
          <a:r>
            <a:rPr lang="pt-BR" dirty="0" smtClean="0"/>
            <a:t>Praça</a:t>
          </a:r>
          <a:endParaRPr lang="pt-BR" dirty="0"/>
        </a:p>
      </dgm:t>
    </dgm:pt>
    <dgm:pt modelId="{03B5DDA3-F181-4BA4-8F4C-8E1DC5EF337B}" type="parTrans" cxnId="{B56262BD-51CF-48B8-B30D-3B152CCAB80D}">
      <dgm:prSet/>
      <dgm:spPr/>
      <dgm:t>
        <a:bodyPr/>
        <a:lstStyle/>
        <a:p>
          <a:endParaRPr lang="pt-BR"/>
        </a:p>
      </dgm:t>
    </dgm:pt>
    <dgm:pt modelId="{685934F0-23B1-4A60-B98F-0F650171472F}" type="sibTrans" cxnId="{B56262BD-51CF-48B8-B30D-3B152CCAB80D}">
      <dgm:prSet/>
      <dgm:spPr/>
      <dgm:t>
        <a:bodyPr/>
        <a:lstStyle/>
        <a:p>
          <a:endParaRPr lang="pt-BR"/>
        </a:p>
      </dgm:t>
    </dgm:pt>
    <dgm:pt modelId="{2DEB9CF2-4B0E-4DE6-8A86-415D32807C3F}">
      <dgm:prSet phldrT="[Texto]"/>
      <dgm:spPr/>
      <dgm:t>
        <a:bodyPr/>
        <a:lstStyle/>
        <a:p>
          <a:r>
            <a:rPr lang="pt-BR" dirty="0" smtClean="0"/>
            <a:t>Produto</a:t>
          </a:r>
          <a:endParaRPr lang="pt-BR" dirty="0"/>
        </a:p>
      </dgm:t>
    </dgm:pt>
    <dgm:pt modelId="{37AA28A2-2701-4A3D-A5FE-71A37EFC3184}" type="parTrans" cxnId="{053887EA-868A-4229-A6A9-F2298DB0FE35}">
      <dgm:prSet/>
      <dgm:spPr/>
      <dgm:t>
        <a:bodyPr/>
        <a:lstStyle/>
        <a:p>
          <a:endParaRPr lang="pt-BR"/>
        </a:p>
      </dgm:t>
    </dgm:pt>
    <dgm:pt modelId="{59698960-EE04-497C-8538-B822128F5BEE}" type="sibTrans" cxnId="{053887EA-868A-4229-A6A9-F2298DB0FE35}">
      <dgm:prSet/>
      <dgm:spPr/>
      <dgm:t>
        <a:bodyPr/>
        <a:lstStyle/>
        <a:p>
          <a:endParaRPr lang="pt-BR"/>
        </a:p>
      </dgm:t>
    </dgm:pt>
    <dgm:pt modelId="{F9E7BA0E-186B-4768-A573-2533EB17DCB9}">
      <dgm:prSet phldrT="[Texto]"/>
      <dgm:spPr/>
      <dgm:t>
        <a:bodyPr/>
        <a:lstStyle/>
        <a:p>
          <a:r>
            <a:rPr lang="pt-BR" dirty="0" smtClean="0"/>
            <a:t>Promoção</a:t>
          </a:r>
          <a:endParaRPr lang="pt-BR" dirty="0"/>
        </a:p>
      </dgm:t>
    </dgm:pt>
    <dgm:pt modelId="{D9239434-E511-4CD0-ABE9-9FE5A90BA390}" type="parTrans" cxnId="{2D6D63BC-076B-430E-88C5-377582B0BA25}">
      <dgm:prSet/>
      <dgm:spPr/>
      <dgm:t>
        <a:bodyPr/>
        <a:lstStyle/>
        <a:p>
          <a:endParaRPr lang="pt-BR"/>
        </a:p>
      </dgm:t>
    </dgm:pt>
    <dgm:pt modelId="{5818F0F1-E983-48F4-BE39-064B08C4277F}" type="sibTrans" cxnId="{2D6D63BC-076B-430E-88C5-377582B0BA25}">
      <dgm:prSet/>
      <dgm:spPr/>
      <dgm:t>
        <a:bodyPr/>
        <a:lstStyle/>
        <a:p>
          <a:endParaRPr lang="pt-BR"/>
        </a:p>
      </dgm:t>
    </dgm:pt>
    <dgm:pt modelId="{10D8C2B7-CDDC-49DA-A214-D278734C5D7A}">
      <dgm:prSet phldrT="[Texto]" custT="1"/>
      <dgm:spPr/>
      <dgm:t>
        <a:bodyPr/>
        <a:lstStyle/>
        <a:p>
          <a:r>
            <a:rPr lang="pt-BR" sz="3400" dirty="0" smtClean="0">
              <a:solidFill>
                <a:schemeClr val="bg1"/>
              </a:solidFill>
            </a:rPr>
            <a:t>Pessoas</a:t>
          </a:r>
          <a:endParaRPr lang="pt-BR" sz="3400" dirty="0">
            <a:solidFill>
              <a:schemeClr val="bg1"/>
            </a:solidFill>
          </a:endParaRPr>
        </a:p>
      </dgm:t>
    </dgm:pt>
    <dgm:pt modelId="{617E2516-16B5-438B-AB49-90606E81179F}" type="parTrans" cxnId="{48C0DE15-8C4E-4AF9-969D-1BF5D77231FB}">
      <dgm:prSet/>
      <dgm:spPr/>
      <dgm:t>
        <a:bodyPr/>
        <a:lstStyle/>
        <a:p>
          <a:endParaRPr lang="pt-BR"/>
        </a:p>
      </dgm:t>
    </dgm:pt>
    <dgm:pt modelId="{BA2B8C0B-FEA1-4054-B724-B5329C5D54E9}" type="sibTrans" cxnId="{48C0DE15-8C4E-4AF9-969D-1BF5D77231FB}">
      <dgm:prSet/>
      <dgm:spPr/>
      <dgm:t>
        <a:bodyPr/>
        <a:lstStyle/>
        <a:p>
          <a:endParaRPr lang="pt-BR"/>
        </a:p>
      </dgm:t>
    </dgm:pt>
    <dgm:pt modelId="{AB906903-7B1A-444D-B261-586927466B7D}">
      <dgm:prSet phldrT="[Texto]" custT="1"/>
      <dgm:spPr/>
      <dgm:t>
        <a:bodyPr/>
        <a:lstStyle/>
        <a:p>
          <a:r>
            <a:rPr lang="pt-BR" sz="3100" dirty="0" smtClean="0">
              <a:solidFill>
                <a:schemeClr val="tx1"/>
              </a:solidFill>
            </a:rPr>
            <a:t>Pesquisa</a:t>
          </a:r>
          <a:endParaRPr lang="pt-BR" sz="3100" dirty="0">
            <a:solidFill>
              <a:schemeClr val="tx1"/>
            </a:solidFill>
          </a:endParaRPr>
        </a:p>
      </dgm:t>
    </dgm:pt>
    <dgm:pt modelId="{33ED8C8C-1224-4FC9-BD0E-6D66548D2986}" type="parTrans" cxnId="{A3CBE757-C4F4-46EF-ADFD-FB2DC154C2E4}">
      <dgm:prSet/>
      <dgm:spPr/>
      <dgm:t>
        <a:bodyPr/>
        <a:lstStyle/>
        <a:p>
          <a:endParaRPr lang="pt-BR"/>
        </a:p>
      </dgm:t>
    </dgm:pt>
    <dgm:pt modelId="{727E98A2-B059-42B1-B0C4-AE5A8976435C}" type="sibTrans" cxnId="{A3CBE757-C4F4-46EF-ADFD-FB2DC154C2E4}">
      <dgm:prSet/>
      <dgm:spPr/>
      <dgm:t>
        <a:bodyPr/>
        <a:lstStyle/>
        <a:p>
          <a:endParaRPr lang="pt-BR"/>
        </a:p>
      </dgm:t>
    </dgm:pt>
    <dgm:pt modelId="{C810076F-0047-4F4A-80B1-B5F5A5434B2E}" type="pres">
      <dgm:prSet presAssocID="{CC9913F1-355D-4309-88FD-F5456EECB5D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1056E7F-AE36-4674-B58D-C7D870F857FF}" type="pres">
      <dgm:prSet presAssocID="{0089F962-D426-416C-A22D-4676CA7AA7E5}" presName="centerShape" presStyleLbl="node0" presStyleIdx="0" presStyleCnt="1"/>
      <dgm:spPr/>
      <dgm:t>
        <a:bodyPr/>
        <a:lstStyle/>
        <a:p>
          <a:endParaRPr lang="pt-BR"/>
        </a:p>
      </dgm:t>
    </dgm:pt>
    <dgm:pt modelId="{73354FE4-F845-4AD4-B2BD-DAEAC4F8F902}" type="pres">
      <dgm:prSet presAssocID="{03998262-D336-47A3-8D54-89D449E68E55}" presName="parTrans" presStyleLbl="bgSibTrans2D1" presStyleIdx="0" presStyleCnt="6"/>
      <dgm:spPr/>
      <dgm:t>
        <a:bodyPr/>
        <a:lstStyle/>
        <a:p>
          <a:endParaRPr lang="pt-BR"/>
        </a:p>
      </dgm:t>
    </dgm:pt>
    <dgm:pt modelId="{4D954B94-18E0-461C-87A6-22F3AE0350D5}" type="pres">
      <dgm:prSet presAssocID="{699E7743-32C5-4499-8226-2FDA5F0A07D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668E4D-81D7-4884-874B-3255D9F58737}" type="pres">
      <dgm:prSet presAssocID="{03B5DDA3-F181-4BA4-8F4C-8E1DC5EF337B}" presName="parTrans" presStyleLbl="bgSibTrans2D1" presStyleIdx="1" presStyleCnt="6"/>
      <dgm:spPr/>
      <dgm:t>
        <a:bodyPr/>
        <a:lstStyle/>
        <a:p>
          <a:endParaRPr lang="pt-BR"/>
        </a:p>
      </dgm:t>
    </dgm:pt>
    <dgm:pt modelId="{422150A3-7A64-4125-A8F8-2C870E17EC72}" type="pres">
      <dgm:prSet presAssocID="{13472C29-32DC-48CD-A0A2-01AC12D4F3F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0E5DFB-DAFE-4A5E-93FF-DBFF17B70417}" type="pres">
      <dgm:prSet presAssocID="{37AA28A2-2701-4A3D-A5FE-71A37EFC3184}" presName="parTrans" presStyleLbl="bgSibTrans2D1" presStyleIdx="2" presStyleCnt="6"/>
      <dgm:spPr/>
      <dgm:t>
        <a:bodyPr/>
        <a:lstStyle/>
        <a:p>
          <a:endParaRPr lang="pt-BR"/>
        </a:p>
      </dgm:t>
    </dgm:pt>
    <dgm:pt modelId="{2CB4EB97-56EE-4714-BFB0-612E85C70FEF}" type="pres">
      <dgm:prSet presAssocID="{2DEB9CF2-4B0E-4DE6-8A86-415D32807C3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1D9C70-AF0C-4F29-A2C0-705A111E1026}" type="pres">
      <dgm:prSet presAssocID="{D9239434-E511-4CD0-ABE9-9FE5A90BA390}" presName="parTrans" presStyleLbl="bgSibTrans2D1" presStyleIdx="3" presStyleCnt="6"/>
      <dgm:spPr/>
      <dgm:t>
        <a:bodyPr/>
        <a:lstStyle/>
        <a:p>
          <a:endParaRPr lang="pt-BR"/>
        </a:p>
      </dgm:t>
    </dgm:pt>
    <dgm:pt modelId="{A42626A5-1700-4C89-B92E-C6E353B3BC7D}" type="pres">
      <dgm:prSet presAssocID="{F9E7BA0E-186B-4768-A573-2533EB17DCB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E2D3662-2CDB-4FF6-966B-B87EF1D47F05}" type="pres">
      <dgm:prSet presAssocID="{617E2516-16B5-438B-AB49-90606E81179F}" presName="parTrans" presStyleLbl="bgSibTrans2D1" presStyleIdx="4" presStyleCnt="6"/>
      <dgm:spPr/>
      <dgm:t>
        <a:bodyPr/>
        <a:lstStyle/>
        <a:p>
          <a:endParaRPr lang="pt-BR"/>
        </a:p>
      </dgm:t>
    </dgm:pt>
    <dgm:pt modelId="{A3A67EE3-4192-4B97-84FC-4EB3438D79D6}" type="pres">
      <dgm:prSet presAssocID="{10D8C2B7-CDDC-49DA-A214-D278734C5D7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970630-A3CA-41D0-AC0C-F854FEE9805E}" type="pres">
      <dgm:prSet presAssocID="{33ED8C8C-1224-4FC9-BD0E-6D66548D2986}" presName="parTrans" presStyleLbl="bgSibTrans2D1" presStyleIdx="5" presStyleCnt="6"/>
      <dgm:spPr/>
      <dgm:t>
        <a:bodyPr/>
        <a:lstStyle/>
        <a:p>
          <a:endParaRPr lang="pt-BR"/>
        </a:p>
      </dgm:t>
    </dgm:pt>
    <dgm:pt modelId="{57FD07AC-0A50-4647-B9C5-B55EEE56E107}" type="pres">
      <dgm:prSet presAssocID="{AB906903-7B1A-444D-B261-586927466B7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0EC24B8-ED59-4C3A-9567-C4C73A6C048A}" type="presOf" srcId="{0089F962-D426-416C-A22D-4676CA7AA7E5}" destId="{F1056E7F-AE36-4674-B58D-C7D870F857FF}" srcOrd="0" destOrd="0" presId="urn:microsoft.com/office/officeart/2005/8/layout/radial4"/>
    <dgm:cxn modelId="{48C0DE15-8C4E-4AF9-969D-1BF5D77231FB}" srcId="{0089F962-D426-416C-A22D-4676CA7AA7E5}" destId="{10D8C2B7-CDDC-49DA-A214-D278734C5D7A}" srcOrd="4" destOrd="0" parTransId="{617E2516-16B5-438B-AB49-90606E81179F}" sibTransId="{BA2B8C0B-FEA1-4054-B724-B5329C5D54E9}"/>
    <dgm:cxn modelId="{5D53BD0B-8D83-49A4-AD99-1BDF4D8D79F0}" type="presOf" srcId="{AB906903-7B1A-444D-B261-586927466B7D}" destId="{57FD07AC-0A50-4647-B9C5-B55EEE56E107}" srcOrd="0" destOrd="0" presId="urn:microsoft.com/office/officeart/2005/8/layout/radial4"/>
    <dgm:cxn modelId="{2D6D63BC-076B-430E-88C5-377582B0BA25}" srcId="{0089F962-D426-416C-A22D-4676CA7AA7E5}" destId="{F9E7BA0E-186B-4768-A573-2533EB17DCB9}" srcOrd="3" destOrd="0" parTransId="{D9239434-E511-4CD0-ABE9-9FE5A90BA390}" sibTransId="{5818F0F1-E983-48F4-BE39-064B08C4277F}"/>
    <dgm:cxn modelId="{053887EA-868A-4229-A6A9-F2298DB0FE35}" srcId="{0089F962-D426-416C-A22D-4676CA7AA7E5}" destId="{2DEB9CF2-4B0E-4DE6-8A86-415D32807C3F}" srcOrd="2" destOrd="0" parTransId="{37AA28A2-2701-4A3D-A5FE-71A37EFC3184}" sibTransId="{59698960-EE04-497C-8538-B822128F5BEE}"/>
    <dgm:cxn modelId="{B56262BD-51CF-48B8-B30D-3B152CCAB80D}" srcId="{0089F962-D426-416C-A22D-4676CA7AA7E5}" destId="{13472C29-32DC-48CD-A0A2-01AC12D4F3F9}" srcOrd="1" destOrd="0" parTransId="{03B5DDA3-F181-4BA4-8F4C-8E1DC5EF337B}" sibTransId="{685934F0-23B1-4A60-B98F-0F650171472F}"/>
    <dgm:cxn modelId="{CD467C08-2C1F-4595-B235-45696652BCDB}" type="presOf" srcId="{D9239434-E511-4CD0-ABE9-9FE5A90BA390}" destId="{CB1D9C70-AF0C-4F29-A2C0-705A111E1026}" srcOrd="0" destOrd="0" presId="urn:microsoft.com/office/officeart/2005/8/layout/radial4"/>
    <dgm:cxn modelId="{BA149D3F-DBA3-4739-BEC0-C7229F4C686A}" type="presOf" srcId="{2DEB9CF2-4B0E-4DE6-8A86-415D32807C3F}" destId="{2CB4EB97-56EE-4714-BFB0-612E85C70FEF}" srcOrd="0" destOrd="0" presId="urn:microsoft.com/office/officeart/2005/8/layout/radial4"/>
    <dgm:cxn modelId="{A3CBE757-C4F4-46EF-ADFD-FB2DC154C2E4}" srcId="{0089F962-D426-416C-A22D-4676CA7AA7E5}" destId="{AB906903-7B1A-444D-B261-586927466B7D}" srcOrd="5" destOrd="0" parTransId="{33ED8C8C-1224-4FC9-BD0E-6D66548D2986}" sibTransId="{727E98A2-B059-42B1-B0C4-AE5A8976435C}"/>
    <dgm:cxn modelId="{255B0E8E-9510-4E67-855A-4F1C91467193}" srcId="{0089F962-D426-416C-A22D-4676CA7AA7E5}" destId="{699E7743-32C5-4499-8226-2FDA5F0A07DA}" srcOrd="0" destOrd="0" parTransId="{03998262-D336-47A3-8D54-89D449E68E55}" sibTransId="{2B58B883-621E-4835-BDAB-1A25572CA91F}"/>
    <dgm:cxn modelId="{7AA978B1-0B74-4D0A-B02F-DA4A1BDF8942}" type="presOf" srcId="{CC9913F1-355D-4309-88FD-F5456EECB5DA}" destId="{C810076F-0047-4F4A-80B1-B5F5A5434B2E}" srcOrd="0" destOrd="0" presId="urn:microsoft.com/office/officeart/2005/8/layout/radial4"/>
    <dgm:cxn modelId="{17683FDF-F98D-45FC-B3E0-78D76430A2DC}" type="presOf" srcId="{10D8C2B7-CDDC-49DA-A214-D278734C5D7A}" destId="{A3A67EE3-4192-4B97-84FC-4EB3438D79D6}" srcOrd="0" destOrd="0" presId="urn:microsoft.com/office/officeart/2005/8/layout/radial4"/>
    <dgm:cxn modelId="{1646982C-6B54-4F76-8378-356E649862B2}" type="presOf" srcId="{03B5DDA3-F181-4BA4-8F4C-8E1DC5EF337B}" destId="{EE668E4D-81D7-4884-874B-3255D9F58737}" srcOrd="0" destOrd="0" presId="urn:microsoft.com/office/officeart/2005/8/layout/radial4"/>
    <dgm:cxn modelId="{E25EFACF-15A5-4E1B-B773-A65A46494E73}" type="presOf" srcId="{33ED8C8C-1224-4FC9-BD0E-6D66548D2986}" destId="{0C970630-A3CA-41D0-AC0C-F854FEE9805E}" srcOrd="0" destOrd="0" presId="urn:microsoft.com/office/officeart/2005/8/layout/radial4"/>
    <dgm:cxn modelId="{45D747CC-9470-40A3-A91C-BC7A64194880}" srcId="{CC9913F1-355D-4309-88FD-F5456EECB5DA}" destId="{0089F962-D426-416C-A22D-4676CA7AA7E5}" srcOrd="0" destOrd="0" parTransId="{2732FDF4-B166-4F5D-8097-D2D621155ADE}" sibTransId="{59574C5E-9652-48CD-9D5F-71223753E5D9}"/>
    <dgm:cxn modelId="{2BCAD24F-7B65-440C-B983-529DA46157D7}" type="presOf" srcId="{03998262-D336-47A3-8D54-89D449E68E55}" destId="{73354FE4-F845-4AD4-B2BD-DAEAC4F8F902}" srcOrd="0" destOrd="0" presId="urn:microsoft.com/office/officeart/2005/8/layout/radial4"/>
    <dgm:cxn modelId="{80C78123-C3A7-4EEC-AA99-EFE37DAF3A50}" type="presOf" srcId="{F9E7BA0E-186B-4768-A573-2533EB17DCB9}" destId="{A42626A5-1700-4C89-B92E-C6E353B3BC7D}" srcOrd="0" destOrd="0" presId="urn:microsoft.com/office/officeart/2005/8/layout/radial4"/>
    <dgm:cxn modelId="{2577F6F5-E6B4-4DB5-B90E-46F4FF573CD7}" type="presOf" srcId="{13472C29-32DC-48CD-A0A2-01AC12D4F3F9}" destId="{422150A3-7A64-4125-A8F8-2C870E17EC72}" srcOrd="0" destOrd="0" presId="urn:microsoft.com/office/officeart/2005/8/layout/radial4"/>
    <dgm:cxn modelId="{228D805F-561E-42D9-83CD-05869E1C49B2}" type="presOf" srcId="{699E7743-32C5-4499-8226-2FDA5F0A07DA}" destId="{4D954B94-18E0-461C-87A6-22F3AE0350D5}" srcOrd="0" destOrd="0" presId="urn:microsoft.com/office/officeart/2005/8/layout/radial4"/>
    <dgm:cxn modelId="{225B5F8E-B3B7-4554-9C43-E6579E7A8A2D}" type="presOf" srcId="{37AA28A2-2701-4A3D-A5FE-71A37EFC3184}" destId="{560E5DFB-DAFE-4A5E-93FF-DBFF17B70417}" srcOrd="0" destOrd="0" presId="urn:microsoft.com/office/officeart/2005/8/layout/radial4"/>
    <dgm:cxn modelId="{967470D4-E56E-4457-9C83-C64F4CBC62C2}" type="presOf" srcId="{617E2516-16B5-438B-AB49-90606E81179F}" destId="{AE2D3662-2CDB-4FF6-966B-B87EF1D47F05}" srcOrd="0" destOrd="0" presId="urn:microsoft.com/office/officeart/2005/8/layout/radial4"/>
    <dgm:cxn modelId="{102A7BAC-398C-4D9D-8152-B9500A77905C}" type="presParOf" srcId="{C810076F-0047-4F4A-80B1-B5F5A5434B2E}" destId="{F1056E7F-AE36-4674-B58D-C7D870F857FF}" srcOrd="0" destOrd="0" presId="urn:microsoft.com/office/officeart/2005/8/layout/radial4"/>
    <dgm:cxn modelId="{6F5A56FB-7D04-45AF-AAF4-3AD7D9AF24E6}" type="presParOf" srcId="{C810076F-0047-4F4A-80B1-B5F5A5434B2E}" destId="{73354FE4-F845-4AD4-B2BD-DAEAC4F8F902}" srcOrd="1" destOrd="0" presId="urn:microsoft.com/office/officeart/2005/8/layout/radial4"/>
    <dgm:cxn modelId="{E1B78365-99A1-43B4-A376-AA508F178FED}" type="presParOf" srcId="{C810076F-0047-4F4A-80B1-B5F5A5434B2E}" destId="{4D954B94-18E0-461C-87A6-22F3AE0350D5}" srcOrd="2" destOrd="0" presId="urn:microsoft.com/office/officeart/2005/8/layout/radial4"/>
    <dgm:cxn modelId="{7F8F21AD-2663-47C7-ACF9-5C3DB09E390A}" type="presParOf" srcId="{C810076F-0047-4F4A-80B1-B5F5A5434B2E}" destId="{EE668E4D-81D7-4884-874B-3255D9F58737}" srcOrd="3" destOrd="0" presId="urn:microsoft.com/office/officeart/2005/8/layout/radial4"/>
    <dgm:cxn modelId="{5CD2D7AC-9E84-4A9B-9606-27302D8E7746}" type="presParOf" srcId="{C810076F-0047-4F4A-80B1-B5F5A5434B2E}" destId="{422150A3-7A64-4125-A8F8-2C870E17EC72}" srcOrd="4" destOrd="0" presId="urn:microsoft.com/office/officeart/2005/8/layout/radial4"/>
    <dgm:cxn modelId="{8237F0B5-94E9-467B-89E6-D429D14CF342}" type="presParOf" srcId="{C810076F-0047-4F4A-80B1-B5F5A5434B2E}" destId="{560E5DFB-DAFE-4A5E-93FF-DBFF17B70417}" srcOrd="5" destOrd="0" presId="urn:microsoft.com/office/officeart/2005/8/layout/radial4"/>
    <dgm:cxn modelId="{3708C250-904A-432D-99C8-1069A5ECCF12}" type="presParOf" srcId="{C810076F-0047-4F4A-80B1-B5F5A5434B2E}" destId="{2CB4EB97-56EE-4714-BFB0-612E85C70FEF}" srcOrd="6" destOrd="0" presId="urn:microsoft.com/office/officeart/2005/8/layout/radial4"/>
    <dgm:cxn modelId="{054044D8-D52E-4CCE-B719-FF8E8797B7EA}" type="presParOf" srcId="{C810076F-0047-4F4A-80B1-B5F5A5434B2E}" destId="{CB1D9C70-AF0C-4F29-A2C0-705A111E1026}" srcOrd="7" destOrd="0" presId="urn:microsoft.com/office/officeart/2005/8/layout/radial4"/>
    <dgm:cxn modelId="{9E3B1DF7-1C92-429C-AA2E-99453048E047}" type="presParOf" srcId="{C810076F-0047-4F4A-80B1-B5F5A5434B2E}" destId="{A42626A5-1700-4C89-B92E-C6E353B3BC7D}" srcOrd="8" destOrd="0" presId="urn:microsoft.com/office/officeart/2005/8/layout/radial4"/>
    <dgm:cxn modelId="{C78E45A5-B38B-45BF-BA7C-36BFA094FCF5}" type="presParOf" srcId="{C810076F-0047-4F4A-80B1-B5F5A5434B2E}" destId="{AE2D3662-2CDB-4FF6-966B-B87EF1D47F05}" srcOrd="9" destOrd="0" presId="urn:microsoft.com/office/officeart/2005/8/layout/radial4"/>
    <dgm:cxn modelId="{4C9D297F-BAF6-4592-8676-4AE491838A0B}" type="presParOf" srcId="{C810076F-0047-4F4A-80B1-B5F5A5434B2E}" destId="{A3A67EE3-4192-4B97-84FC-4EB3438D79D6}" srcOrd="10" destOrd="0" presId="urn:microsoft.com/office/officeart/2005/8/layout/radial4"/>
    <dgm:cxn modelId="{8C9BF205-75A8-45FD-AF52-449CBDC6D843}" type="presParOf" srcId="{C810076F-0047-4F4A-80B1-B5F5A5434B2E}" destId="{0C970630-A3CA-41D0-AC0C-F854FEE9805E}" srcOrd="11" destOrd="0" presId="urn:microsoft.com/office/officeart/2005/8/layout/radial4"/>
    <dgm:cxn modelId="{562D4FF7-1F50-4D5D-8F09-242D24879170}" type="presParOf" srcId="{C810076F-0047-4F4A-80B1-B5F5A5434B2E}" destId="{57FD07AC-0A50-4647-B9C5-B55EEE56E107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056E7F-AE36-4674-B58D-C7D870F857FF}">
      <dsp:nvSpPr>
        <dsp:cNvPr id="0" name=""/>
        <dsp:cNvSpPr/>
      </dsp:nvSpPr>
      <dsp:spPr>
        <a:xfrm>
          <a:off x="3127667" y="3255007"/>
          <a:ext cx="2313617" cy="231361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 dirty="0" smtClean="0"/>
            <a:t>4 </a:t>
          </a:r>
          <a:r>
            <a:rPr lang="pt-BR" sz="6500" kern="1200" dirty="0" err="1" smtClean="0"/>
            <a:t>Ps</a:t>
          </a:r>
          <a:endParaRPr lang="pt-BR" sz="6500" kern="1200" dirty="0"/>
        </a:p>
      </dsp:txBody>
      <dsp:txXfrm>
        <a:off x="3127667" y="3255007"/>
        <a:ext cx="2313617" cy="2313617"/>
      </dsp:txXfrm>
    </dsp:sp>
    <dsp:sp modelId="{73354FE4-F845-4AD4-B2BD-DAEAC4F8F902}">
      <dsp:nvSpPr>
        <dsp:cNvPr id="0" name=""/>
        <dsp:cNvSpPr/>
      </dsp:nvSpPr>
      <dsp:spPr>
        <a:xfrm rot="11700000">
          <a:off x="1065960" y="3490610"/>
          <a:ext cx="2021904" cy="65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54B94-18E0-461C-87A6-22F3AE0350D5}">
      <dsp:nvSpPr>
        <dsp:cNvPr id="0" name=""/>
        <dsp:cNvSpPr/>
      </dsp:nvSpPr>
      <dsp:spPr>
        <a:xfrm>
          <a:off x="1439" y="2679472"/>
          <a:ext cx="2197936" cy="17583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700" kern="1200" dirty="0" smtClean="0"/>
            <a:t>Preço</a:t>
          </a:r>
          <a:endParaRPr lang="pt-BR" sz="3700" kern="1200" dirty="0"/>
        </a:p>
      </dsp:txBody>
      <dsp:txXfrm>
        <a:off x="1439" y="2679472"/>
        <a:ext cx="2197936" cy="1758348"/>
      </dsp:txXfrm>
    </dsp:sp>
    <dsp:sp modelId="{EE668E4D-81D7-4884-874B-3255D9F58737}">
      <dsp:nvSpPr>
        <dsp:cNvPr id="0" name=""/>
        <dsp:cNvSpPr/>
      </dsp:nvSpPr>
      <dsp:spPr>
        <a:xfrm rot="14700000">
          <a:off x="2307655" y="2010814"/>
          <a:ext cx="2021904" cy="65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150A3-7A64-4125-A8F8-2C870E17EC72}">
      <dsp:nvSpPr>
        <dsp:cNvPr id="0" name=""/>
        <dsp:cNvSpPr/>
      </dsp:nvSpPr>
      <dsp:spPr>
        <a:xfrm>
          <a:off x="1792393" y="545096"/>
          <a:ext cx="2197936" cy="1758348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700" kern="1200" dirty="0" smtClean="0"/>
            <a:t>Praça</a:t>
          </a:r>
          <a:endParaRPr lang="pt-BR" sz="3700" kern="1200" dirty="0"/>
        </a:p>
      </dsp:txBody>
      <dsp:txXfrm>
        <a:off x="1792393" y="545096"/>
        <a:ext cx="2197936" cy="1758348"/>
      </dsp:txXfrm>
    </dsp:sp>
    <dsp:sp modelId="{560E5DFB-DAFE-4A5E-93FF-DBFF17B70417}">
      <dsp:nvSpPr>
        <dsp:cNvPr id="0" name=""/>
        <dsp:cNvSpPr/>
      </dsp:nvSpPr>
      <dsp:spPr>
        <a:xfrm rot="17700000">
          <a:off x="4239391" y="2010814"/>
          <a:ext cx="2021904" cy="65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4EB97-56EE-4714-BFB0-612E85C70FEF}">
      <dsp:nvSpPr>
        <dsp:cNvPr id="0" name=""/>
        <dsp:cNvSpPr/>
      </dsp:nvSpPr>
      <dsp:spPr>
        <a:xfrm>
          <a:off x="4578622" y="545096"/>
          <a:ext cx="2197936" cy="1758348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700" kern="1200" dirty="0" smtClean="0"/>
            <a:t>Produto</a:t>
          </a:r>
          <a:endParaRPr lang="pt-BR" sz="3700" kern="1200" dirty="0"/>
        </a:p>
      </dsp:txBody>
      <dsp:txXfrm>
        <a:off x="4578622" y="545096"/>
        <a:ext cx="2197936" cy="1758348"/>
      </dsp:txXfrm>
    </dsp:sp>
    <dsp:sp modelId="{CB1D9C70-AF0C-4F29-A2C0-705A111E1026}">
      <dsp:nvSpPr>
        <dsp:cNvPr id="0" name=""/>
        <dsp:cNvSpPr/>
      </dsp:nvSpPr>
      <dsp:spPr>
        <a:xfrm rot="20700000">
          <a:off x="5481087" y="3490610"/>
          <a:ext cx="2021904" cy="65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626A5-1700-4C89-B92E-C6E353B3BC7D}">
      <dsp:nvSpPr>
        <dsp:cNvPr id="0" name=""/>
        <dsp:cNvSpPr/>
      </dsp:nvSpPr>
      <dsp:spPr>
        <a:xfrm>
          <a:off x="6369576" y="2679472"/>
          <a:ext cx="2197936" cy="175834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700" kern="1200" dirty="0" smtClean="0"/>
            <a:t>Promoção</a:t>
          </a:r>
          <a:endParaRPr lang="pt-BR" sz="3700" kern="1200" dirty="0"/>
        </a:p>
      </dsp:txBody>
      <dsp:txXfrm>
        <a:off x="6369576" y="2679472"/>
        <a:ext cx="2197936" cy="175834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E0A4DF-BDB2-4E5B-97A7-79758AE33DF2}">
      <dsp:nvSpPr>
        <dsp:cNvPr id="0" name=""/>
        <dsp:cNvSpPr/>
      </dsp:nvSpPr>
      <dsp:spPr>
        <a:xfrm>
          <a:off x="3580954" y="2572732"/>
          <a:ext cx="1976775" cy="19767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Mix de Comunicação</a:t>
          </a:r>
          <a:endParaRPr lang="pt-BR" sz="1900" kern="1200" dirty="0"/>
        </a:p>
      </dsp:txBody>
      <dsp:txXfrm>
        <a:off x="3580954" y="2572732"/>
        <a:ext cx="1976775" cy="1976775"/>
      </dsp:txXfrm>
    </dsp:sp>
    <dsp:sp modelId="{436D4C24-1BD7-48E2-9706-846683A949B2}">
      <dsp:nvSpPr>
        <dsp:cNvPr id="0" name=""/>
        <dsp:cNvSpPr/>
      </dsp:nvSpPr>
      <dsp:spPr>
        <a:xfrm rot="16200000">
          <a:off x="4359903" y="1853369"/>
          <a:ext cx="418876" cy="6721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500" kern="1200"/>
        </a:p>
      </dsp:txBody>
      <dsp:txXfrm rot="16200000">
        <a:off x="4359903" y="1853369"/>
        <a:ext cx="418876" cy="672103"/>
      </dsp:txXfrm>
    </dsp:sp>
    <dsp:sp modelId="{3E872F52-9AED-4F70-8F43-83858F600C37}">
      <dsp:nvSpPr>
        <dsp:cNvPr id="0" name=""/>
        <dsp:cNvSpPr/>
      </dsp:nvSpPr>
      <dsp:spPr>
        <a:xfrm>
          <a:off x="3679792" y="3302"/>
          <a:ext cx="1779098" cy="1779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Publicidade e Propaganda</a:t>
          </a:r>
          <a:endParaRPr lang="pt-BR" sz="1900" kern="1200" dirty="0"/>
        </a:p>
      </dsp:txBody>
      <dsp:txXfrm>
        <a:off x="3679792" y="3302"/>
        <a:ext cx="1779098" cy="1779098"/>
      </dsp:txXfrm>
    </dsp:sp>
    <dsp:sp modelId="{B17409D5-19B1-4A4B-86CF-6006B8EE477D}">
      <dsp:nvSpPr>
        <dsp:cNvPr id="0" name=""/>
        <dsp:cNvSpPr/>
      </dsp:nvSpPr>
      <dsp:spPr>
        <a:xfrm rot="19285714">
          <a:off x="5432341" y="2369828"/>
          <a:ext cx="418876" cy="6721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500" kern="1200"/>
        </a:p>
      </dsp:txBody>
      <dsp:txXfrm rot="19285714">
        <a:off x="5432341" y="2369828"/>
        <a:ext cx="418876" cy="672103"/>
      </dsp:txXfrm>
    </dsp:sp>
    <dsp:sp modelId="{C03B6D77-52DA-49FB-B66E-156EE3FE0ECF}">
      <dsp:nvSpPr>
        <dsp:cNvPr id="0" name=""/>
        <dsp:cNvSpPr/>
      </dsp:nvSpPr>
      <dsp:spPr>
        <a:xfrm>
          <a:off x="5765929" y="1007933"/>
          <a:ext cx="1779098" cy="1779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Promoção de Vendas</a:t>
          </a:r>
          <a:endParaRPr lang="pt-BR" sz="1900" kern="1200" dirty="0"/>
        </a:p>
      </dsp:txBody>
      <dsp:txXfrm>
        <a:off x="5765929" y="1007933"/>
        <a:ext cx="1779098" cy="1779098"/>
      </dsp:txXfrm>
    </dsp:sp>
    <dsp:sp modelId="{E9282C5D-E850-4638-8F18-1DED2073FB3F}">
      <dsp:nvSpPr>
        <dsp:cNvPr id="0" name=""/>
        <dsp:cNvSpPr/>
      </dsp:nvSpPr>
      <dsp:spPr>
        <a:xfrm rot="771429">
          <a:off x="5697211" y="3530300"/>
          <a:ext cx="418876" cy="6721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500" kern="1200"/>
        </a:p>
      </dsp:txBody>
      <dsp:txXfrm rot="771429">
        <a:off x="5697211" y="3530300"/>
        <a:ext cx="418876" cy="672103"/>
      </dsp:txXfrm>
    </dsp:sp>
    <dsp:sp modelId="{30D8A544-AC3A-45B0-B645-1628A604594C}">
      <dsp:nvSpPr>
        <dsp:cNvPr id="0" name=""/>
        <dsp:cNvSpPr/>
      </dsp:nvSpPr>
      <dsp:spPr>
        <a:xfrm>
          <a:off x="6281163" y="3265317"/>
          <a:ext cx="1779098" cy="1779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Eventos</a:t>
          </a:r>
          <a:endParaRPr lang="pt-BR" sz="1900" kern="1200" dirty="0"/>
        </a:p>
      </dsp:txBody>
      <dsp:txXfrm>
        <a:off x="6281163" y="3265317"/>
        <a:ext cx="1779098" cy="1779098"/>
      </dsp:txXfrm>
    </dsp:sp>
    <dsp:sp modelId="{78D8F4B7-6ACF-433D-A83B-DA94E4E4A110}">
      <dsp:nvSpPr>
        <dsp:cNvPr id="0" name=""/>
        <dsp:cNvSpPr/>
      </dsp:nvSpPr>
      <dsp:spPr>
        <a:xfrm rot="3857143">
          <a:off x="4955061" y="4460927"/>
          <a:ext cx="418876" cy="6721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500" kern="1200"/>
        </a:p>
      </dsp:txBody>
      <dsp:txXfrm rot="3857143">
        <a:off x="4955061" y="4460927"/>
        <a:ext cx="418876" cy="672103"/>
      </dsp:txXfrm>
    </dsp:sp>
    <dsp:sp modelId="{5EDA0874-C400-4412-BCF2-4C7AFFD9DE8F}">
      <dsp:nvSpPr>
        <dsp:cNvPr id="0" name=""/>
        <dsp:cNvSpPr/>
      </dsp:nvSpPr>
      <dsp:spPr>
        <a:xfrm>
          <a:off x="4837511" y="5075599"/>
          <a:ext cx="1779098" cy="1779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Assessoria de Imprensa</a:t>
          </a:r>
          <a:endParaRPr lang="pt-BR" sz="1900" kern="1200" dirty="0"/>
        </a:p>
      </dsp:txBody>
      <dsp:txXfrm>
        <a:off x="4837511" y="5075599"/>
        <a:ext cx="1779098" cy="1779098"/>
      </dsp:txXfrm>
    </dsp:sp>
    <dsp:sp modelId="{65F264DA-A807-4FAF-8F6D-79F09DE25D69}">
      <dsp:nvSpPr>
        <dsp:cNvPr id="0" name=""/>
        <dsp:cNvSpPr/>
      </dsp:nvSpPr>
      <dsp:spPr>
        <a:xfrm rot="6942857">
          <a:off x="3764746" y="4460927"/>
          <a:ext cx="418876" cy="6721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500" kern="1200"/>
        </a:p>
      </dsp:txBody>
      <dsp:txXfrm rot="6942857">
        <a:off x="3764746" y="4460927"/>
        <a:ext cx="418876" cy="672103"/>
      </dsp:txXfrm>
    </dsp:sp>
    <dsp:sp modelId="{0DF78919-0849-428F-87B2-AFED937E8B43}">
      <dsp:nvSpPr>
        <dsp:cNvPr id="0" name=""/>
        <dsp:cNvSpPr/>
      </dsp:nvSpPr>
      <dsp:spPr>
        <a:xfrm>
          <a:off x="2522074" y="5075599"/>
          <a:ext cx="1779098" cy="1779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Venda Pessoal</a:t>
          </a:r>
          <a:endParaRPr lang="pt-BR" sz="1900" kern="1200" dirty="0"/>
        </a:p>
      </dsp:txBody>
      <dsp:txXfrm>
        <a:off x="2522074" y="5075599"/>
        <a:ext cx="1779098" cy="1779098"/>
      </dsp:txXfrm>
    </dsp:sp>
    <dsp:sp modelId="{3D94A69D-000C-4924-A872-5E347F5CAEF0}">
      <dsp:nvSpPr>
        <dsp:cNvPr id="0" name=""/>
        <dsp:cNvSpPr/>
      </dsp:nvSpPr>
      <dsp:spPr>
        <a:xfrm rot="10028571">
          <a:off x="3022596" y="3530300"/>
          <a:ext cx="418876" cy="6721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500" kern="1200"/>
        </a:p>
      </dsp:txBody>
      <dsp:txXfrm rot="10028571">
        <a:off x="3022596" y="3530300"/>
        <a:ext cx="418876" cy="672103"/>
      </dsp:txXfrm>
    </dsp:sp>
    <dsp:sp modelId="{0EA25124-7BF4-47FE-BC1C-D25D372E18FC}">
      <dsp:nvSpPr>
        <dsp:cNvPr id="0" name=""/>
        <dsp:cNvSpPr/>
      </dsp:nvSpPr>
      <dsp:spPr>
        <a:xfrm>
          <a:off x="1078422" y="3265317"/>
          <a:ext cx="1779098" cy="1779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Marketing Direto</a:t>
          </a:r>
          <a:endParaRPr lang="pt-BR" sz="1900" kern="1200" dirty="0"/>
        </a:p>
      </dsp:txBody>
      <dsp:txXfrm>
        <a:off x="1078422" y="3265317"/>
        <a:ext cx="1779098" cy="1779098"/>
      </dsp:txXfrm>
    </dsp:sp>
    <dsp:sp modelId="{57572D2F-29F6-4A3D-A4BD-7859C06866AC}">
      <dsp:nvSpPr>
        <dsp:cNvPr id="0" name=""/>
        <dsp:cNvSpPr/>
      </dsp:nvSpPr>
      <dsp:spPr>
        <a:xfrm rot="13114286">
          <a:off x="3287466" y="2369828"/>
          <a:ext cx="418876" cy="6721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500" kern="1200"/>
        </a:p>
      </dsp:txBody>
      <dsp:txXfrm rot="13114286">
        <a:off x="3287466" y="2369828"/>
        <a:ext cx="418876" cy="672103"/>
      </dsp:txXfrm>
    </dsp:sp>
    <dsp:sp modelId="{0CED0100-E8E2-4C7B-9950-C0EFBC935E01}">
      <dsp:nvSpPr>
        <dsp:cNvPr id="0" name=""/>
        <dsp:cNvSpPr/>
      </dsp:nvSpPr>
      <dsp:spPr>
        <a:xfrm>
          <a:off x="1593655" y="1007933"/>
          <a:ext cx="1779098" cy="1779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Web Marketing</a:t>
          </a:r>
          <a:endParaRPr lang="pt-BR" sz="1900" kern="1200" dirty="0"/>
        </a:p>
      </dsp:txBody>
      <dsp:txXfrm>
        <a:off x="1593655" y="1007933"/>
        <a:ext cx="1779098" cy="177909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056E7F-AE36-4674-B58D-C7D870F857FF}">
      <dsp:nvSpPr>
        <dsp:cNvPr id="0" name=""/>
        <dsp:cNvSpPr/>
      </dsp:nvSpPr>
      <dsp:spPr>
        <a:xfrm>
          <a:off x="3127667" y="3255007"/>
          <a:ext cx="2313617" cy="231361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 dirty="0" smtClean="0"/>
            <a:t>4 </a:t>
          </a:r>
          <a:r>
            <a:rPr lang="pt-BR" sz="6500" kern="1200" dirty="0" err="1" smtClean="0"/>
            <a:t>Ps</a:t>
          </a:r>
          <a:endParaRPr lang="pt-BR" sz="6500" kern="1200" dirty="0"/>
        </a:p>
      </dsp:txBody>
      <dsp:txXfrm>
        <a:off x="3127667" y="3255007"/>
        <a:ext cx="2313617" cy="2313617"/>
      </dsp:txXfrm>
    </dsp:sp>
    <dsp:sp modelId="{73354FE4-F845-4AD4-B2BD-DAEAC4F8F902}">
      <dsp:nvSpPr>
        <dsp:cNvPr id="0" name=""/>
        <dsp:cNvSpPr/>
      </dsp:nvSpPr>
      <dsp:spPr>
        <a:xfrm rot="11700000">
          <a:off x="1065960" y="3490610"/>
          <a:ext cx="2021904" cy="65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54B94-18E0-461C-87A6-22F3AE0350D5}">
      <dsp:nvSpPr>
        <dsp:cNvPr id="0" name=""/>
        <dsp:cNvSpPr/>
      </dsp:nvSpPr>
      <dsp:spPr>
        <a:xfrm>
          <a:off x="1439" y="2679472"/>
          <a:ext cx="2197936" cy="17583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700" kern="1200" dirty="0" smtClean="0"/>
            <a:t>Preço</a:t>
          </a:r>
          <a:endParaRPr lang="pt-BR" sz="3700" kern="1200" dirty="0"/>
        </a:p>
      </dsp:txBody>
      <dsp:txXfrm>
        <a:off x="1439" y="2679472"/>
        <a:ext cx="2197936" cy="1758348"/>
      </dsp:txXfrm>
    </dsp:sp>
    <dsp:sp modelId="{EE668E4D-81D7-4884-874B-3255D9F58737}">
      <dsp:nvSpPr>
        <dsp:cNvPr id="0" name=""/>
        <dsp:cNvSpPr/>
      </dsp:nvSpPr>
      <dsp:spPr>
        <a:xfrm rot="14700000">
          <a:off x="2307655" y="2010814"/>
          <a:ext cx="2021904" cy="65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150A3-7A64-4125-A8F8-2C870E17EC72}">
      <dsp:nvSpPr>
        <dsp:cNvPr id="0" name=""/>
        <dsp:cNvSpPr/>
      </dsp:nvSpPr>
      <dsp:spPr>
        <a:xfrm>
          <a:off x="1792393" y="545096"/>
          <a:ext cx="2197936" cy="1758348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700" kern="1200" dirty="0" smtClean="0"/>
            <a:t>Praça</a:t>
          </a:r>
          <a:endParaRPr lang="pt-BR" sz="3700" kern="1200" dirty="0"/>
        </a:p>
      </dsp:txBody>
      <dsp:txXfrm>
        <a:off x="1792393" y="545096"/>
        <a:ext cx="2197936" cy="1758348"/>
      </dsp:txXfrm>
    </dsp:sp>
    <dsp:sp modelId="{560E5DFB-DAFE-4A5E-93FF-DBFF17B70417}">
      <dsp:nvSpPr>
        <dsp:cNvPr id="0" name=""/>
        <dsp:cNvSpPr/>
      </dsp:nvSpPr>
      <dsp:spPr>
        <a:xfrm rot="17700000">
          <a:off x="4239391" y="2010814"/>
          <a:ext cx="2021904" cy="65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4EB97-56EE-4714-BFB0-612E85C70FEF}">
      <dsp:nvSpPr>
        <dsp:cNvPr id="0" name=""/>
        <dsp:cNvSpPr/>
      </dsp:nvSpPr>
      <dsp:spPr>
        <a:xfrm>
          <a:off x="4578622" y="545096"/>
          <a:ext cx="2197936" cy="1758348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700" kern="1200" dirty="0" smtClean="0"/>
            <a:t>Produto</a:t>
          </a:r>
          <a:endParaRPr lang="pt-BR" sz="3700" kern="1200" dirty="0"/>
        </a:p>
      </dsp:txBody>
      <dsp:txXfrm>
        <a:off x="4578622" y="545096"/>
        <a:ext cx="2197936" cy="1758348"/>
      </dsp:txXfrm>
    </dsp:sp>
    <dsp:sp modelId="{CB1D9C70-AF0C-4F29-A2C0-705A111E1026}">
      <dsp:nvSpPr>
        <dsp:cNvPr id="0" name=""/>
        <dsp:cNvSpPr/>
      </dsp:nvSpPr>
      <dsp:spPr>
        <a:xfrm rot="20700000">
          <a:off x="5481087" y="3490610"/>
          <a:ext cx="2021904" cy="65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626A5-1700-4C89-B92E-C6E353B3BC7D}">
      <dsp:nvSpPr>
        <dsp:cNvPr id="0" name=""/>
        <dsp:cNvSpPr/>
      </dsp:nvSpPr>
      <dsp:spPr>
        <a:xfrm>
          <a:off x="6369576" y="2679472"/>
          <a:ext cx="2197936" cy="175834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700" kern="1200" dirty="0" smtClean="0"/>
            <a:t>Promoção</a:t>
          </a:r>
          <a:endParaRPr lang="pt-BR" sz="3700" kern="1200" dirty="0"/>
        </a:p>
      </dsp:txBody>
      <dsp:txXfrm>
        <a:off x="6369576" y="2679472"/>
        <a:ext cx="2197936" cy="175834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056E7F-AE36-4674-B58D-C7D870F857FF}">
      <dsp:nvSpPr>
        <dsp:cNvPr id="0" name=""/>
        <dsp:cNvSpPr/>
      </dsp:nvSpPr>
      <dsp:spPr>
        <a:xfrm>
          <a:off x="3181892" y="3440150"/>
          <a:ext cx="2205166" cy="22051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 dirty="0" smtClean="0"/>
            <a:t>5 </a:t>
          </a:r>
          <a:r>
            <a:rPr lang="pt-BR" sz="6500" kern="1200" dirty="0" err="1" smtClean="0"/>
            <a:t>Ps</a:t>
          </a:r>
          <a:endParaRPr lang="pt-BR" sz="6500" kern="1200" dirty="0"/>
        </a:p>
      </dsp:txBody>
      <dsp:txXfrm>
        <a:off x="3181892" y="3440150"/>
        <a:ext cx="2205166" cy="2205166"/>
      </dsp:txXfrm>
    </dsp:sp>
    <dsp:sp modelId="{73354FE4-F845-4AD4-B2BD-DAEAC4F8F902}">
      <dsp:nvSpPr>
        <dsp:cNvPr id="0" name=""/>
        <dsp:cNvSpPr/>
      </dsp:nvSpPr>
      <dsp:spPr>
        <a:xfrm rot="10800000">
          <a:off x="1048109" y="4228497"/>
          <a:ext cx="2016424" cy="6284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54B94-18E0-461C-87A6-22F3AE0350D5}">
      <dsp:nvSpPr>
        <dsp:cNvPr id="0" name=""/>
        <dsp:cNvSpPr/>
      </dsp:nvSpPr>
      <dsp:spPr>
        <a:xfrm>
          <a:off x="656" y="3704770"/>
          <a:ext cx="2094907" cy="16759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 smtClean="0"/>
            <a:t>Preço</a:t>
          </a:r>
          <a:endParaRPr lang="pt-BR" sz="3500" kern="1200" dirty="0"/>
        </a:p>
      </dsp:txBody>
      <dsp:txXfrm>
        <a:off x="656" y="3704770"/>
        <a:ext cx="2094907" cy="1675926"/>
      </dsp:txXfrm>
    </dsp:sp>
    <dsp:sp modelId="{EE668E4D-81D7-4884-874B-3255D9F58737}">
      <dsp:nvSpPr>
        <dsp:cNvPr id="0" name=""/>
        <dsp:cNvSpPr/>
      </dsp:nvSpPr>
      <dsp:spPr>
        <a:xfrm rot="13500000">
          <a:off x="1700721" y="2652954"/>
          <a:ext cx="2016424" cy="6284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150A3-7A64-4125-A8F8-2C870E17EC72}">
      <dsp:nvSpPr>
        <dsp:cNvPr id="0" name=""/>
        <dsp:cNvSpPr/>
      </dsp:nvSpPr>
      <dsp:spPr>
        <a:xfrm>
          <a:off x="948565" y="1416314"/>
          <a:ext cx="2094907" cy="1675926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 smtClean="0"/>
            <a:t>Praça</a:t>
          </a:r>
          <a:endParaRPr lang="pt-BR" sz="3500" kern="1200" dirty="0"/>
        </a:p>
      </dsp:txBody>
      <dsp:txXfrm>
        <a:off x="948565" y="1416314"/>
        <a:ext cx="2094907" cy="1675926"/>
      </dsp:txXfrm>
    </dsp:sp>
    <dsp:sp modelId="{560E5DFB-DAFE-4A5E-93FF-DBFF17B70417}">
      <dsp:nvSpPr>
        <dsp:cNvPr id="0" name=""/>
        <dsp:cNvSpPr/>
      </dsp:nvSpPr>
      <dsp:spPr>
        <a:xfrm rot="16200000">
          <a:off x="3276263" y="2000343"/>
          <a:ext cx="2016424" cy="6284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4EB97-56EE-4714-BFB0-612E85C70FEF}">
      <dsp:nvSpPr>
        <dsp:cNvPr id="0" name=""/>
        <dsp:cNvSpPr/>
      </dsp:nvSpPr>
      <dsp:spPr>
        <a:xfrm>
          <a:off x="3237022" y="468404"/>
          <a:ext cx="2094907" cy="1675926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 smtClean="0"/>
            <a:t>Produto</a:t>
          </a:r>
          <a:endParaRPr lang="pt-BR" sz="3500" kern="1200" dirty="0"/>
        </a:p>
      </dsp:txBody>
      <dsp:txXfrm>
        <a:off x="3237022" y="468404"/>
        <a:ext cx="2094907" cy="1675926"/>
      </dsp:txXfrm>
    </dsp:sp>
    <dsp:sp modelId="{CB1D9C70-AF0C-4F29-A2C0-705A111E1026}">
      <dsp:nvSpPr>
        <dsp:cNvPr id="0" name=""/>
        <dsp:cNvSpPr/>
      </dsp:nvSpPr>
      <dsp:spPr>
        <a:xfrm rot="18900000">
          <a:off x="4851806" y="2652954"/>
          <a:ext cx="2016424" cy="6284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626A5-1700-4C89-B92E-C6E353B3BC7D}">
      <dsp:nvSpPr>
        <dsp:cNvPr id="0" name=""/>
        <dsp:cNvSpPr/>
      </dsp:nvSpPr>
      <dsp:spPr>
        <a:xfrm>
          <a:off x="5525478" y="1416314"/>
          <a:ext cx="2094907" cy="1675926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 smtClean="0"/>
            <a:t>Promoção</a:t>
          </a:r>
          <a:endParaRPr lang="pt-BR" sz="3500" kern="1200" dirty="0"/>
        </a:p>
      </dsp:txBody>
      <dsp:txXfrm>
        <a:off x="5525478" y="1416314"/>
        <a:ext cx="2094907" cy="1675926"/>
      </dsp:txXfrm>
    </dsp:sp>
    <dsp:sp modelId="{AE2D3662-2CDB-4FF6-966B-B87EF1D47F05}">
      <dsp:nvSpPr>
        <dsp:cNvPr id="0" name=""/>
        <dsp:cNvSpPr/>
      </dsp:nvSpPr>
      <dsp:spPr>
        <a:xfrm>
          <a:off x="5504417" y="4228497"/>
          <a:ext cx="2016424" cy="6284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67EE3-4192-4B97-84FC-4EB3438D79D6}">
      <dsp:nvSpPr>
        <dsp:cNvPr id="0" name=""/>
        <dsp:cNvSpPr/>
      </dsp:nvSpPr>
      <dsp:spPr>
        <a:xfrm>
          <a:off x="6473388" y="3704770"/>
          <a:ext cx="2094907" cy="1675926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400" kern="1200" dirty="0" smtClean="0">
              <a:solidFill>
                <a:schemeClr val="tx1"/>
              </a:solidFill>
            </a:rPr>
            <a:t>Pessoas</a:t>
          </a:r>
          <a:endParaRPr lang="pt-BR" sz="4400" kern="1200" dirty="0">
            <a:solidFill>
              <a:schemeClr val="tx1"/>
            </a:solidFill>
          </a:endParaRPr>
        </a:p>
      </dsp:txBody>
      <dsp:txXfrm>
        <a:off x="6473388" y="3704770"/>
        <a:ext cx="2094907" cy="167592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056E7F-AE36-4674-B58D-C7D870F857FF}">
      <dsp:nvSpPr>
        <dsp:cNvPr id="0" name=""/>
        <dsp:cNvSpPr/>
      </dsp:nvSpPr>
      <dsp:spPr>
        <a:xfrm>
          <a:off x="3136705" y="3517310"/>
          <a:ext cx="2295541" cy="22955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 dirty="0" smtClean="0"/>
            <a:t>6 </a:t>
          </a:r>
          <a:r>
            <a:rPr lang="pt-BR" sz="6500" kern="1200" dirty="0" err="1" smtClean="0"/>
            <a:t>Ps</a:t>
          </a:r>
          <a:endParaRPr lang="pt-BR" sz="6500" kern="1200" dirty="0"/>
        </a:p>
      </dsp:txBody>
      <dsp:txXfrm>
        <a:off x="3136705" y="3517310"/>
        <a:ext cx="2295541" cy="2295541"/>
      </dsp:txXfrm>
    </dsp:sp>
    <dsp:sp modelId="{73354FE4-F845-4AD4-B2BD-DAEAC4F8F902}">
      <dsp:nvSpPr>
        <dsp:cNvPr id="0" name=""/>
        <dsp:cNvSpPr/>
      </dsp:nvSpPr>
      <dsp:spPr>
        <a:xfrm rot="10800000">
          <a:off x="804305" y="4337967"/>
          <a:ext cx="2204117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54B94-18E0-461C-87A6-22F3AE0350D5}">
      <dsp:nvSpPr>
        <dsp:cNvPr id="0" name=""/>
        <dsp:cNvSpPr/>
      </dsp:nvSpPr>
      <dsp:spPr>
        <a:xfrm>
          <a:off x="865" y="4022330"/>
          <a:ext cx="1606879" cy="12855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Preço</a:t>
          </a:r>
          <a:endParaRPr lang="pt-BR" sz="2700" kern="1200" dirty="0"/>
        </a:p>
      </dsp:txBody>
      <dsp:txXfrm>
        <a:off x="865" y="4022330"/>
        <a:ext cx="1606879" cy="1285503"/>
      </dsp:txXfrm>
    </dsp:sp>
    <dsp:sp modelId="{EE668E4D-81D7-4884-874B-3255D9F58737}">
      <dsp:nvSpPr>
        <dsp:cNvPr id="0" name=""/>
        <dsp:cNvSpPr/>
      </dsp:nvSpPr>
      <dsp:spPr>
        <a:xfrm rot="12960000">
          <a:off x="1258484" y="2940148"/>
          <a:ext cx="2204117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150A3-7A64-4125-A8F8-2C870E17EC72}">
      <dsp:nvSpPr>
        <dsp:cNvPr id="0" name=""/>
        <dsp:cNvSpPr/>
      </dsp:nvSpPr>
      <dsp:spPr>
        <a:xfrm>
          <a:off x="665519" y="1976737"/>
          <a:ext cx="1606879" cy="1285503"/>
        </a:xfrm>
        <a:prstGeom prst="roundRect">
          <a:avLst>
            <a:gd name="adj" fmla="val 1000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Praça</a:t>
          </a:r>
          <a:endParaRPr lang="pt-BR" sz="2700" kern="1200" dirty="0"/>
        </a:p>
      </dsp:txBody>
      <dsp:txXfrm>
        <a:off x="665519" y="1976737"/>
        <a:ext cx="1606879" cy="1285503"/>
      </dsp:txXfrm>
    </dsp:sp>
    <dsp:sp modelId="{560E5DFB-DAFE-4A5E-93FF-DBFF17B70417}">
      <dsp:nvSpPr>
        <dsp:cNvPr id="0" name=""/>
        <dsp:cNvSpPr/>
      </dsp:nvSpPr>
      <dsp:spPr>
        <a:xfrm rot="15120000">
          <a:off x="2447540" y="2076248"/>
          <a:ext cx="2204117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4EB97-56EE-4714-BFB0-612E85C70FEF}">
      <dsp:nvSpPr>
        <dsp:cNvPr id="0" name=""/>
        <dsp:cNvSpPr/>
      </dsp:nvSpPr>
      <dsp:spPr>
        <a:xfrm>
          <a:off x="2405604" y="712491"/>
          <a:ext cx="1606879" cy="1285503"/>
        </a:xfrm>
        <a:prstGeom prst="roundRect">
          <a:avLst>
            <a:gd name="adj" fmla="val 1000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Produto</a:t>
          </a:r>
          <a:endParaRPr lang="pt-BR" sz="2700" kern="1200" dirty="0"/>
        </a:p>
      </dsp:txBody>
      <dsp:txXfrm>
        <a:off x="2405604" y="712491"/>
        <a:ext cx="1606879" cy="1285503"/>
      </dsp:txXfrm>
    </dsp:sp>
    <dsp:sp modelId="{CB1D9C70-AF0C-4F29-A2C0-705A111E1026}">
      <dsp:nvSpPr>
        <dsp:cNvPr id="0" name=""/>
        <dsp:cNvSpPr/>
      </dsp:nvSpPr>
      <dsp:spPr>
        <a:xfrm rot="17280000">
          <a:off x="3917294" y="2076248"/>
          <a:ext cx="2204117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626A5-1700-4C89-B92E-C6E353B3BC7D}">
      <dsp:nvSpPr>
        <dsp:cNvPr id="0" name=""/>
        <dsp:cNvSpPr/>
      </dsp:nvSpPr>
      <dsp:spPr>
        <a:xfrm>
          <a:off x="4556468" y="712491"/>
          <a:ext cx="1606879" cy="1285503"/>
        </a:xfrm>
        <a:prstGeom prst="roundRect">
          <a:avLst>
            <a:gd name="adj" fmla="val 1000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Promoção</a:t>
          </a:r>
          <a:endParaRPr lang="pt-BR" sz="2700" kern="1200" dirty="0"/>
        </a:p>
      </dsp:txBody>
      <dsp:txXfrm>
        <a:off x="4556468" y="712491"/>
        <a:ext cx="1606879" cy="1285503"/>
      </dsp:txXfrm>
    </dsp:sp>
    <dsp:sp modelId="{AE2D3662-2CDB-4FF6-966B-B87EF1D47F05}">
      <dsp:nvSpPr>
        <dsp:cNvPr id="0" name=""/>
        <dsp:cNvSpPr/>
      </dsp:nvSpPr>
      <dsp:spPr>
        <a:xfrm rot="19440000">
          <a:off x="5106349" y="2940148"/>
          <a:ext cx="2204117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67EE3-4192-4B97-84FC-4EB3438D79D6}">
      <dsp:nvSpPr>
        <dsp:cNvPr id="0" name=""/>
        <dsp:cNvSpPr/>
      </dsp:nvSpPr>
      <dsp:spPr>
        <a:xfrm>
          <a:off x="6296553" y="1976737"/>
          <a:ext cx="1606879" cy="1285503"/>
        </a:xfrm>
        <a:prstGeom prst="roundRect">
          <a:avLst>
            <a:gd name="adj" fmla="val 1000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400" kern="1200" dirty="0" smtClean="0">
              <a:solidFill>
                <a:schemeClr val="bg1"/>
              </a:solidFill>
            </a:rPr>
            <a:t>Pessoas</a:t>
          </a:r>
          <a:endParaRPr lang="pt-BR" sz="3400" kern="1200" dirty="0">
            <a:solidFill>
              <a:schemeClr val="bg1"/>
            </a:solidFill>
          </a:endParaRPr>
        </a:p>
      </dsp:txBody>
      <dsp:txXfrm>
        <a:off x="6296553" y="1976737"/>
        <a:ext cx="1606879" cy="1285503"/>
      </dsp:txXfrm>
    </dsp:sp>
    <dsp:sp modelId="{0C970630-A3CA-41D0-AC0C-F854FEE9805E}">
      <dsp:nvSpPr>
        <dsp:cNvPr id="0" name=""/>
        <dsp:cNvSpPr/>
      </dsp:nvSpPr>
      <dsp:spPr>
        <a:xfrm>
          <a:off x="5560528" y="4337967"/>
          <a:ext cx="2204117" cy="654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D07AC-0A50-4647-B9C5-B55EEE56E107}">
      <dsp:nvSpPr>
        <dsp:cNvPr id="0" name=""/>
        <dsp:cNvSpPr/>
      </dsp:nvSpPr>
      <dsp:spPr>
        <a:xfrm>
          <a:off x="6961207" y="4022330"/>
          <a:ext cx="1606879" cy="1285503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dirty="0" smtClean="0">
              <a:solidFill>
                <a:schemeClr val="tx1"/>
              </a:solidFill>
            </a:rPr>
            <a:t>Pesquisa</a:t>
          </a:r>
          <a:endParaRPr lang="pt-BR" sz="3100" kern="1200" dirty="0">
            <a:solidFill>
              <a:schemeClr val="tx1"/>
            </a:solidFill>
          </a:endParaRPr>
        </a:p>
      </dsp:txBody>
      <dsp:txXfrm>
        <a:off x="6961207" y="4022330"/>
        <a:ext cx="1606879" cy="1285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7A2C0-3BCF-44CB-A5A1-904F95789AFD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1282C-B279-4B25-AA90-3AA88148DB2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Shape 18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6" name="Shape 18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10</a:t>
            </a:fld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11</a:t>
            </a:fld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12</a:t>
            </a:fld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13</a:t>
            </a:fld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14</a:t>
            </a:fld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15</a:t>
            </a:fld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16</a:t>
            </a:fld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Shape 18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6" name="Shape 18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Shape 18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0" name="Shape 18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Shape 18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0" name="Shape 18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3</a:t>
            </a:fld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4</a:t>
            </a:fld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5</a:t>
            </a:fld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6</a:t>
            </a:fld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7</a:t>
            </a:fld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8</a:t>
            </a:fld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F1BC35-1313-4FEF-B0A1-D33DB3629B0A}" type="slidenum">
              <a:rPr lang="pt-BR" smtClean="0"/>
              <a:pPr/>
              <a:t>9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9"/>
          <p:cNvGrpSpPr/>
          <p:nvPr/>
        </p:nvGrpSpPr>
        <p:grpSpPr>
          <a:xfrm>
            <a:off x="-7997" y="-6006"/>
            <a:ext cx="9159994" cy="6870012"/>
            <a:chOff x="328725" y="2891150"/>
            <a:chExt cx="3447625" cy="2585725"/>
          </a:xfrm>
        </p:grpSpPr>
        <p:sp>
          <p:nvSpPr>
            <p:cNvPr id="10" name="Shape 10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0" t="0" r="0" b="0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0" t="0" r="0" b="0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0" t="0" r="0" b="0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0" t="0" r="0" b="0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0" t="0" r="0" b="0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0" t="0" r="0" b="0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0" t="0" r="0" b="0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0" t="0" r="0" b="0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0" t="0" r="0" b="0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0" t="0" r="0" b="0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0" t="0" r="0" b="0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0" t="0" r="0" b="0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0" t="0" r="0" b="0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0" t="0" r="0" b="0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0" t="0" r="0" b="0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0" t="0" r="0" b="0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0" t="0" r="0" b="0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0" t="0" r="0" b="0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0" t="0" r="0" b="0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0" t="0" r="0" b="0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0" t="0" r="0" b="0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0" t="0" r="0" b="0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0" t="0" r="0" b="0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0" t="0" r="0" b="0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0" t="0" r="0" b="0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0" t="0" r="0" b="0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0" t="0" r="0" b="0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0" t="0" r="0" b="0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0" t="0" r="0" b="0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0" t="0" r="0" b="0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0" t="0" r="0" b="0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0" t="0" r="0" b="0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0" t="0" r="0" b="0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0" t="0" r="0" b="0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0" t="0" r="0" b="0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0" t="0" r="0" b="0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0" t="0" r="0" b="0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0" t="0" r="0" b="0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0" t="0" r="0" b="0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0" t="0" r="0" b="0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0" t="0" r="0" b="0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0" t="0" r="0" b="0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0" t="0" r="0" b="0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0" t="0" r="0" b="0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0" t="0" r="0" b="0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0" t="0" r="0" b="0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0" t="0" r="0" b="0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0" t="0" r="0" b="0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0" t="0" r="0" b="0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0" t="0" r="0" b="0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0" t="0" r="0" b="0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0" t="0" r="0" b="0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0" t="0" r="0" b="0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0" t="0" r="0" b="0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0" t="0" r="0" b="0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0" t="0" r="0" b="0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0" t="0" r="0" b="0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0" t="0" r="0" b="0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0" t="0" r="0" b="0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0" t="0" r="0" b="0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0" t="0" r="0" b="0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0" t="0" r="0" b="0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0" t="0" r="0" b="0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0" t="0" r="0" b="0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0" t="0" r="0" b="0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0" t="0" r="0" b="0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0" t="0" r="0" b="0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0" t="0" r="0" b="0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0" t="0" r="0" b="0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0" t="0" r="0" b="0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0" t="0" r="0" b="0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0" t="0" r="0" b="0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0" t="0" r="0" b="0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0" t="0" r="0" b="0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0" t="0" r="0" b="0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0" t="0" r="0" b="0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0" t="0" r="0" b="0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0" t="0" r="0" b="0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0" t="0" r="0" b="0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0" t="0" r="0" b="0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0" t="0" r="0" b="0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0" t="0" r="0" b="0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0" t="0" r="0" b="0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0" t="0" r="0" b="0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0" t="0" r="0" b="0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0" t="0" r="0" b="0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0" t="0" r="0" b="0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0" t="0" r="0" b="0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0" t="0" r="0" b="0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0" t="0" r="0" b="0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0" t="0" r="0" b="0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0" t="0" r="0" b="0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0" t="0" r="0" b="0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0" t="0" r="0" b="0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0" t="0" r="0" b="0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0" t="0" r="0" b="0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0" t="0" r="0" b="0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0" t="0" r="0" b="0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0" t="0" r="0" b="0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0" t="0" r="0" b="0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0" t="0" r="0" b="0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0" t="0" r="0" b="0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0" t="0" r="0" b="0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0" t="0" r="0" b="0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0" t="0" r="0" b="0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0" t="0" r="0" b="0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0" t="0" r="0" b="0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0" t="0" r="0" b="0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0" t="0" r="0" b="0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0" t="0" r="0" b="0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0" t="0" r="0" b="0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0" t="0" r="0" b="0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0" t="0" r="0" b="0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0" t="0" r="0" b="0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0" t="0" r="0" b="0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0" t="0" r="0" b="0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0" t="0" r="0" b="0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0" t="0" r="0" b="0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0" t="0" r="0" b="0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0" t="0" r="0" b="0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0" t="0" r="0" b="0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0" t="0" r="0" b="0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0" t="0" r="0" b="0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0" t="0" r="0" b="0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0" t="0" r="0" b="0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0" t="0" r="0" b="0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0" t="0" r="0" b="0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0" t="0" r="0" b="0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0" t="0" r="0" b="0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0" t="0" r="0" b="0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0" t="0" r="0" b="0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0" t="0" r="0" b="0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0" t="0" r="0" b="0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0" t="0" r="0" b="0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0" t="0" r="0" b="0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0" t="0" r="0" b="0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0" t="0" r="0" b="0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0" t="0" r="0" b="0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0" t="0" r="0" b="0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0" t="0" r="0" b="0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0" t="0" r="0" b="0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0" t="0" r="0" b="0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0" t="0" r="0" b="0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0" t="0" r="0" b="0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0" t="0" r="0" b="0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0" t="0" r="0" b="0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0" t="0" r="0" b="0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05" name="Shape 205"/>
          <p:cNvSpPr txBox="1">
            <a:spLocks noGrp="1"/>
          </p:cNvSpPr>
          <p:nvPr>
            <p:ph type="ctrTitle"/>
          </p:nvPr>
        </p:nvSpPr>
        <p:spPr>
          <a:xfrm>
            <a:off x="2191050" y="2427150"/>
            <a:ext cx="47618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4F180-A590-49F5-BB17-5C8753F9CA23}" type="datetimeFigureOut">
              <a:rPr lang="pt-BR" smtClean="0"/>
              <a:pPr/>
              <a:t>05/07/2017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B78F6-A879-40E1-8351-5C808AE9F6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br/url?sa=i&amp;rct=j&amp;q=&amp;esrc=s&amp;source=images&amp;cd=&amp;cad=rja&amp;uact=8&amp;ved=0ahUKEwiRgpLGucTSAhXCx5AKHVgkAJAQjRwIBw&amp;url=http://www.freeiconspng.com/icons/email-icon&amp;bvm=bv.148747831,d.Y2I&amp;psig=AFQjCNH5peLwyFWzmm7MF_UB7JAfoIykUg&amp;ust=1488978024967120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.br/url?sa=i&amp;rct=j&amp;q=&amp;esrc=s&amp;source=images&amp;cd=&amp;cad=rja&amp;uact=8&amp;ved=0ahUKEwiq0N2jucTSAhXFIJAKHe9EBFMQjRwIBw&amp;url=https://logodownload.org/whatsapp-logo/&amp;bvm=bv.148747831,d.Y2I&amp;psig=AFQjCNFS1oruck-3aBEoco2qxF-WC7yOsw&amp;ust=1488977954836969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ww.google.com.br/url?sa=i&amp;rct=j&amp;q=&amp;esrc=s&amp;source=images&amp;cd=&amp;cad=rja&amp;uact=8&amp;ved=0ahUKEwillc2GucTSAhWJHZAKHZcIAssQjRwIBw&amp;url=http://www.freeiconspng.com/icons/facebook-icon-png&amp;bvm=bv.148747831,d.Y2I&amp;psig=AFQjCNFiInZcUM8tpTR7DRNxI7edZNvhPw&amp;ust=1488977890652343" TargetMode="Externa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br/url?sa=i&amp;rct=j&amp;q=&amp;esrc=s&amp;source=images&amp;cd=&amp;cad=rja&amp;uact=8&amp;ved=0ahUKEwiRgpLGucTSAhXCx5AKHVgkAJAQjRwIBw&amp;url=http://www.freeiconspng.com/icons/email-icon&amp;bvm=bv.148747831,d.Y2I&amp;psig=AFQjCNH5peLwyFWzmm7MF_UB7JAfoIykUg&amp;ust=1488978024967120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.br/url?sa=i&amp;rct=j&amp;q=&amp;esrc=s&amp;source=images&amp;cd=&amp;cad=rja&amp;uact=8&amp;ved=0ahUKEwiq0N2jucTSAhXFIJAKHe9EBFMQjRwIBw&amp;url=https://logodownload.org/whatsapp-logo/&amp;bvm=bv.148747831,d.Y2I&amp;psig=AFQjCNFS1oruck-3aBEoco2qxF-WC7yOsw&amp;ust=1488977954836969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ww.google.com.br/url?sa=i&amp;rct=j&amp;q=&amp;esrc=s&amp;source=images&amp;cd=&amp;cad=rja&amp;uact=8&amp;ved=0ahUKEwillc2GucTSAhWJHZAKHZcIAssQjRwIBw&amp;url=http://www.freeiconspng.com/icons/facebook-icon-png&amp;bvm=bv.148747831,d.Y2I&amp;psig=AFQjCNFiInZcUM8tpTR7DRNxI7edZNvhPw&amp;ust=1488977890652343" TargetMode="Externa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../../Videos/MKT/Propaganda%20da%20Pepsi_%20Pode%20Ser_.avi" TargetMode="External"/><Relationship Id="rId3" Type="http://schemas.openxmlformats.org/officeDocument/2006/relationships/hyperlink" Target="../Administra&#231;&#227;o/Prefeitura%20de%20Canoinhas%20-jingle%2030s.wav" TargetMode="External"/><Relationship Id="rId7" Type="http://schemas.openxmlformats.org/officeDocument/2006/relationships/hyperlink" Target="../../Videos/MKT/Nissan%20-%20P&#244;neis%20Malditos.avi" TargetMode="External"/><Relationship Id="rId2" Type="http://schemas.openxmlformats.org/officeDocument/2006/relationships/hyperlink" Target="../Administra&#231;&#227;o/Cei%20Industrial%20I.mp3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../../Videos/MKT/Alguns%20Sucessos_%20Propagandas%20anos%202000.avi" TargetMode="External"/><Relationship Id="rId5" Type="http://schemas.openxmlformats.org/officeDocument/2006/relationships/hyperlink" Target="../../Videos/MKT/Pepsi%20Vs%20Coca%20Cola%20-%20Banned%20Commercial.avi" TargetMode="External"/><Relationship Id="rId4" Type="http://schemas.openxmlformats.org/officeDocument/2006/relationships/hyperlink" Target="../Administra&#231;&#227;o/Spots%20Bid&#234;%20ou%20Balde%20com%20apoio%201.mp3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Shape 1808"/>
          <p:cNvSpPr txBox="1">
            <a:spLocks noGrp="1"/>
          </p:cNvSpPr>
          <p:nvPr>
            <p:ph type="ctrTitle"/>
          </p:nvPr>
        </p:nvSpPr>
        <p:spPr>
          <a:xfrm>
            <a:off x="1619672" y="2276872"/>
            <a:ext cx="6264696" cy="223224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Administração de Marketing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323528" y="1628800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smtClean="0"/>
              <a:t>Satisfação do Público Interno.</a:t>
            </a:r>
            <a:endParaRPr lang="pt-BR" sz="2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pic>
        <p:nvPicPr>
          <p:cNvPr id="119810" name="Picture 2" descr="http://www.convenia.com.br/blog/wp-content/uploads/2014/06/satisfaca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22884"/>
            <a:ext cx="8403004" cy="4235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323528" y="1628800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smtClean="0"/>
              <a:t>Organização da Empresa.</a:t>
            </a:r>
            <a:endParaRPr lang="pt-BR" sz="2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pic>
        <p:nvPicPr>
          <p:cNvPr id="117762" name="Picture 2" descr="http://www.revistadofactoring.com/wp-content/uploads/2015/01/organizaca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622885"/>
            <a:ext cx="6796214" cy="4235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www.tirio.org.br/media/filemanager/2015/07/como-sua-empresa-pode-administrar-inovaca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7056784" cy="5157192"/>
          </a:xfrm>
          <a:prstGeom prst="rect">
            <a:avLst/>
          </a:prstGeom>
          <a:noFill/>
        </p:spPr>
      </p:pic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0" y="1412776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smtClean="0"/>
              <a:t>Inovações.</a:t>
            </a:r>
            <a:endParaRPr lang="pt-BR" sz="2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0" y="1412776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smtClean="0"/>
              <a:t>Acompanhamento empresarial</a:t>
            </a:r>
            <a:endParaRPr lang="pt-BR" sz="2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pic>
        <p:nvPicPr>
          <p:cNvPr id="125954" name="Picture 2" descr="http://lx360.com.br/wp-content/uploads/2014/01/consultoria-empresa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04864"/>
            <a:ext cx="8410575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0" y="1412776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smtClean="0"/>
              <a:t>Acompanhamento de Resultados</a:t>
            </a:r>
            <a:endParaRPr lang="pt-BR" sz="2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pic>
        <p:nvPicPr>
          <p:cNvPr id="128002" name="Picture 2" descr="http://www.certoweb.com.br/imagens/adwords_acompanhament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527833"/>
            <a:ext cx="7339263" cy="4330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0" y="1412776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smtClean="0"/>
              <a:t>Buscar o Sucesso da Organização</a:t>
            </a:r>
            <a:endParaRPr lang="pt-BR" sz="2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pic>
        <p:nvPicPr>
          <p:cNvPr id="130050" name="Picture 2" descr="http://mereoconsulting.com.br/wp-content/uploads/2012/07/Mereo-Consulting-Merit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174213"/>
            <a:ext cx="4683787" cy="4683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323528" y="3356992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smtClean="0"/>
              <a:t>Vídeo Sorveteria</a:t>
            </a:r>
            <a:endParaRPr lang="pt-BR" sz="2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Shape 1808"/>
          <p:cNvSpPr txBox="1">
            <a:spLocks noGrp="1"/>
          </p:cNvSpPr>
          <p:nvPr>
            <p:ph type="ctrTitle"/>
          </p:nvPr>
        </p:nvSpPr>
        <p:spPr>
          <a:xfrm>
            <a:off x="1619672" y="2276872"/>
            <a:ext cx="6264696" cy="223224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Administração de Marketing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890" y="692696"/>
            <a:ext cx="6758148" cy="1805416"/>
          </a:xfrm>
          <a:prstGeom prst="rect">
            <a:avLst/>
          </a:prstGeom>
        </p:spPr>
      </p:pic>
      <p:sp>
        <p:nvSpPr>
          <p:cNvPr id="8" name="Shape 76"/>
          <p:cNvSpPr txBox="1">
            <a:spLocks/>
          </p:cNvSpPr>
          <p:nvPr/>
        </p:nvSpPr>
        <p:spPr>
          <a:xfrm>
            <a:off x="1691680" y="2852936"/>
            <a:ext cx="6137689" cy="2880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Char char="✖"/>
              <a:defRPr sz="26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spcBef>
                <a:spcPts val="0"/>
              </a:spcBef>
              <a:buFont typeface="Merriweather"/>
              <a:buNone/>
            </a:pPr>
            <a:r>
              <a:rPr lang="en" sz="3200" b="1" dirty="0" smtClean="0">
                <a:solidFill>
                  <a:srgbClr val="FF0000"/>
                </a:solidFill>
              </a:rPr>
              <a:t>Prof. Carlos Eduardo Vipievski</a:t>
            </a:r>
          </a:p>
          <a:p>
            <a:pPr>
              <a:spcBef>
                <a:spcPts val="0"/>
              </a:spcBef>
              <a:buFont typeface="Merriweather"/>
              <a:buNone/>
            </a:pPr>
            <a:endParaRPr lang="en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2400" dirty="0" smtClean="0">
                <a:solidFill>
                  <a:schemeClr val="accent1">
                    <a:lumMod val="75000"/>
                  </a:schemeClr>
                </a:solidFill>
              </a:rPr>
              <a:t>duduvipi@hotmail.com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     f</a:t>
            </a:r>
            <a:r>
              <a:rPr lang="en" sz="2400" dirty="0" smtClean="0">
                <a:solidFill>
                  <a:schemeClr val="accent1">
                    <a:lumMod val="75000"/>
                  </a:schemeClr>
                </a:solidFill>
              </a:rPr>
              <a:t>acebook.com/carloseduardovipievski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lang="en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2400" dirty="0" smtClean="0">
                <a:solidFill>
                  <a:schemeClr val="accent1">
                    <a:lumMod val="75000"/>
                  </a:schemeClr>
                </a:solidFill>
              </a:rPr>
              <a:t>          (47) 9 9917 9959</a:t>
            </a:r>
            <a:endParaRPr lang="e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4" descr="Resultado de imagem para facebook 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032" y="4280358"/>
            <a:ext cx="677490" cy="6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sultado de imagem para whatsapp 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89982"/>
            <a:ext cx="777685" cy="79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esultado de imagem para email 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02" y="3644318"/>
            <a:ext cx="648778" cy="64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916832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Composto Mercadológico</a:t>
            </a:r>
          </a:p>
          <a:p>
            <a:pPr algn="ctr"/>
            <a:r>
              <a:rPr lang="pt-BR" sz="4000" dirty="0" smtClean="0"/>
              <a:t>Mix Mercadológico </a:t>
            </a:r>
          </a:p>
          <a:p>
            <a:pPr algn="ctr"/>
            <a:r>
              <a:rPr lang="pt-BR" sz="4000" dirty="0" smtClean="0"/>
              <a:t>Marketing Mix</a:t>
            </a:r>
          </a:p>
          <a:p>
            <a:pPr algn="ctr"/>
            <a:r>
              <a:rPr lang="pt-BR" sz="4000" dirty="0" smtClean="0"/>
              <a:t>4Ps.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890" y="692696"/>
            <a:ext cx="6758148" cy="1805416"/>
          </a:xfrm>
          <a:prstGeom prst="rect">
            <a:avLst/>
          </a:prstGeom>
        </p:spPr>
      </p:pic>
      <p:sp>
        <p:nvSpPr>
          <p:cNvPr id="8" name="Shape 76"/>
          <p:cNvSpPr txBox="1">
            <a:spLocks/>
          </p:cNvSpPr>
          <p:nvPr/>
        </p:nvSpPr>
        <p:spPr>
          <a:xfrm>
            <a:off x="1691680" y="2852936"/>
            <a:ext cx="6137689" cy="2880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Char char="✖"/>
              <a:defRPr sz="26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spcBef>
                <a:spcPts val="0"/>
              </a:spcBef>
              <a:buFont typeface="Merriweather"/>
              <a:buNone/>
            </a:pPr>
            <a:r>
              <a:rPr lang="en" sz="3200" b="1" dirty="0" smtClean="0">
                <a:solidFill>
                  <a:srgbClr val="FF0000"/>
                </a:solidFill>
              </a:rPr>
              <a:t>Prof. Carlos Eduardo Vipievski</a:t>
            </a:r>
          </a:p>
          <a:p>
            <a:pPr>
              <a:spcBef>
                <a:spcPts val="0"/>
              </a:spcBef>
              <a:buFont typeface="Merriweather"/>
              <a:buNone/>
            </a:pPr>
            <a:endParaRPr lang="en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2400" dirty="0" smtClean="0">
                <a:solidFill>
                  <a:schemeClr val="accent1">
                    <a:lumMod val="75000"/>
                  </a:schemeClr>
                </a:solidFill>
              </a:rPr>
              <a:t>duduvipi@hotmail.com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     f</a:t>
            </a:r>
            <a:r>
              <a:rPr lang="en" sz="2400" dirty="0" smtClean="0">
                <a:solidFill>
                  <a:schemeClr val="accent1">
                    <a:lumMod val="75000"/>
                  </a:schemeClr>
                </a:solidFill>
              </a:rPr>
              <a:t>acebook.com/carloseduardovipievski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lang="en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2400" dirty="0" smtClean="0">
                <a:solidFill>
                  <a:schemeClr val="accent1">
                    <a:lumMod val="75000"/>
                  </a:schemeClr>
                </a:solidFill>
              </a:rPr>
              <a:t>          (47) 9 9917 9959</a:t>
            </a:r>
            <a:endParaRPr lang="e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4" descr="Resultado de imagem para facebook 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032" y="4280358"/>
            <a:ext cx="677490" cy="6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sultado de imagem para whatsapp 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89982"/>
            <a:ext cx="777685" cy="79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esultado de imagem para email 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02" y="3644318"/>
            <a:ext cx="648778" cy="64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323528" y="744279"/>
          <a:ext cx="8568952" cy="611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724128" y="6027003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Criador: Jerome </a:t>
            </a:r>
            <a:r>
              <a:rPr lang="pt-BR" sz="2400" dirty="0" err="1" smtClean="0"/>
              <a:t>McCarthy</a:t>
            </a:r>
            <a:endParaRPr lang="pt-BR" sz="2400" dirty="0" smtClean="0"/>
          </a:p>
          <a:p>
            <a:r>
              <a:rPr lang="pt-BR" sz="2400" dirty="0" smtClean="0"/>
              <a:t>Difundiu: </a:t>
            </a:r>
            <a:r>
              <a:rPr lang="pt-BR" sz="2400" dirty="0" err="1" smtClean="0"/>
              <a:t>Kotler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056E7F-AE36-4674-B58D-C7D870F85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F1056E7F-AE36-4674-B58D-C7D870F85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354FE4-F845-4AD4-B2BD-DAEAC4F8F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73354FE4-F845-4AD4-B2BD-DAEAC4F8F9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954B94-18E0-461C-87A6-22F3AE035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4D954B94-18E0-461C-87A6-22F3AE035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68E4D-81D7-4884-874B-3255D9F58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EE668E4D-81D7-4884-874B-3255D9F58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2150A3-7A64-4125-A8F8-2C870E17E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422150A3-7A64-4125-A8F8-2C870E17E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0E5DFB-DAFE-4A5E-93FF-DBFF17B70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560E5DFB-DAFE-4A5E-93FF-DBFF17B704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B4EB97-56EE-4714-BFB0-612E85C70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2CB4EB97-56EE-4714-BFB0-612E85C70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1D9C70-AF0C-4F29-A2C0-705A111E1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CB1D9C70-AF0C-4F29-A2C0-705A111E10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2626A5-1700-4C89-B92E-C6E353B3BC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A42626A5-1700-4C89-B92E-C6E353B3BC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4005064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1 – Preço;</a:t>
            </a:r>
          </a:p>
          <a:p>
            <a:r>
              <a:rPr lang="pt-BR" sz="4000" dirty="0" smtClean="0"/>
              <a:t>2 – Praça (Distribuição);</a:t>
            </a:r>
          </a:p>
          <a:p>
            <a:r>
              <a:rPr lang="pt-BR" sz="4000" dirty="0" smtClean="0"/>
              <a:t>3 – Promoção (Comunicação);</a:t>
            </a:r>
          </a:p>
          <a:p>
            <a:r>
              <a:rPr lang="pt-BR" sz="4000" dirty="0" smtClean="0"/>
              <a:t>4 – Produto.</a:t>
            </a:r>
            <a:endParaRPr lang="pt-BR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75048" y="1340768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Composto Mercadológico</a:t>
            </a:r>
          </a:p>
          <a:p>
            <a:pPr algn="ctr"/>
            <a:r>
              <a:rPr lang="pt-BR" sz="4000" dirty="0" smtClean="0"/>
              <a:t>Mix Mercadológico </a:t>
            </a:r>
          </a:p>
          <a:p>
            <a:pPr algn="ctr"/>
            <a:r>
              <a:rPr lang="pt-BR" sz="4000" dirty="0" smtClean="0"/>
              <a:t>Marketing Mix</a:t>
            </a:r>
          </a:p>
          <a:p>
            <a:pPr algn="ctr"/>
            <a:r>
              <a:rPr lang="pt-BR" sz="4000" dirty="0" smtClean="0"/>
              <a:t>4Ps.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1 – Preço: Valor monetário.</a:t>
            </a:r>
          </a:p>
          <a:p>
            <a:endParaRPr lang="pt-BR" sz="3200" dirty="0" smtClean="0"/>
          </a:p>
          <a:p>
            <a:r>
              <a:rPr lang="pt-BR" sz="3200" dirty="0" smtClean="0"/>
              <a:t>Segundo </a:t>
            </a:r>
            <a:r>
              <a:rPr lang="pt-BR" sz="3200" dirty="0" err="1" smtClean="0"/>
              <a:t>Jay</a:t>
            </a:r>
            <a:r>
              <a:rPr lang="pt-BR" sz="3200" dirty="0" smtClean="0"/>
              <a:t> Conrad </a:t>
            </a:r>
            <a:r>
              <a:rPr lang="pt-BR" sz="3200" dirty="0" err="1" smtClean="0"/>
              <a:t>Levinson</a:t>
            </a:r>
            <a:r>
              <a:rPr lang="pt-BR" sz="3200" dirty="0" smtClean="0"/>
              <a:t> 14% dos consumidores definem suas compras pelo preço.</a:t>
            </a:r>
          </a:p>
          <a:p>
            <a:endParaRPr lang="pt-BR" sz="3200" dirty="0" smtClean="0"/>
          </a:p>
          <a:p>
            <a:r>
              <a:rPr lang="pt-BR" sz="3200" dirty="0" smtClean="0"/>
              <a:t>Deve-se computar no preço não apenas o valor monetário de um produto, mas tudo aquilo que o consumidor tem que sacrificar ao adquirir o bem.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1 – Preço: Valor monetário</a:t>
            </a:r>
            <a:r>
              <a:rPr lang="pt-BR" sz="3200" dirty="0" smtClean="0"/>
              <a:t>. – Estratégias –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Diminuição dos custos indiretos;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Valorização da oferta;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Penetração no mercado;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Pacote de valor;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Liderança de preços;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Preços promocionais;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Descontos;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1 – Preço: Valor monetário</a:t>
            </a:r>
            <a:r>
              <a:rPr lang="pt-BR" sz="3200" dirty="0" smtClean="0"/>
              <a:t>. – Estratégias –</a:t>
            </a:r>
          </a:p>
          <a:p>
            <a:pPr marL="514350" indent="-514350"/>
            <a:r>
              <a:rPr lang="pt-BR" sz="3200" dirty="0" smtClean="0"/>
              <a:t>H ) Concessões;</a:t>
            </a:r>
          </a:p>
          <a:p>
            <a:pPr marL="514350" indent="-514350"/>
            <a:r>
              <a:rPr lang="pt-BR" sz="3200" dirty="0" smtClean="0"/>
              <a:t>I) Financiamentos;</a:t>
            </a:r>
          </a:p>
          <a:p>
            <a:pPr marL="571500" indent="-571500"/>
            <a:r>
              <a:rPr lang="pt-BR" sz="3200" dirty="0" smtClean="0"/>
              <a:t>J) Preço segmentado;</a:t>
            </a:r>
          </a:p>
          <a:p>
            <a:pPr marL="571500" indent="-571500"/>
            <a:r>
              <a:rPr lang="pt-BR" sz="3200" dirty="0" smtClean="0"/>
              <a:t>K) Diversidade na forma de pagamento;</a:t>
            </a:r>
          </a:p>
          <a:p>
            <a:pPr marL="571500" indent="-571500"/>
            <a:r>
              <a:rPr lang="pt-BR" sz="3200" dirty="0" smtClean="0"/>
              <a:t>L) Preço dinâmico;</a:t>
            </a:r>
          </a:p>
          <a:p>
            <a:pPr marL="571500" indent="-571500"/>
            <a:r>
              <a:rPr lang="pt-BR" sz="3200" dirty="0" smtClean="0"/>
              <a:t>M) Negociação;</a:t>
            </a:r>
          </a:p>
          <a:p>
            <a:pPr marL="571500" indent="-571500"/>
            <a:r>
              <a:rPr lang="pt-BR" sz="3200" dirty="0" smtClean="0"/>
              <a:t>N) Prazos flexíveis.  </a:t>
            </a:r>
          </a:p>
          <a:p>
            <a:endParaRPr lang="pt-B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2 – Praça (Distribuição): movimentação do produto, logística.</a:t>
            </a:r>
          </a:p>
          <a:p>
            <a:endParaRPr lang="pt-BR" sz="3200" dirty="0" smtClean="0"/>
          </a:p>
          <a:p>
            <a:r>
              <a:rPr lang="pt-BR" sz="3200" dirty="0" smtClean="0"/>
              <a:t>Importante para o consumidor.</a:t>
            </a:r>
          </a:p>
          <a:p>
            <a:endParaRPr lang="pt-BR" sz="3200" dirty="0" smtClean="0"/>
          </a:p>
          <a:p>
            <a:r>
              <a:rPr lang="pt-BR" sz="3200" dirty="0" smtClean="0"/>
              <a:t>Demanda de mercado.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2 – Praça (Distribuição): movimentação do produto, logística.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Maior consumo;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Setores mais importantes – Cliente fiel;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Organização de transportes;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Classificação de clientes;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Armazenagem;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Transporte correto.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3 – Promoção (Comunicação)</a:t>
            </a:r>
          </a:p>
          <a:p>
            <a:endParaRPr lang="pt-BR" sz="3200" dirty="0" smtClean="0"/>
          </a:p>
          <a:p>
            <a:r>
              <a:rPr lang="pt-BR" sz="3200" dirty="0" smtClean="0"/>
              <a:t>Meio pelo qual se buscam informar, persuadir e lembrar os consumidores sobre os produtos, serviços e marcas que comercializam.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3 – Promoção (Comunicação)</a:t>
            </a:r>
          </a:p>
        </p:txBody>
      </p:sp>
      <p:sp>
        <p:nvSpPr>
          <p:cNvPr id="4" name="Fluxograma: Processo 3"/>
          <p:cNvSpPr/>
          <p:nvPr/>
        </p:nvSpPr>
        <p:spPr>
          <a:xfrm>
            <a:off x="0" y="4221088"/>
            <a:ext cx="2195736" cy="108012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Empresa</a:t>
            </a:r>
            <a:endParaRPr lang="pt-BR" sz="3600" dirty="0"/>
          </a:p>
        </p:txBody>
      </p:sp>
      <p:sp>
        <p:nvSpPr>
          <p:cNvPr id="6" name="Fluxograma: Processo 5"/>
          <p:cNvSpPr/>
          <p:nvPr/>
        </p:nvSpPr>
        <p:spPr>
          <a:xfrm>
            <a:off x="2987824" y="3429000"/>
            <a:ext cx="3240360" cy="266429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Informação</a:t>
            </a:r>
          </a:p>
          <a:p>
            <a:pPr algn="ctr"/>
            <a:r>
              <a:rPr lang="pt-BR" sz="3600" dirty="0" smtClean="0"/>
              <a:t>Incentivo</a:t>
            </a:r>
          </a:p>
          <a:p>
            <a:pPr algn="ctr"/>
            <a:r>
              <a:rPr lang="pt-BR" sz="3600" dirty="0" smtClean="0"/>
              <a:t>Relacionamento</a:t>
            </a:r>
          </a:p>
          <a:p>
            <a:pPr algn="ctr"/>
            <a:r>
              <a:rPr lang="pt-BR" sz="3600" dirty="0" smtClean="0"/>
              <a:t>Memória</a:t>
            </a:r>
            <a:endParaRPr lang="pt-BR" sz="3600" dirty="0"/>
          </a:p>
        </p:txBody>
      </p:sp>
      <p:sp>
        <p:nvSpPr>
          <p:cNvPr id="7" name="Fluxograma: Processo 6"/>
          <p:cNvSpPr/>
          <p:nvPr/>
        </p:nvSpPr>
        <p:spPr>
          <a:xfrm>
            <a:off x="6948264" y="4221088"/>
            <a:ext cx="2195736" cy="108012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Público</a:t>
            </a:r>
            <a:endParaRPr lang="pt-BR" sz="3600" dirty="0"/>
          </a:p>
        </p:txBody>
      </p:sp>
      <p:sp>
        <p:nvSpPr>
          <p:cNvPr id="8" name="Seta para a direita 7"/>
          <p:cNvSpPr/>
          <p:nvPr/>
        </p:nvSpPr>
        <p:spPr>
          <a:xfrm>
            <a:off x="2267744" y="4437112"/>
            <a:ext cx="6480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6300192" y="4437112"/>
            <a:ext cx="6480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5316" y="0"/>
          <a:ext cx="913868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2555776" y="2780928"/>
            <a:ext cx="27363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4000" dirty="0" err="1" smtClean="0"/>
              <a:t>Remember</a:t>
            </a:r>
            <a:endParaRPr lang="pt-BR" sz="4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3 – Promoção (Comunicação)</a:t>
            </a:r>
            <a:endParaRPr lang="pt-BR" sz="3200" dirty="0" smtClean="0"/>
          </a:p>
          <a:p>
            <a:r>
              <a:rPr lang="pt-BR" sz="3200" dirty="0" smtClean="0"/>
              <a:t>Mix de Comunicação </a:t>
            </a:r>
            <a:r>
              <a:rPr lang="pt-BR" sz="3200" b="1" dirty="0" smtClean="0"/>
              <a:t>(Publicidade e Propaganda)</a:t>
            </a:r>
          </a:p>
          <a:p>
            <a:endParaRPr lang="pt-BR" sz="3200" dirty="0" smtClean="0"/>
          </a:p>
          <a:p>
            <a:r>
              <a:rPr lang="pt-BR" sz="3200" dirty="0" smtClean="0"/>
              <a:t>Qualquer forma paga de apresentação de ideias, produtos ou serviços.</a:t>
            </a:r>
          </a:p>
          <a:p>
            <a:endParaRPr lang="pt-BR" sz="3200" dirty="0" smtClean="0"/>
          </a:p>
          <a:p>
            <a:r>
              <a:rPr lang="pt-BR" sz="3000" dirty="0" smtClean="0"/>
              <a:t>Exemplos: Anúncio Impresso; Anúncio eletrônico; Outdoor; Catálogo; Veiculação em rádios e </a:t>
            </a:r>
            <a:r>
              <a:rPr lang="pt-BR" sz="3000" dirty="0" err="1" smtClean="0"/>
              <a:t>TV’s</a:t>
            </a:r>
            <a:r>
              <a:rPr lang="pt-BR" sz="3000" dirty="0" smtClean="0"/>
              <a:t>, Etc.</a:t>
            </a:r>
            <a:endParaRPr lang="pt-B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1122009702_ed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1470" cy="594928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616530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Anúncio Impresso - Jornal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ign_grafico_publicidade_anuncio_revista_supermercado_moderno_cotton_soft_blanc_carta_fabril_niteroi_r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476" y="0"/>
            <a:ext cx="8525047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616530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Catálogo 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ickgratis.com.br/fotos-imagens/folder/aHR0cHM6Ly9icnVuYWJ1cmsuZmlsZXMud29yZHByZXNzLmNvbS8yMDA5LzAzL2ZvbGRlci1hcGxpY2Fkb19iYWl4YS5qcGc=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7687967" cy="6165304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273225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Folder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http://www.printi.com.br/sites/default/files/modelo%20de%20flyer%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052736"/>
            <a:ext cx="5464516" cy="4772728"/>
          </a:xfrm>
          <a:prstGeom prst="rect">
            <a:avLst/>
          </a:prstGeom>
          <a:noFill/>
        </p:spPr>
      </p:pic>
      <p:pic>
        <p:nvPicPr>
          <p:cNvPr id="72706" name="Picture 2" descr="http://www.flyerfacil.com/noticias/fotos/impresion_de_flyers_1372266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3619500" cy="36195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95536" y="6165304"/>
            <a:ext cx="6733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 smtClean="0"/>
              <a:t>Flyer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utdoor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9122735" cy="608182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616530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Outdoor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v-alterosa-outdo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3971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616530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Outdoor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528" y="47667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hlinkClick r:id="rId2" action="ppaction://hlinkfile"/>
              </a:rPr>
              <a:t>Áudio 1</a:t>
            </a:r>
            <a:endParaRPr lang="pt-BR" sz="3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043608" y="155679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hlinkClick r:id="rId3" action="ppaction://hlinkfile"/>
              </a:rPr>
              <a:t>Áudio 2</a:t>
            </a: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1691680" y="2556193"/>
            <a:ext cx="6013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hlinkClick r:id="rId4" action="ppaction://hlinkfile"/>
              </a:rPr>
              <a:t>Áudio 3</a:t>
            </a:r>
            <a:endParaRPr lang="pt-BR" sz="3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339752" y="3429000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hlinkClick r:id="rId5" action="ppaction://hlinkfile"/>
              </a:rPr>
              <a:t>Vídeo Pepsi x Coca Cola</a:t>
            </a:r>
            <a:endParaRPr lang="pt-BR" sz="3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915816" y="443711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hlinkClick r:id="rId6" action="ppaction://hlinkfile"/>
              </a:rPr>
              <a:t>Vídeo 1</a:t>
            </a:r>
            <a:endParaRPr lang="pt-BR" sz="32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275856" y="5301208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hlinkClick r:id="rId7" action="ppaction://hlinkfile"/>
              </a:rPr>
              <a:t>Vídeo 2</a:t>
            </a:r>
            <a:endParaRPr lang="pt-BR" sz="3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995936" y="6021288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hlinkClick r:id="rId8" action="ppaction://hlinkfile"/>
              </a:rPr>
              <a:t>Vídeo 3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3 – Promoção (Comunicação)</a:t>
            </a:r>
            <a:endParaRPr lang="pt-BR" sz="3200" dirty="0" smtClean="0"/>
          </a:p>
          <a:p>
            <a:r>
              <a:rPr lang="pt-BR" sz="3200" dirty="0" smtClean="0"/>
              <a:t>Mix de Comunicação </a:t>
            </a:r>
            <a:r>
              <a:rPr lang="pt-BR" sz="3200" b="1" dirty="0" smtClean="0"/>
              <a:t>(Promoção de Vendas)</a:t>
            </a:r>
          </a:p>
          <a:p>
            <a:endParaRPr lang="pt-BR" sz="3200" dirty="0" smtClean="0"/>
          </a:p>
          <a:p>
            <a:r>
              <a:rPr lang="pt-BR" sz="3200" dirty="0" smtClean="0"/>
              <a:t>Incentivos de curto prazo para estimular a compra.</a:t>
            </a:r>
          </a:p>
          <a:p>
            <a:endParaRPr lang="pt-BR" sz="3200" dirty="0" smtClean="0"/>
          </a:p>
          <a:p>
            <a:r>
              <a:rPr lang="pt-BR" sz="3200" dirty="0" smtClean="0"/>
              <a:t>Exemplos: Concurso; sorteio; brinde; exposição; cupom; amostras; descontos; fidelização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7988178" cy="6570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ixaDeTexto 2"/>
          <p:cNvSpPr txBox="1">
            <a:spLocks noChangeArrowheads="1"/>
          </p:cNvSpPr>
          <p:nvPr/>
        </p:nvSpPr>
        <p:spPr bwMode="auto">
          <a:xfrm>
            <a:off x="683568" y="1556792"/>
            <a:ext cx="77048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4000" dirty="0" smtClean="0"/>
              <a:t>O papel do marketing na empresa</a:t>
            </a:r>
            <a:endParaRPr lang="pt-BR" sz="4000" dirty="0"/>
          </a:p>
        </p:txBody>
      </p:sp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323528" y="2636912"/>
            <a:ext cx="84963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4000" dirty="0" smtClean="0"/>
              <a:t>Segundo Peter </a:t>
            </a:r>
            <a:r>
              <a:rPr lang="pt-BR" sz="4000" dirty="0" err="1" smtClean="0"/>
              <a:t>Drucker</a:t>
            </a:r>
            <a:r>
              <a:rPr lang="pt-BR" sz="4000" dirty="0" smtClean="0"/>
              <a:t> o objetivo do </a:t>
            </a:r>
            <a:r>
              <a:rPr lang="pt-BR" sz="4000" b="1" dirty="0" smtClean="0"/>
              <a:t>marketing</a:t>
            </a:r>
            <a:r>
              <a:rPr lang="pt-BR" sz="4000" dirty="0" smtClean="0"/>
              <a:t> é tornar supérfluo o esforço de venda. É conhecer e entender o cliente tão bem que o produto/serviço seja adequado a ele e assim se venda sozinho</a:t>
            </a:r>
            <a:endParaRPr lang="pt-BR" sz="4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icture1[7]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65" y="1153373"/>
            <a:ext cx="9122735" cy="399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ojetos-especiais_cla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819"/>
            <a:ext cx="9144000" cy="6090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ojetos-especiais_kia-gramado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820"/>
            <a:ext cx="9033830" cy="6016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romoca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07602"/>
            <a:ext cx="7910623" cy="6750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romocionais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181" y="263333"/>
            <a:ext cx="7992301" cy="5861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3 – Promoção (Comunicação)</a:t>
            </a:r>
            <a:endParaRPr lang="pt-BR" sz="3200" dirty="0" smtClean="0"/>
          </a:p>
          <a:p>
            <a:r>
              <a:rPr lang="pt-BR" sz="3200" dirty="0" smtClean="0"/>
              <a:t>Mix de Comunicação </a:t>
            </a:r>
            <a:r>
              <a:rPr lang="pt-BR" sz="3200" b="1" dirty="0" smtClean="0"/>
              <a:t>(Eventos)</a:t>
            </a:r>
          </a:p>
          <a:p>
            <a:endParaRPr lang="pt-BR" sz="3200" dirty="0" smtClean="0"/>
          </a:p>
          <a:p>
            <a:r>
              <a:rPr lang="pt-BR" sz="3200" dirty="0" smtClean="0"/>
              <a:t>Atividades patrocinadas pela empresa para criar interações relacionadas à marca.</a:t>
            </a:r>
          </a:p>
          <a:p>
            <a:endParaRPr lang="pt-BR" sz="3200" dirty="0" smtClean="0"/>
          </a:p>
          <a:p>
            <a:r>
              <a:rPr lang="pt-BR" sz="3200" dirty="0" smtClean="0"/>
              <a:t>Exemplos: esporte; diversão; arte; causas; passeio pela empresa; feiras;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006010119_coza_giftfair_05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65" y="45120"/>
            <a:ext cx="8833272" cy="6568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brazil-promo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ega-fei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514350"/>
            <a:ext cx="8128000" cy="582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196752"/>
            <a:ext cx="91440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3 – Promoção (Comunicação)</a:t>
            </a:r>
            <a:endParaRPr lang="pt-BR" sz="3200" dirty="0" smtClean="0"/>
          </a:p>
          <a:p>
            <a:r>
              <a:rPr lang="pt-BR" sz="3200" dirty="0" smtClean="0"/>
              <a:t>Mix de Comunicação </a:t>
            </a:r>
            <a:r>
              <a:rPr lang="pt-BR" sz="3200" b="1" dirty="0" smtClean="0"/>
              <a:t>(Assessoria de Imprensa / RP)</a:t>
            </a:r>
          </a:p>
          <a:p>
            <a:endParaRPr lang="pt-BR" sz="3200" dirty="0" smtClean="0"/>
          </a:p>
          <a:p>
            <a:r>
              <a:rPr lang="pt-BR" sz="3200" dirty="0" smtClean="0"/>
              <a:t>Propagandas elaboradas para promover ou proteger a imagem da empresa. (Forma jornalística)</a:t>
            </a:r>
          </a:p>
          <a:p>
            <a:endParaRPr lang="pt-BR" sz="3200" dirty="0" smtClean="0"/>
          </a:p>
          <a:p>
            <a:r>
              <a:rPr lang="pt-BR" sz="2900" dirty="0" smtClean="0"/>
              <a:t>Exemplos: </a:t>
            </a:r>
            <a:r>
              <a:rPr lang="pt-BR" sz="2900" dirty="0" err="1" smtClean="0"/>
              <a:t>Press</a:t>
            </a:r>
            <a:r>
              <a:rPr lang="pt-BR" sz="2900" dirty="0" smtClean="0"/>
              <a:t> Kit imprensa; doações; revista corporativa; palestra, lobby; </a:t>
            </a:r>
            <a:r>
              <a:rPr lang="pt-BR" sz="2900" dirty="0" err="1" smtClean="0"/>
              <a:t>press</a:t>
            </a:r>
            <a:r>
              <a:rPr lang="pt-BR" sz="2900" dirty="0" smtClean="0"/>
              <a:t> releases; jornal interno; </a:t>
            </a:r>
            <a:r>
              <a:rPr lang="pt-BR" sz="2900" i="1" u="sng" dirty="0" smtClean="0"/>
              <a:t>Eventos</a:t>
            </a:r>
            <a:r>
              <a:rPr lang="pt-BR" sz="2900" dirty="0" smtClean="0"/>
              <a:t>;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ixaDeTexto 2"/>
          <p:cNvSpPr txBox="1">
            <a:spLocks noChangeArrowheads="1"/>
          </p:cNvSpPr>
          <p:nvPr/>
        </p:nvSpPr>
        <p:spPr bwMode="auto">
          <a:xfrm>
            <a:off x="683568" y="1556792"/>
            <a:ext cx="77048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4000" dirty="0" smtClean="0"/>
              <a:t>O papel do marketing na empresa</a:t>
            </a:r>
            <a:endParaRPr lang="pt-BR" sz="4000" dirty="0"/>
          </a:p>
        </p:txBody>
      </p:sp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323528" y="2492896"/>
            <a:ext cx="8496300" cy="454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4000" dirty="0" smtClean="0"/>
              <a:t>Por ser das ferramentas mais importantes dentro do processo de gestão, o marketing tem ganhado ainda mais reconhecimento na questão do seu papel e influência dentro das pequenas empresas, principalmente em um cenário como o brasileiro. </a:t>
            </a:r>
            <a:endParaRPr lang="pt-BR" sz="4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113483822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8591" y="0"/>
            <a:ext cx="51068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letiva de Imprensa Copa Suruga_1_040809_AlexandreLo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letiva-de-imprensa-fashion-rio-inverno-20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907" y="574158"/>
            <a:ext cx="8658057" cy="5762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FORMATIVOCREDIPATOS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532" y="616687"/>
            <a:ext cx="8580476" cy="5720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Omen_Press_releas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1010" y="0"/>
            <a:ext cx="49019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scontent-lga3-1.xx.fbcdn.net/hphotos-xfa1/v/t1.0-9/10404887_822577087814765_4698276570418522413_n.jpg?oh=c1df69c95fe1de633c4b4d1f575dddf4&amp;oe=56AF0CF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1999"/>
            <a:ext cx="9144000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ress-kit-sind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790" y="808074"/>
            <a:ext cx="8514908" cy="5108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3 – Promoção (Comunicação)</a:t>
            </a:r>
            <a:endParaRPr lang="pt-BR" sz="3200" dirty="0" smtClean="0"/>
          </a:p>
          <a:p>
            <a:r>
              <a:rPr lang="pt-BR" sz="3200" dirty="0" smtClean="0"/>
              <a:t>Mix de Comunicação </a:t>
            </a:r>
            <a:r>
              <a:rPr lang="pt-BR" sz="3200" b="1" dirty="0" smtClean="0"/>
              <a:t>(Venda Pessoal)</a:t>
            </a:r>
          </a:p>
          <a:p>
            <a:endParaRPr lang="pt-BR" sz="3200" dirty="0" smtClean="0"/>
          </a:p>
          <a:p>
            <a:r>
              <a:rPr lang="pt-BR" sz="3200" dirty="0" smtClean="0"/>
              <a:t>Interação pessoal com os consumidores.</a:t>
            </a:r>
          </a:p>
          <a:p>
            <a:endParaRPr lang="pt-BR" sz="3200" dirty="0" smtClean="0"/>
          </a:p>
          <a:p>
            <a:r>
              <a:rPr lang="pt-BR" sz="3200" dirty="0" smtClean="0"/>
              <a:t>Exemplos: Apresentação de vendas; reunião; amostra;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O-que-é-Venda-Dire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325" y="258371"/>
            <a:ext cx="8022341" cy="5695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vendadire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84" y="448034"/>
            <a:ext cx="7771066" cy="5952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noticias.universia.com.br/br/images/docentes/p/pa/pas/passos-para-ter-pensamento-critico-noticias.png"/>
          <p:cNvPicPr>
            <a:picLocks noChangeAspect="1" noChangeArrowheads="1"/>
          </p:cNvPicPr>
          <p:nvPr/>
        </p:nvPicPr>
        <p:blipFill>
          <a:blip r:embed="rId3" cstate="print"/>
          <a:srcRect l="21770" r="29434"/>
          <a:stretch>
            <a:fillRect/>
          </a:stretch>
        </p:blipFill>
        <p:spPr bwMode="auto">
          <a:xfrm>
            <a:off x="6228184" y="0"/>
            <a:ext cx="2598821" cy="3054572"/>
          </a:xfrm>
          <a:prstGeom prst="rect">
            <a:avLst/>
          </a:prstGeom>
          <a:noFill/>
        </p:spPr>
      </p:pic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0" y="2132856"/>
            <a:ext cx="9144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dirty="0" smtClean="0"/>
              <a:t>A Propaganda é a alma do negócio.</a:t>
            </a:r>
          </a:p>
          <a:p>
            <a:endParaRPr lang="pt-BR" sz="3200" dirty="0" smtClean="0"/>
          </a:p>
          <a:p>
            <a:r>
              <a:rPr lang="pt-BR" sz="3200" dirty="0" smtClean="0"/>
              <a:t>Os recursos investidos precisam de um retorno.</a:t>
            </a:r>
          </a:p>
          <a:p>
            <a:endParaRPr lang="pt-BR" sz="3200" dirty="0" smtClean="0"/>
          </a:p>
          <a:p>
            <a:r>
              <a:rPr lang="pt-BR" sz="3200" dirty="0" smtClean="0"/>
              <a:t>As empresas precisam que suas marcas tenham anjos guardiões.</a:t>
            </a:r>
          </a:p>
          <a:p>
            <a:endParaRPr lang="pt-BR" sz="3200" dirty="0" smtClean="0"/>
          </a:p>
          <a:p>
            <a:r>
              <a:rPr lang="pt-BR" sz="3200" dirty="0" smtClean="0"/>
              <a:t>É preciso justificar o orçamento de Marketing.</a:t>
            </a:r>
            <a:endParaRPr lang="pt-BR" sz="32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3 – Promoção (Comunicação)</a:t>
            </a:r>
            <a:endParaRPr lang="pt-BR" sz="3200" dirty="0" smtClean="0"/>
          </a:p>
          <a:p>
            <a:r>
              <a:rPr lang="pt-BR" sz="3200" dirty="0" smtClean="0"/>
              <a:t>Mix de Comunicação </a:t>
            </a:r>
            <a:r>
              <a:rPr lang="pt-BR" sz="3200" b="1" dirty="0" smtClean="0"/>
              <a:t>(Marketing Direto)</a:t>
            </a:r>
          </a:p>
          <a:p>
            <a:endParaRPr lang="pt-BR" sz="3200" dirty="0" smtClean="0"/>
          </a:p>
          <a:p>
            <a:r>
              <a:rPr lang="pt-BR" sz="3200" dirty="0" smtClean="0"/>
              <a:t>Utilização de meios diretos para se comunicar com clientes específicos e potenciais.</a:t>
            </a:r>
          </a:p>
          <a:p>
            <a:endParaRPr lang="pt-BR" sz="3200" dirty="0" smtClean="0"/>
          </a:p>
          <a:p>
            <a:r>
              <a:rPr lang="pt-BR" sz="3200" dirty="0" smtClean="0"/>
              <a:t>Exemplos: Mala Direta; Telemarketing; Vendas pela TV; Mailing;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ALA-DIRETA-M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3525" y="400050"/>
            <a:ext cx="6076950" cy="605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imulação madeira Mala direta showeroom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1495"/>
            <a:ext cx="9144000" cy="5795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emarketing-T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8755640" cy="5039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3 – Promoção (Comunicação)</a:t>
            </a:r>
            <a:endParaRPr lang="pt-BR" sz="3200" dirty="0" smtClean="0"/>
          </a:p>
          <a:p>
            <a:r>
              <a:rPr lang="pt-BR" sz="3200" dirty="0" smtClean="0"/>
              <a:t>Mix de Comunicação </a:t>
            </a:r>
            <a:r>
              <a:rPr lang="pt-BR" sz="3200" b="1" dirty="0" smtClean="0"/>
              <a:t>(Web Marketing) - NOVO</a:t>
            </a:r>
          </a:p>
          <a:p>
            <a:endParaRPr lang="pt-BR" sz="3200" dirty="0" smtClean="0"/>
          </a:p>
          <a:p>
            <a:r>
              <a:rPr lang="pt-BR" sz="3200" dirty="0" smtClean="0"/>
              <a:t>Marketing diretamente na web.</a:t>
            </a:r>
          </a:p>
          <a:p>
            <a:endParaRPr lang="pt-BR" sz="3200" dirty="0" smtClean="0"/>
          </a:p>
          <a:p>
            <a:r>
              <a:rPr lang="pt-BR" sz="3200" dirty="0" smtClean="0"/>
              <a:t>Exemplos: e-mail; sites; virais; redes sociais;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katuMir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6379" y="0"/>
            <a:ext cx="76312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orig07.deviantart.net/c7aa/f/2009/287/e/c/burger_king_site_for_medellin_by_camilojo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75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4 – Produto</a:t>
            </a:r>
          </a:p>
          <a:p>
            <a:endParaRPr lang="pt-BR" sz="3200" dirty="0" smtClean="0"/>
          </a:p>
          <a:p>
            <a:r>
              <a:rPr lang="pt-BR" sz="3200" dirty="0" smtClean="0"/>
              <a:t>É o que a empresa faz, pode ser bens físicos, serviços, eventos, pessoas, locais, organizações ou ideias.</a:t>
            </a:r>
          </a:p>
          <a:p>
            <a:endParaRPr lang="pt-BR" sz="3200" dirty="0" smtClean="0"/>
          </a:p>
          <a:p>
            <a:r>
              <a:rPr lang="pt-BR" sz="3200" dirty="0" smtClean="0"/>
              <a:t>Primeiro elemento do composto mercadológico.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4 – Produto</a:t>
            </a:r>
            <a:r>
              <a:rPr lang="pt-BR" sz="3200" dirty="0" smtClean="0"/>
              <a:t>: aspectos importantes para o cliente:</a:t>
            </a:r>
          </a:p>
          <a:p>
            <a:endParaRPr lang="pt-BR" sz="3200" dirty="0" smtClean="0"/>
          </a:p>
          <a:p>
            <a:pPr marL="514350" indent="-514350">
              <a:buAutoNum type="alphaUcParenR"/>
            </a:pPr>
            <a:r>
              <a:rPr lang="pt-BR" sz="3200" dirty="0" smtClean="0"/>
              <a:t>Durabilidade;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Modelo, cor, tamanho, peso;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Gastos diretos e indiretos;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Embalagens;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Limpeza;</a:t>
            </a:r>
          </a:p>
          <a:p>
            <a:pPr marL="514350" indent="-514350">
              <a:buAutoNum type="alphaUcParenR"/>
            </a:pPr>
            <a:r>
              <a:rPr lang="pt-BR" sz="3200" dirty="0" smtClean="0"/>
              <a:t>Variedade;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4 – Produto: </a:t>
            </a:r>
            <a:r>
              <a:rPr lang="pt-BR" sz="3200" dirty="0" smtClean="0"/>
              <a:t>aspectos importantes para o cliente:</a:t>
            </a:r>
          </a:p>
          <a:p>
            <a:endParaRPr lang="pt-BR" sz="3200" dirty="0" smtClean="0"/>
          </a:p>
          <a:p>
            <a:pPr marL="514350" indent="-514350"/>
            <a:r>
              <a:rPr lang="pt-BR" sz="3200" dirty="0" smtClean="0"/>
              <a:t>F) Personalização;</a:t>
            </a:r>
          </a:p>
          <a:p>
            <a:pPr marL="514350" indent="-514350"/>
            <a:r>
              <a:rPr lang="pt-BR" sz="3200" dirty="0" smtClean="0"/>
              <a:t>G) Design;</a:t>
            </a:r>
          </a:p>
          <a:p>
            <a:pPr marL="514350" indent="-514350"/>
            <a:r>
              <a:rPr lang="pt-BR" sz="3200" dirty="0" smtClean="0"/>
              <a:t>H) Qualidade;</a:t>
            </a:r>
          </a:p>
          <a:p>
            <a:pPr marL="514350" indent="-514350"/>
            <a:r>
              <a:rPr lang="pt-BR" sz="3200" dirty="0" smtClean="0"/>
              <a:t>I) Reputação da empresa;</a:t>
            </a:r>
          </a:p>
          <a:p>
            <a:pPr marL="514350" indent="-514350"/>
            <a:r>
              <a:rPr lang="pt-BR" sz="3200" dirty="0" smtClean="0"/>
              <a:t>J) Instalação;</a:t>
            </a:r>
          </a:p>
          <a:p>
            <a:pPr marL="514350" indent="-514350"/>
            <a:r>
              <a:rPr lang="pt-BR" sz="3200" dirty="0" smtClean="0"/>
              <a:t>K) Pós-venda;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noticias.universia.com.br/br/images/docentes/p/pa/pas/passos-para-ter-pensamento-critico-noticias.png"/>
          <p:cNvPicPr>
            <a:picLocks noChangeAspect="1" noChangeArrowheads="1"/>
          </p:cNvPicPr>
          <p:nvPr/>
        </p:nvPicPr>
        <p:blipFill>
          <a:blip r:embed="rId3" cstate="print"/>
          <a:srcRect l="21770" r="29434"/>
          <a:stretch>
            <a:fillRect/>
          </a:stretch>
        </p:blipFill>
        <p:spPr bwMode="auto">
          <a:xfrm>
            <a:off x="6545179" y="3803428"/>
            <a:ext cx="2598821" cy="3054572"/>
          </a:xfrm>
          <a:prstGeom prst="rect">
            <a:avLst/>
          </a:prstGeom>
          <a:noFill/>
        </p:spPr>
      </p:pic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323528" y="1556792"/>
            <a:ext cx="835292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dirty="0" smtClean="0"/>
              <a:t>"Marketing é um processo social e gerencial pelo qual indivíduos e grupos obtêm o que necessitam e desejam através da criação, oferta e troca de produtos de valor com outros“</a:t>
            </a:r>
          </a:p>
          <a:p>
            <a:endParaRPr lang="pt-BR" sz="3600" dirty="0" smtClean="0"/>
          </a:p>
          <a:p>
            <a:r>
              <a:rPr lang="pt-BR" sz="2000" dirty="0" smtClean="0"/>
              <a:t>(Philip </a:t>
            </a:r>
            <a:r>
              <a:rPr lang="pt-BR" sz="2000" dirty="0" err="1" smtClean="0"/>
              <a:t>Kotler</a:t>
            </a:r>
            <a:r>
              <a:rPr lang="pt-BR" sz="2000" dirty="0" smtClean="0"/>
              <a:t>, Administração de Marketing, 2002, p. 30).</a:t>
            </a:r>
            <a:endParaRPr lang="pt-BR" sz="2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r>
              <a:rPr lang="pt-BR" sz="3200" b="1" dirty="0" smtClean="0"/>
              <a:t>4 – Produto: </a:t>
            </a:r>
            <a:r>
              <a:rPr lang="pt-BR" sz="3200" dirty="0" smtClean="0"/>
              <a:t>aspectos importantes para o cliente:</a:t>
            </a:r>
          </a:p>
          <a:p>
            <a:endParaRPr lang="pt-BR" sz="3200" dirty="0" smtClean="0"/>
          </a:p>
          <a:p>
            <a:pPr marL="514350" indent="-514350"/>
            <a:r>
              <a:rPr lang="pt-BR" sz="3200" dirty="0" smtClean="0"/>
              <a:t>L) Informações;</a:t>
            </a:r>
          </a:p>
          <a:p>
            <a:pPr marL="514350" indent="-514350"/>
            <a:r>
              <a:rPr lang="pt-BR" sz="3200" dirty="0" smtClean="0"/>
              <a:t>M) Garantias;</a:t>
            </a:r>
          </a:p>
          <a:p>
            <a:pPr marL="514350" indent="-514350"/>
            <a:r>
              <a:rPr lang="pt-BR" sz="3200" dirty="0" smtClean="0"/>
              <a:t>N) Devoluções;</a:t>
            </a:r>
          </a:p>
          <a:p>
            <a:pPr marL="514350" indent="-514350"/>
            <a:r>
              <a:rPr lang="pt-BR" sz="3200" dirty="0" smtClean="0"/>
              <a:t>O) Imagem;</a:t>
            </a:r>
          </a:p>
          <a:p>
            <a:pPr marL="514350" indent="-514350"/>
            <a:r>
              <a:rPr lang="pt-BR" sz="3200" dirty="0" smtClean="0"/>
              <a:t>P) Status.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b="1" dirty="0" smtClean="0"/>
          </a:p>
          <a:p>
            <a:r>
              <a:rPr lang="pt-BR" sz="3200" b="1" dirty="0" smtClean="0"/>
              <a:t>4 – Produto: </a:t>
            </a:r>
            <a:r>
              <a:rPr lang="pt-BR" sz="3200" dirty="0" smtClean="0"/>
              <a:t>Principais aspectos</a:t>
            </a:r>
          </a:p>
          <a:p>
            <a:endParaRPr lang="pt-BR" sz="3200" dirty="0" smtClean="0"/>
          </a:p>
          <a:p>
            <a:pPr marL="514350" indent="-514350">
              <a:buAutoNum type="alphaUcParenR"/>
            </a:pPr>
            <a:r>
              <a:rPr lang="pt-BR" sz="3200" dirty="0" smtClean="0"/>
              <a:t>Qualidade;</a:t>
            </a:r>
          </a:p>
          <a:p>
            <a:pPr marL="514350" indent="-514350">
              <a:buAutoNum type="alphaUcParenR"/>
            </a:pPr>
            <a:endParaRPr lang="pt-BR" sz="3200" dirty="0" smtClean="0"/>
          </a:p>
          <a:p>
            <a:pPr marL="514350" indent="-514350">
              <a:buAutoNum type="alphaUcParenR"/>
            </a:pPr>
            <a:r>
              <a:rPr lang="pt-BR" sz="3200" dirty="0" smtClean="0"/>
              <a:t>Apresentação;</a:t>
            </a:r>
          </a:p>
          <a:p>
            <a:pPr marL="514350" indent="-514350">
              <a:buAutoNum type="alphaUcParenR"/>
            </a:pPr>
            <a:endParaRPr lang="pt-BR" sz="3200" dirty="0" smtClean="0"/>
          </a:p>
          <a:p>
            <a:pPr marL="514350" indent="-514350">
              <a:buAutoNum type="alphaUcParenR"/>
            </a:pPr>
            <a:r>
              <a:rPr lang="pt-BR" sz="3200" dirty="0" smtClean="0"/>
              <a:t>Marca.</a:t>
            </a:r>
          </a:p>
          <a:p>
            <a:endParaRPr lang="pt-B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844824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Composto Mercadológico ou Mix Mercadológico ou Marketing Mix ou 4Ps:</a:t>
            </a:r>
          </a:p>
          <a:p>
            <a:pPr algn="ctr"/>
            <a:endParaRPr lang="pt-BR" sz="3200" dirty="0" smtClean="0"/>
          </a:p>
          <a:p>
            <a:pPr algn="ctr"/>
            <a:r>
              <a:rPr lang="pt-BR" sz="3200" dirty="0" smtClean="0"/>
              <a:t>São os 4 elementos básicos que compõe qualquer estratégia de marketing.</a:t>
            </a:r>
          </a:p>
          <a:p>
            <a:pPr algn="ctr"/>
            <a:endParaRPr lang="pt-BR" sz="3200" dirty="0" smtClean="0"/>
          </a:p>
          <a:p>
            <a:pPr algn="ctr"/>
            <a:r>
              <a:rPr lang="pt-BR" sz="3200" dirty="0" smtClean="0"/>
              <a:t>São definições fundamentais que uma empresa deve fazer para atingir um determinado público-alvo.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323528" y="744279"/>
          <a:ext cx="8568952" cy="611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323528" y="744279"/>
          <a:ext cx="8568952" cy="611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056E7F-AE36-4674-B58D-C7D870F85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1056E7F-AE36-4674-B58D-C7D870F85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354FE4-F845-4AD4-B2BD-DAEAC4F8F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3354FE4-F845-4AD4-B2BD-DAEAC4F8F9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954B94-18E0-461C-87A6-22F3AE035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4D954B94-18E0-461C-87A6-22F3AE035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68E4D-81D7-4884-874B-3255D9F58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EE668E4D-81D7-4884-874B-3255D9F58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2150A3-7A64-4125-A8F8-2C870E17E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422150A3-7A64-4125-A8F8-2C870E17E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0E5DFB-DAFE-4A5E-93FF-DBFF17B70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560E5DFB-DAFE-4A5E-93FF-DBFF17B704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B4EB97-56EE-4714-BFB0-612E85C70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2CB4EB97-56EE-4714-BFB0-612E85C70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1D9C70-AF0C-4F29-A2C0-705A111E1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CB1D9C70-AF0C-4F29-A2C0-705A111E10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2626A5-1700-4C89-B92E-C6E353B3BC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A42626A5-1700-4C89-B92E-C6E353B3BC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D3662-2CDB-4FF6-966B-B87EF1D47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AE2D3662-2CDB-4FF6-966B-B87EF1D47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A67EE3-4192-4B97-84FC-4EB3438D7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A3A67EE3-4192-4B97-84FC-4EB3438D79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323528" y="332657"/>
          <a:ext cx="8568952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056E7F-AE36-4674-B58D-C7D870F85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1056E7F-AE36-4674-B58D-C7D870F85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354FE4-F845-4AD4-B2BD-DAEAC4F8F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3354FE4-F845-4AD4-B2BD-DAEAC4F8F9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954B94-18E0-461C-87A6-22F3AE035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4D954B94-18E0-461C-87A6-22F3AE035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68E4D-81D7-4884-874B-3255D9F58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EE668E4D-81D7-4884-874B-3255D9F58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2150A3-7A64-4125-A8F8-2C870E17E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422150A3-7A64-4125-A8F8-2C870E17E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0E5DFB-DAFE-4A5E-93FF-DBFF17B70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560E5DFB-DAFE-4A5E-93FF-DBFF17B704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B4EB97-56EE-4714-BFB0-612E85C70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2CB4EB97-56EE-4714-BFB0-612E85C70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1D9C70-AF0C-4F29-A2C0-705A111E1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CB1D9C70-AF0C-4F29-A2C0-705A111E10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2626A5-1700-4C89-B92E-C6E353B3BC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A42626A5-1700-4C89-B92E-C6E353B3BC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D3662-2CDB-4FF6-966B-B87EF1D47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AE2D3662-2CDB-4FF6-966B-B87EF1D47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A67EE3-4192-4B97-84FC-4EB3438D7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A3A67EE3-4192-4B97-84FC-4EB3438D79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970630-A3CA-41D0-AC0C-F854FEE98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0C970630-A3CA-41D0-AC0C-F854FEE980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FD07AC-0A50-4647-B9C5-B55EEE56E1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57FD07AC-0A50-4647-B9C5-B55EEE56E1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95536" y="1484784"/>
            <a:ext cx="8280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Existe uma preocupação de que o conceito dos 4 </a:t>
            </a:r>
            <a:r>
              <a:rPr lang="pt-BR" sz="3200" dirty="0" err="1" smtClean="0"/>
              <a:t>P’s</a:t>
            </a:r>
            <a:r>
              <a:rPr lang="pt-BR" sz="3200" dirty="0" smtClean="0"/>
              <a:t> leva muito em consideração o ponto de vista do vendedor e não do comprador, desta forma, Robert LAUTERNBORN pensou como seriam os 4 </a:t>
            </a:r>
            <a:r>
              <a:rPr lang="pt-BR" sz="3200" dirty="0" err="1" smtClean="0"/>
              <a:t>P’s</a:t>
            </a:r>
            <a:r>
              <a:rPr lang="pt-BR" sz="3200" dirty="0" smtClean="0"/>
              <a:t> na ótica dos compradores e criou os 4 </a:t>
            </a:r>
            <a:r>
              <a:rPr lang="pt-BR" sz="3200" dirty="0" err="1" smtClean="0"/>
              <a:t>C’s</a:t>
            </a:r>
            <a:r>
              <a:rPr lang="pt-BR" sz="3200" dirty="0" smtClean="0"/>
              <a:t>:</a:t>
            </a:r>
          </a:p>
          <a:p>
            <a:endParaRPr lang="pt-BR" sz="3200" dirty="0" smtClean="0"/>
          </a:p>
          <a:p>
            <a:r>
              <a:rPr lang="pt-BR" sz="3200" dirty="0" smtClean="0"/>
              <a:t>Cliente;</a:t>
            </a:r>
          </a:p>
          <a:p>
            <a:r>
              <a:rPr lang="pt-BR" sz="3200" dirty="0" smtClean="0"/>
              <a:t>Custo;</a:t>
            </a:r>
          </a:p>
          <a:p>
            <a:r>
              <a:rPr lang="pt-BR" sz="3200" dirty="0" smtClean="0"/>
              <a:t>Conveniência;</a:t>
            </a:r>
          </a:p>
          <a:p>
            <a:r>
              <a:rPr lang="pt-BR" sz="3200" dirty="0" smtClean="0"/>
              <a:t>Comunicação.</a:t>
            </a:r>
            <a:endParaRPr lang="pt-BR" sz="3200" dirty="0"/>
          </a:p>
        </p:txBody>
      </p:sp>
      <p:pic>
        <p:nvPicPr>
          <p:cNvPr id="3" name="Imagem 2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1412776"/>
            <a:ext cx="85689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1º “C”: Cliente -</a:t>
            </a:r>
            <a:r>
              <a:rPr lang="pt-BR" sz="2800" dirty="0" smtClean="0"/>
              <a:t> Pessoa cujos desejos e necessidades seu produto precisa satisfazer. É o mais importante dos elementos, afinal, se não houver cliente não haverá consumo, vendas etc. </a:t>
            </a:r>
          </a:p>
          <a:p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Este 1º “C” reforça a importância de se pensar em um Produto (1º “P”) que atenda as necessidades do cliente.</a:t>
            </a:r>
          </a:p>
        </p:txBody>
      </p:sp>
      <p:pic>
        <p:nvPicPr>
          <p:cNvPr id="3" name="Imagem 2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1412776"/>
            <a:ext cx="8568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2º “C”: Custo</a:t>
            </a:r>
            <a:r>
              <a:rPr lang="pt-BR" sz="2800" dirty="0" smtClean="0"/>
              <a:t> - Valor percebido pelo consumidor, isto é, o custo que ele considera justo pagar por um produto para satisfazer a sua necessidade ou desejo. O que você considera preço, para o cliente é custo, é o quanto ele pagará no máximo pelo serviço ou produto. </a:t>
            </a:r>
          </a:p>
          <a:p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2º “C” mostra que o custo que um cliente considera antes de obter um produto vai além do Preço (2º “P”). Por isso é importante levar em conta os desgastes que afetam a decisão de compra do cliente.</a:t>
            </a:r>
          </a:p>
        </p:txBody>
      </p:sp>
      <p:pic>
        <p:nvPicPr>
          <p:cNvPr id="3" name="Imagem 2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s://vicentemanera.files.wordpress.com/2013/08/clientes_atrac3a7c3a3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62439"/>
            <a:ext cx="6943909" cy="5195561"/>
          </a:xfrm>
          <a:prstGeom prst="rect">
            <a:avLst/>
          </a:prstGeom>
          <a:noFill/>
        </p:spPr>
      </p:pic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323528" y="1484784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smtClean="0"/>
              <a:t>Atrair novos clientes.</a:t>
            </a:r>
            <a:endParaRPr lang="pt-BR" sz="2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1412776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3º “C”: Conveniência</a:t>
            </a:r>
            <a:r>
              <a:rPr lang="pt-BR" sz="2800" dirty="0" smtClean="0"/>
              <a:t> - É como a sua empresa e o seu produto se adapta à comodidade do cliente, que considera questões como distância, circunstância em que se encontra na ocasião, facilidade de acesso, atendimento mais adequado, conforto etc. Se conhecer bem o seu público-alvo, saberá exatamente onde expor e distribuir o seu produto. </a:t>
            </a:r>
          </a:p>
          <a:p>
            <a:endParaRPr lang="pt-BR" sz="2800" dirty="0" smtClean="0"/>
          </a:p>
          <a:p>
            <a:r>
              <a:rPr lang="pt-BR" sz="2800" dirty="0" smtClean="0"/>
              <a:t>O 3º “C” corresponde ao “P” de Praça (ou Ponto de Venda), mas neste caso, é o cliente quem avalia se a empresa e os serviços que oferece valem o seu esforço e o seu tempo.</a:t>
            </a:r>
          </a:p>
        </p:txBody>
      </p:sp>
      <p:pic>
        <p:nvPicPr>
          <p:cNvPr id="3" name="Imagem 2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1412776"/>
            <a:ext cx="8568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4º “C”: Comunicação</a:t>
            </a:r>
            <a:r>
              <a:rPr lang="pt-BR" sz="2800" dirty="0" smtClean="0"/>
              <a:t> - É o caminho que você deve construir para o consumidor chegar até você. De nada adiantará produzir se o produto ou serviço não for divulgado. É necessário comunicar, dizer que sua empresa existe. </a:t>
            </a:r>
          </a:p>
          <a:p>
            <a:r>
              <a:rPr lang="pt-BR" sz="2800" dirty="0" smtClean="0"/>
              <a:t> </a:t>
            </a:r>
            <a:br>
              <a:rPr lang="pt-BR" sz="2800" dirty="0" smtClean="0"/>
            </a:br>
            <a:r>
              <a:rPr lang="pt-BR" sz="2800" dirty="0" smtClean="0"/>
              <a:t>A este 4º “C” está relacionado o “P” de Promoção, justamente por envolver ações que promovem o seu produto e a sua empresa.</a:t>
            </a:r>
            <a:endParaRPr lang="pt-BR" sz="2800" dirty="0"/>
          </a:p>
        </p:txBody>
      </p:sp>
      <p:pic>
        <p:nvPicPr>
          <p:cNvPr id="3" name="Imagem 2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pic>
        <p:nvPicPr>
          <p:cNvPr id="76802" name="Picture 2" descr="https://blogpegg.files.wordpress.com/2012/05/4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9" y="1556792"/>
            <a:ext cx="9133851" cy="4941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1412776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 smtClean="0"/>
              <a:t>Raimar</a:t>
            </a:r>
            <a:r>
              <a:rPr lang="pt-BR" sz="3200" dirty="0" smtClean="0"/>
              <a:t> </a:t>
            </a:r>
            <a:r>
              <a:rPr lang="pt-BR" sz="3200" dirty="0" err="1" smtClean="0"/>
              <a:t>Richers</a:t>
            </a:r>
            <a:r>
              <a:rPr lang="pt-BR" sz="3200" dirty="0" smtClean="0"/>
              <a:t>, em seu livro ‘O que é marketing’, fala sobre as responsabilidades administrativas de uma equipe de marketing, trazendo as quatro funções básicas denominadas “4 </a:t>
            </a:r>
            <a:r>
              <a:rPr lang="pt-BR" sz="3200" dirty="0" err="1" smtClean="0"/>
              <a:t>A’s</a:t>
            </a:r>
            <a:r>
              <a:rPr lang="pt-BR" sz="3200" dirty="0" smtClean="0"/>
              <a:t>”: </a:t>
            </a:r>
          </a:p>
          <a:p>
            <a:endParaRPr lang="pt-BR" sz="3200" dirty="0" smtClean="0"/>
          </a:p>
          <a:p>
            <a:r>
              <a:rPr lang="pt-BR" sz="3200" dirty="0" smtClean="0"/>
              <a:t>Análise; </a:t>
            </a:r>
          </a:p>
          <a:p>
            <a:r>
              <a:rPr lang="pt-BR" sz="3200" dirty="0" smtClean="0"/>
              <a:t>Adaptação;</a:t>
            </a:r>
          </a:p>
          <a:p>
            <a:r>
              <a:rPr lang="pt-BR" sz="3200" dirty="0" smtClean="0"/>
              <a:t>Ativação;</a:t>
            </a:r>
          </a:p>
          <a:p>
            <a:r>
              <a:rPr lang="pt-BR" sz="3200" dirty="0" smtClean="0"/>
              <a:t>Avaliação. </a:t>
            </a:r>
          </a:p>
        </p:txBody>
      </p:sp>
      <p:pic>
        <p:nvPicPr>
          <p:cNvPr id="3" name="Imagem 2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2060848"/>
            <a:ext cx="85689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 smtClean="0"/>
              <a:t>Análise: visa identificar e compreender as forças vigentes no mercado em que opera ou pretende operar a empresa no futuro. </a:t>
            </a:r>
          </a:p>
          <a:p>
            <a:pPr algn="just"/>
            <a:r>
              <a:rPr lang="pt-BR" sz="4000" dirty="0" smtClean="0"/>
              <a:t> </a:t>
            </a:r>
            <a:endParaRPr lang="pt-BR" sz="4000" dirty="0"/>
          </a:p>
        </p:txBody>
      </p:sp>
      <p:pic>
        <p:nvPicPr>
          <p:cNvPr id="3" name="Imagem 2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1412776"/>
            <a:ext cx="8568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4000" dirty="0" smtClean="0"/>
          </a:p>
          <a:p>
            <a:pPr algn="just"/>
            <a:r>
              <a:rPr lang="pt-BR" sz="4000" dirty="0" smtClean="0"/>
              <a:t>Adaptação: é o processo de adequar a oferta da empresa, ou seja, suas linhas de produtos e serviços, ás forças externas detectadas por meio da análise. </a:t>
            </a:r>
          </a:p>
          <a:p>
            <a:pPr algn="just"/>
            <a:r>
              <a:rPr lang="pt-BR" sz="4000" dirty="0" smtClean="0"/>
              <a:t> </a:t>
            </a:r>
            <a:endParaRPr lang="pt-BR" sz="4000" dirty="0"/>
          </a:p>
        </p:txBody>
      </p:sp>
      <p:pic>
        <p:nvPicPr>
          <p:cNvPr id="3" name="Imagem 2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1412776"/>
            <a:ext cx="8568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4000" dirty="0" smtClean="0"/>
          </a:p>
          <a:p>
            <a:pPr algn="just"/>
            <a:r>
              <a:rPr lang="pt-BR" sz="4000" dirty="0" smtClean="0"/>
              <a:t>Ativação: é o conjunto de medidas destinadas a fazer com que o produto ou serviço atinja os mercados pré-definidos e seja adquirido pelos compradores. </a:t>
            </a:r>
          </a:p>
          <a:p>
            <a:pPr algn="just"/>
            <a:endParaRPr lang="pt-BR" sz="4000" dirty="0" smtClean="0"/>
          </a:p>
        </p:txBody>
      </p:sp>
      <p:pic>
        <p:nvPicPr>
          <p:cNvPr id="3" name="Imagem 2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1412776"/>
            <a:ext cx="8568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4000" dirty="0" smtClean="0"/>
          </a:p>
          <a:p>
            <a:pPr algn="just"/>
            <a:r>
              <a:rPr lang="pt-BR" sz="4000" dirty="0" smtClean="0"/>
              <a:t>Avaliação: se propõe a exercer controles sobre os processos de comercialização e de interpretar os seus resultados a fim de corrigir falhas e racionalizar futuros processos de marketing. </a:t>
            </a:r>
            <a:endParaRPr lang="pt-BR" sz="4000" dirty="0"/>
          </a:p>
        </p:txBody>
      </p:sp>
      <p:pic>
        <p:nvPicPr>
          <p:cNvPr id="3" name="Imagem 2" descr="Pinterest-mark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11560" y="83671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Vídeos.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11560" y="836712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Trabalho em  Dupla</a:t>
            </a:r>
          </a:p>
          <a:p>
            <a:endParaRPr lang="pt-BR" sz="2800" dirty="0" smtClean="0"/>
          </a:p>
          <a:p>
            <a:r>
              <a:rPr lang="pt-BR" sz="2800" dirty="0" smtClean="0"/>
              <a:t>1 – Criar uma empresa</a:t>
            </a:r>
          </a:p>
          <a:p>
            <a:endParaRPr lang="pt-BR" sz="2800" dirty="0" smtClean="0"/>
          </a:p>
          <a:p>
            <a:r>
              <a:rPr lang="pt-BR" sz="2800" dirty="0" smtClean="0"/>
              <a:t>2 – Colocar cada um dos 6Ps na empresa.</a:t>
            </a:r>
          </a:p>
          <a:p>
            <a:r>
              <a:rPr lang="pt-BR" sz="2800" dirty="0" smtClean="0"/>
              <a:t>     2.1 – Qual é o preço. Como chegou nele.</a:t>
            </a:r>
          </a:p>
          <a:p>
            <a:r>
              <a:rPr lang="pt-BR" sz="2800" dirty="0" smtClean="0"/>
              <a:t>     2.2 – Qual é a praça que você está.</a:t>
            </a:r>
          </a:p>
          <a:p>
            <a:r>
              <a:rPr lang="pt-BR" sz="2800" dirty="0" smtClean="0"/>
              <a:t>     2.3 – Qual é o produto, e o diferencial dele.</a:t>
            </a:r>
          </a:p>
          <a:p>
            <a:r>
              <a:rPr lang="pt-BR" sz="2800" dirty="0" smtClean="0"/>
              <a:t>     2.4 – Como que o produto e a marca serão promovidos.</a:t>
            </a:r>
          </a:p>
          <a:p>
            <a:r>
              <a:rPr lang="pt-BR" sz="2800" dirty="0" smtClean="0"/>
              <a:t>     2.5 – Qual é o público.</a:t>
            </a:r>
          </a:p>
          <a:p>
            <a:r>
              <a:rPr lang="pt-BR" sz="2800" dirty="0" smtClean="0"/>
              <a:t>     2.6 – Como poderia ser realizado uma pesquisa .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CaixaDeTexto 3"/>
          <p:cNvSpPr txBox="1">
            <a:spLocks noChangeArrowheads="1"/>
          </p:cNvSpPr>
          <p:nvPr/>
        </p:nvSpPr>
        <p:spPr bwMode="auto">
          <a:xfrm>
            <a:off x="323528" y="1628800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smtClean="0"/>
              <a:t>Satisfação dos clientes.</a:t>
            </a:r>
            <a:endParaRPr lang="pt-BR" sz="2000" dirty="0"/>
          </a:p>
        </p:txBody>
      </p:sp>
      <p:pic>
        <p:nvPicPr>
          <p:cNvPr id="5" name="Imagem 4" descr="Pinterest-marke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8162" cy="1318437"/>
          </a:xfrm>
          <a:prstGeom prst="rect">
            <a:avLst/>
          </a:prstGeom>
        </p:spPr>
      </p:pic>
      <p:pic>
        <p:nvPicPr>
          <p:cNvPr id="115714" name="Picture 2" descr="http://sebraemercados.com.br/wp-content/uploads/2015/02/shutterstock_145132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695074"/>
            <a:ext cx="6231925" cy="4162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kt mi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319"/>
            <a:ext cx="9144000" cy="677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1748</Words>
  <Application>Microsoft Office PowerPoint</Application>
  <PresentationFormat>Apresentação na tela (4:3)</PresentationFormat>
  <Paragraphs>317</Paragraphs>
  <Slides>90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90</vt:i4>
      </vt:variant>
    </vt:vector>
  </HeadingPairs>
  <TitlesOfParts>
    <vt:vector size="91" baseType="lpstr">
      <vt:lpstr>Tema do Office</vt:lpstr>
      <vt:lpstr>Administração de Marketing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Administração de Marketing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Professor Carlos Eduardo Vipievski</dc:title>
  <dc:creator>Usuario</dc:creator>
  <cp:lastModifiedBy>Vipievski</cp:lastModifiedBy>
  <cp:revision>50</cp:revision>
  <dcterms:created xsi:type="dcterms:W3CDTF">2014-08-07T02:35:40Z</dcterms:created>
  <dcterms:modified xsi:type="dcterms:W3CDTF">2017-07-05T17:37:26Z</dcterms:modified>
</cp:coreProperties>
</file>