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08" r:id="rId2"/>
    <p:sldId id="409" r:id="rId3"/>
    <p:sldId id="410" r:id="rId4"/>
    <p:sldId id="413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411" r:id="rId18"/>
    <p:sldId id="338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47" r:id="rId44"/>
    <p:sldId id="348" r:id="rId45"/>
    <p:sldId id="350" r:id="rId46"/>
    <p:sldId id="349" r:id="rId47"/>
    <p:sldId id="388" r:id="rId48"/>
    <p:sldId id="389" r:id="rId49"/>
    <p:sldId id="397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8" r:id="rId58"/>
    <p:sldId id="399" r:id="rId59"/>
    <p:sldId id="404" r:id="rId60"/>
    <p:sldId id="400" r:id="rId61"/>
    <p:sldId id="402" r:id="rId62"/>
    <p:sldId id="401" r:id="rId63"/>
    <p:sldId id="403" r:id="rId64"/>
    <p:sldId id="405" r:id="rId65"/>
    <p:sldId id="406" r:id="rId66"/>
    <p:sldId id="407" r:id="rId67"/>
    <p:sldId id="412" r:id="rId6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1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8CAF6-4B30-4CEC-87CC-29FDED23F6B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610B51-3AFA-4940-8447-A6B04A0170FA}">
      <dgm:prSet phldrT="[Texto]"/>
      <dgm:spPr/>
      <dgm:t>
        <a:bodyPr/>
        <a:lstStyle/>
        <a:p>
          <a:r>
            <a:rPr lang="pt-BR" dirty="0" smtClean="0"/>
            <a:t>Meios</a:t>
          </a:r>
          <a:endParaRPr lang="pt-BR" dirty="0"/>
        </a:p>
      </dgm:t>
    </dgm:pt>
    <dgm:pt modelId="{9B70BAE4-D7C4-4044-8A9F-86D7BF3D8968}" type="parTrans" cxnId="{01E0C224-AC43-40FB-9949-CB166CB501EE}">
      <dgm:prSet/>
      <dgm:spPr/>
      <dgm:t>
        <a:bodyPr/>
        <a:lstStyle/>
        <a:p>
          <a:endParaRPr lang="pt-BR"/>
        </a:p>
      </dgm:t>
    </dgm:pt>
    <dgm:pt modelId="{058E78CA-103D-4901-95CC-9F4177AAA4BE}" type="sibTrans" cxnId="{01E0C224-AC43-40FB-9949-CB166CB501EE}">
      <dgm:prSet/>
      <dgm:spPr/>
      <dgm:t>
        <a:bodyPr/>
        <a:lstStyle/>
        <a:p>
          <a:endParaRPr lang="pt-BR"/>
        </a:p>
      </dgm:t>
    </dgm:pt>
    <dgm:pt modelId="{694DCA42-B086-4F37-9925-53A00D8D7A31}">
      <dgm:prSet phldrT="[Texto]" custT="1"/>
      <dgm:spPr/>
      <dgm:t>
        <a:bodyPr/>
        <a:lstStyle/>
        <a:p>
          <a:r>
            <a:rPr lang="pt-BR" sz="2200" dirty="0" smtClean="0"/>
            <a:t>Instruções</a:t>
          </a:r>
          <a:endParaRPr lang="pt-BR" sz="2200" dirty="0"/>
        </a:p>
      </dgm:t>
    </dgm:pt>
    <dgm:pt modelId="{95CA71D6-65F2-4BD9-80EB-F51461F4703A}" type="parTrans" cxnId="{A8A8EE4D-F65F-4F0F-8D2E-099E1888A89A}">
      <dgm:prSet/>
      <dgm:spPr/>
      <dgm:t>
        <a:bodyPr/>
        <a:lstStyle/>
        <a:p>
          <a:endParaRPr lang="pt-BR"/>
        </a:p>
      </dgm:t>
    </dgm:pt>
    <dgm:pt modelId="{04FF4358-9C97-45BB-A213-0DE5EECA0F91}" type="sibTrans" cxnId="{A8A8EE4D-F65F-4F0F-8D2E-099E1888A89A}">
      <dgm:prSet/>
      <dgm:spPr/>
      <dgm:t>
        <a:bodyPr/>
        <a:lstStyle/>
        <a:p>
          <a:endParaRPr lang="pt-BR"/>
        </a:p>
      </dgm:t>
    </dgm:pt>
    <dgm:pt modelId="{DA587504-ECC7-477D-9D54-745E2F1B7532}">
      <dgm:prSet phldrT="[Texto]" custT="1"/>
      <dgm:spPr/>
      <dgm:t>
        <a:bodyPr/>
        <a:lstStyle/>
        <a:p>
          <a:r>
            <a:rPr lang="pt-BR" sz="1900" dirty="0" smtClean="0"/>
            <a:t>Comunicação</a:t>
          </a:r>
          <a:endParaRPr lang="pt-BR" sz="1900" dirty="0"/>
        </a:p>
      </dgm:t>
    </dgm:pt>
    <dgm:pt modelId="{4C2A514E-4608-4825-8DEC-417215A4F9B7}" type="parTrans" cxnId="{0D350EC4-6C34-47B3-92B8-621351AEFC7E}">
      <dgm:prSet/>
      <dgm:spPr/>
      <dgm:t>
        <a:bodyPr/>
        <a:lstStyle/>
        <a:p>
          <a:endParaRPr lang="pt-BR"/>
        </a:p>
      </dgm:t>
    </dgm:pt>
    <dgm:pt modelId="{5A3BD54B-91CF-45CD-8539-AE128F38C417}" type="sibTrans" cxnId="{0D350EC4-6C34-47B3-92B8-621351AEFC7E}">
      <dgm:prSet/>
      <dgm:spPr/>
      <dgm:t>
        <a:bodyPr/>
        <a:lstStyle/>
        <a:p>
          <a:endParaRPr lang="pt-BR"/>
        </a:p>
      </dgm:t>
    </dgm:pt>
    <dgm:pt modelId="{80155D32-7B28-4B6D-96E8-95C1BDBBA3A9}">
      <dgm:prSet phldrT="[Texto]"/>
      <dgm:spPr/>
      <dgm:t>
        <a:bodyPr/>
        <a:lstStyle/>
        <a:p>
          <a:r>
            <a:rPr lang="pt-BR" dirty="0" smtClean="0"/>
            <a:t>Liderança</a:t>
          </a:r>
          <a:endParaRPr lang="pt-BR" dirty="0"/>
        </a:p>
      </dgm:t>
    </dgm:pt>
    <dgm:pt modelId="{A86FFB8F-8E8F-4426-8D51-8BE25C5BCF2E}" type="parTrans" cxnId="{D16644EE-75D6-4D47-BDCC-3E088DA62B3B}">
      <dgm:prSet/>
      <dgm:spPr/>
      <dgm:t>
        <a:bodyPr/>
        <a:lstStyle/>
        <a:p>
          <a:endParaRPr lang="pt-BR"/>
        </a:p>
      </dgm:t>
    </dgm:pt>
    <dgm:pt modelId="{8D3F074D-762B-4C02-8835-0D884E0DA5B5}" type="sibTrans" cxnId="{D16644EE-75D6-4D47-BDCC-3E088DA62B3B}">
      <dgm:prSet/>
      <dgm:spPr/>
      <dgm:t>
        <a:bodyPr/>
        <a:lstStyle/>
        <a:p>
          <a:endParaRPr lang="pt-BR"/>
        </a:p>
      </dgm:t>
    </dgm:pt>
    <dgm:pt modelId="{22069D78-9E12-4510-9B53-B1DD531C183A}">
      <dgm:prSet phldrT="[Texto]"/>
      <dgm:spPr/>
      <dgm:t>
        <a:bodyPr/>
        <a:lstStyle/>
        <a:p>
          <a:r>
            <a:rPr lang="pt-BR" dirty="0" smtClean="0"/>
            <a:t>Motivação</a:t>
          </a:r>
          <a:endParaRPr lang="pt-BR" dirty="0"/>
        </a:p>
      </dgm:t>
    </dgm:pt>
    <dgm:pt modelId="{FBA0B82D-6ECE-4D7A-8D63-9549ED70AAC1}" type="parTrans" cxnId="{DCED3A8E-A608-40CC-870C-8957EED22CF9}">
      <dgm:prSet/>
      <dgm:spPr/>
      <dgm:t>
        <a:bodyPr/>
        <a:lstStyle/>
        <a:p>
          <a:endParaRPr lang="pt-BR"/>
        </a:p>
      </dgm:t>
    </dgm:pt>
    <dgm:pt modelId="{5C5EE14B-E5A9-4662-B96D-2A096C27D769}" type="sibTrans" cxnId="{DCED3A8E-A608-40CC-870C-8957EED22CF9}">
      <dgm:prSet/>
      <dgm:spPr/>
      <dgm:t>
        <a:bodyPr/>
        <a:lstStyle/>
        <a:p>
          <a:endParaRPr lang="pt-BR"/>
        </a:p>
      </dgm:t>
    </dgm:pt>
    <dgm:pt modelId="{043FAE97-F1C7-42E0-A7D9-F77ADEE8A2E3}">
      <dgm:prSet phldrT="[Texto]" custT="1"/>
      <dgm:spPr/>
      <dgm:t>
        <a:bodyPr/>
        <a:lstStyle/>
        <a:p>
          <a:r>
            <a:rPr lang="pt-BR" sz="1900" dirty="0" smtClean="0"/>
            <a:t>Coordenação</a:t>
          </a:r>
          <a:endParaRPr lang="pt-BR" sz="1900" dirty="0"/>
        </a:p>
      </dgm:t>
    </dgm:pt>
    <dgm:pt modelId="{99000057-301A-4B0B-9967-8C943033C31F}" type="parTrans" cxnId="{F845EA92-3438-4728-8B0A-45AA14B24127}">
      <dgm:prSet/>
      <dgm:spPr/>
      <dgm:t>
        <a:bodyPr/>
        <a:lstStyle/>
        <a:p>
          <a:endParaRPr lang="pt-BR"/>
        </a:p>
      </dgm:t>
    </dgm:pt>
    <dgm:pt modelId="{14E2A94E-DCE3-40C4-8FD4-2BC94018D64B}" type="sibTrans" cxnId="{F845EA92-3438-4728-8B0A-45AA14B24127}">
      <dgm:prSet/>
      <dgm:spPr/>
      <dgm:t>
        <a:bodyPr/>
        <a:lstStyle/>
        <a:p>
          <a:endParaRPr lang="pt-BR"/>
        </a:p>
      </dgm:t>
    </dgm:pt>
    <dgm:pt modelId="{22B7F50D-DC6C-471C-9697-8DCA007FFC53}" type="pres">
      <dgm:prSet presAssocID="{BE38CAF6-4B30-4CEC-87CC-29FDED23F6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DA4300-FAD2-4257-87FC-3AFE4AA06139}" type="pres">
      <dgm:prSet presAssocID="{BE38CAF6-4B30-4CEC-87CC-29FDED23F6B2}" presName="radial" presStyleCnt="0">
        <dgm:presLayoutVars>
          <dgm:animLvl val="ctr"/>
        </dgm:presLayoutVars>
      </dgm:prSet>
      <dgm:spPr/>
    </dgm:pt>
    <dgm:pt modelId="{BA7A19CF-ED69-4F4D-AF21-FA8BD34A2D22}" type="pres">
      <dgm:prSet presAssocID="{2E610B51-3AFA-4940-8447-A6B04A0170FA}" presName="centerShape" presStyleLbl="vennNode1" presStyleIdx="0" presStyleCnt="6"/>
      <dgm:spPr/>
      <dgm:t>
        <a:bodyPr/>
        <a:lstStyle/>
        <a:p>
          <a:endParaRPr lang="pt-BR"/>
        </a:p>
      </dgm:t>
    </dgm:pt>
    <dgm:pt modelId="{57D7560E-361C-435B-ADDE-84AEB490DA6A}" type="pres">
      <dgm:prSet presAssocID="{694DCA42-B086-4F37-9925-53A00D8D7A31}" presName="node" presStyleLbl="vennNode1" presStyleIdx="1" presStyleCnt="6" custScaleX="111359" custScaleY="1113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8ADA0A-50AB-47DB-8AB5-B868DF5EA769}" type="pres">
      <dgm:prSet presAssocID="{DA587504-ECC7-477D-9D54-745E2F1B7532}" presName="node" presStyleLbl="vennNode1" presStyleIdx="2" presStyleCnt="6" custScaleX="113103" custScaleY="1131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A0BC81-C6BE-453E-BB92-4FFE41BC52A5}" type="pres">
      <dgm:prSet presAssocID="{80155D32-7B28-4B6D-96E8-95C1BDBBA3A9}" presName="node" presStyleLbl="vennNode1" presStyleIdx="3" presStyleCnt="6" custScaleX="111646" custScaleY="1116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9996E8-6408-4EF0-82AD-ED0EF6B6F77E}" type="pres">
      <dgm:prSet presAssocID="{22069D78-9E12-4510-9B53-B1DD531C183A}" presName="node" presStyleLbl="vennNode1" presStyleIdx="4" presStyleCnt="6" custScaleX="114956" custScaleY="1149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7FF708-4982-4888-8DAD-60ABFFAC0B3A}" type="pres">
      <dgm:prSet presAssocID="{043FAE97-F1C7-42E0-A7D9-F77ADEE8A2E3}" presName="node" presStyleLbl="vennNode1" presStyleIdx="5" presStyleCnt="6" custScaleX="112845" custScaleY="1128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45EA92-3438-4728-8B0A-45AA14B24127}" srcId="{2E610B51-3AFA-4940-8447-A6B04A0170FA}" destId="{043FAE97-F1C7-42E0-A7D9-F77ADEE8A2E3}" srcOrd="4" destOrd="0" parTransId="{99000057-301A-4B0B-9967-8C943033C31F}" sibTransId="{14E2A94E-DCE3-40C4-8FD4-2BC94018D64B}"/>
    <dgm:cxn modelId="{3C8B6744-0957-4182-8FB9-F3A954402207}" type="presOf" srcId="{2E610B51-3AFA-4940-8447-A6B04A0170FA}" destId="{BA7A19CF-ED69-4F4D-AF21-FA8BD34A2D22}" srcOrd="0" destOrd="0" presId="urn:microsoft.com/office/officeart/2005/8/layout/radial3"/>
    <dgm:cxn modelId="{007BC663-BFDB-4813-A931-D90BA3D70CB3}" type="presOf" srcId="{694DCA42-B086-4F37-9925-53A00D8D7A31}" destId="{57D7560E-361C-435B-ADDE-84AEB490DA6A}" srcOrd="0" destOrd="0" presId="urn:microsoft.com/office/officeart/2005/8/layout/radial3"/>
    <dgm:cxn modelId="{E9DF6114-C0D6-4315-B785-D03702F4B3DA}" type="presOf" srcId="{22069D78-9E12-4510-9B53-B1DD531C183A}" destId="{069996E8-6408-4EF0-82AD-ED0EF6B6F77E}" srcOrd="0" destOrd="0" presId="urn:microsoft.com/office/officeart/2005/8/layout/radial3"/>
    <dgm:cxn modelId="{0D350EC4-6C34-47B3-92B8-621351AEFC7E}" srcId="{2E610B51-3AFA-4940-8447-A6B04A0170FA}" destId="{DA587504-ECC7-477D-9D54-745E2F1B7532}" srcOrd="1" destOrd="0" parTransId="{4C2A514E-4608-4825-8DEC-417215A4F9B7}" sibTransId="{5A3BD54B-91CF-45CD-8539-AE128F38C417}"/>
    <dgm:cxn modelId="{A8A8EE4D-F65F-4F0F-8D2E-099E1888A89A}" srcId="{2E610B51-3AFA-4940-8447-A6B04A0170FA}" destId="{694DCA42-B086-4F37-9925-53A00D8D7A31}" srcOrd="0" destOrd="0" parTransId="{95CA71D6-65F2-4BD9-80EB-F51461F4703A}" sibTransId="{04FF4358-9C97-45BB-A213-0DE5EECA0F91}"/>
    <dgm:cxn modelId="{D16644EE-75D6-4D47-BDCC-3E088DA62B3B}" srcId="{2E610B51-3AFA-4940-8447-A6B04A0170FA}" destId="{80155D32-7B28-4B6D-96E8-95C1BDBBA3A9}" srcOrd="2" destOrd="0" parTransId="{A86FFB8F-8E8F-4426-8D51-8BE25C5BCF2E}" sibTransId="{8D3F074D-762B-4C02-8835-0D884E0DA5B5}"/>
    <dgm:cxn modelId="{01E0C224-AC43-40FB-9949-CB166CB501EE}" srcId="{BE38CAF6-4B30-4CEC-87CC-29FDED23F6B2}" destId="{2E610B51-3AFA-4940-8447-A6B04A0170FA}" srcOrd="0" destOrd="0" parTransId="{9B70BAE4-D7C4-4044-8A9F-86D7BF3D8968}" sibTransId="{058E78CA-103D-4901-95CC-9F4177AAA4BE}"/>
    <dgm:cxn modelId="{DCED3A8E-A608-40CC-870C-8957EED22CF9}" srcId="{2E610B51-3AFA-4940-8447-A6B04A0170FA}" destId="{22069D78-9E12-4510-9B53-B1DD531C183A}" srcOrd="3" destOrd="0" parTransId="{FBA0B82D-6ECE-4D7A-8D63-9549ED70AAC1}" sibTransId="{5C5EE14B-E5A9-4662-B96D-2A096C27D769}"/>
    <dgm:cxn modelId="{64AA32AC-36E6-4647-9726-9E27AC2B5EBF}" type="presOf" srcId="{DA587504-ECC7-477D-9D54-745E2F1B7532}" destId="{9F8ADA0A-50AB-47DB-8AB5-B868DF5EA769}" srcOrd="0" destOrd="0" presId="urn:microsoft.com/office/officeart/2005/8/layout/radial3"/>
    <dgm:cxn modelId="{48A960F7-3EFC-4E27-8FB9-5FA7BD2EA17B}" type="presOf" srcId="{BE38CAF6-4B30-4CEC-87CC-29FDED23F6B2}" destId="{22B7F50D-DC6C-471C-9697-8DCA007FFC53}" srcOrd="0" destOrd="0" presId="urn:microsoft.com/office/officeart/2005/8/layout/radial3"/>
    <dgm:cxn modelId="{325FF056-32B5-4297-8745-157E710C5A24}" type="presOf" srcId="{80155D32-7B28-4B6D-96E8-95C1BDBBA3A9}" destId="{7FA0BC81-C6BE-453E-BB92-4FFE41BC52A5}" srcOrd="0" destOrd="0" presId="urn:microsoft.com/office/officeart/2005/8/layout/radial3"/>
    <dgm:cxn modelId="{FF796028-B3F2-4432-A704-CC6E6BD1398F}" type="presOf" srcId="{043FAE97-F1C7-42E0-A7D9-F77ADEE8A2E3}" destId="{B37FF708-4982-4888-8DAD-60ABFFAC0B3A}" srcOrd="0" destOrd="0" presId="urn:microsoft.com/office/officeart/2005/8/layout/radial3"/>
    <dgm:cxn modelId="{7C6AA0D1-55CE-443A-8245-87FFC15EF0EB}" type="presParOf" srcId="{22B7F50D-DC6C-471C-9697-8DCA007FFC53}" destId="{E9DA4300-FAD2-4257-87FC-3AFE4AA06139}" srcOrd="0" destOrd="0" presId="urn:microsoft.com/office/officeart/2005/8/layout/radial3"/>
    <dgm:cxn modelId="{0BD0D1A6-5B4A-42AB-A4B5-BDAA90B535BA}" type="presParOf" srcId="{E9DA4300-FAD2-4257-87FC-3AFE4AA06139}" destId="{BA7A19CF-ED69-4F4D-AF21-FA8BD34A2D22}" srcOrd="0" destOrd="0" presId="urn:microsoft.com/office/officeart/2005/8/layout/radial3"/>
    <dgm:cxn modelId="{5BDA1CC9-4917-4582-A82F-0D3156CECF84}" type="presParOf" srcId="{E9DA4300-FAD2-4257-87FC-3AFE4AA06139}" destId="{57D7560E-361C-435B-ADDE-84AEB490DA6A}" srcOrd="1" destOrd="0" presId="urn:microsoft.com/office/officeart/2005/8/layout/radial3"/>
    <dgm:cxn modelId="{99BAF9ED-5573-4719-9CF8-A273A76B2A02}" type="presParOf" srcId="{E9DA4300-FAD2-4257-87FC-3AFE4AA06139}" destId="{9F8ADA0A-50AB-47DB-8AB5-B868DF5EA769}" srcOrd="2" destOrd="0" presId="urn:microsoft.com/office/officeart/2005/8/layout/radial3"/>
    <dgm:cxn modelId="{A4A9FA06-8391-4C7C-B6DB-CF27DA65019F}" type="presParOf" srcId="{E9DA4300-FAD2-4257-87FC-3AFE4AA06139}" destId="{7FA0BC81-C6BE-453E-BB92-4FFE41BC52A5}" srcOrd="3" destOrd="0" presId="urn:microsoft.com/office/officeart/2005/8/layout/radial3"/>
    <dgm:cxn modelId="{9B6B4DA3-4C36-4479-80CE-875B5EF95B14}" type="presParOf" srcId="{E9DA4300-FAD2-4257-87FC-3AFE4AA06139}" destId="{069996E8-6408-4EF0-82AD-ED0EF6B6F77E}" srcOrd="4" destOrd="0" presId="urn:microsoft.com/office/officeart/2005/8/layout/radial3"/>
    <dgm:cxn modelId="{5DFCE63A-72D6-4414-9EC0-5F6986BA2521}" type="presParOf" srcId="{E9DA4300-FAD2-4257-87FC-3AFE4AA06139}" destId="{B37FF708-4982-4888-8DAD-60ABFFAC0B3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6C21F-EFCF-49DC-87C3-A1609F1D795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8C3E22-61AA-434B-B169-14FF05CF836C}">
      <dgm:prSet phldrT="[Texto]"/>
      <dgm:spPr/>
      <dgm:t>
        <a:bodyPr/>
        <a:lstStyle/>
        <a:p>
          <a:r>
            <a:rPr lang="pt-BR" dirty="0" smtClean="0"/>
            <a:t>Empresa</a:t>
          </a:r>
          <a:endParaRPr lang="pt-BR" dirty="0"/>
        </a:p>
      </dgm:t>
    </dgm:pt>
    <dgm:pt modelId="{7C1166FE-FA03-4D0D-8732-76C8FF7055F2}" type="parTrans" cxnId="{831D1D56-7A63-45A8-A34A-9B5AD3273EC3}">
      <dgm:prSet/>
      <dgm:spPr/>
      <dgm:t>
        <a:bodyPr/>
        <a:lstStyle/>
        <a:p>
          <a:endParaRPr lang="pt-BR"/>
        </a:p>
      </dgm:t>
    </dgm:pt>
    <dgm:pt modelId="{196F50D5-A601-47C2-A3A9-8E4C0A7B900B}" type="sibTrans" cxnId="{831D1D56-7A63-45A8-A34A-9B5AD3273EC3}">
      <dgm:prSet/>
      <dgm:spPr/>
      <dgm:t>
        <a:bodyPr/>
        <a:lstStyle/>
        <a:p>
          <a:endParaRPr lang="pt-BR"/>
        </a:p>
      </dgm:t>
    </dgm:pt>
    <dgm:pt modelId="{B42CDB3F-E302-4ED2-95ED-56C39391E439}">
      <dgm:prSet phldrT="[Texto]"/>
      <dgm:spPr/>
      <dgm:t>
        <a:bodyPr/>
        <a:lstStyle/>
        <a:p>
          <a:r>
            <a:rPr lang="pt-BR" b="0" i="0" dirty="0" smtClean="0"/>
            <a:t>Função Técnica</a:t>
          </a:r>
          <a:endParaRPr lang="pt-BR" dirty="0"/>
        </a:p>
      </dgm:t>
    </dgm:pt>
    <dgm:pt modelId="{2BA03F0B-3103-4C6E-80F4-4157C3C3DFCE}" type="parTrans" cxnId="{BABB3C75-0D83-4BD1-8179-9DC83FD237F1}">
      <dgm:prSet/>
      <dgm:spPr/>
      <dgm:t>
        <a:bodyPr/>
        <a:lstStyle/>
        <a:p>
          <a:endParaRPr lang="pt-BR"/>
        </a:p>
      </dgm:t>
    </dgm:pt>
    <dgm:pt modelId="{19307F43-7EE8-4FC6-BDB7-392CB8E0E07E}" type="sibTrans" cxnId="{BABB3C75-0D83-4BD1-8179-9DC83FD237F1}">
      <dgm:prSet/>
      <dgm:spPr/>
      <dgm:t>
        <a:bodyPr/>
        <a:lstStyle/>
        <a:p>
          <a:endParaRPr lang="pt-BR"/>
        </a:p>
      </dgm:t>
    </dgm:pt>
    <dgm:pt modelId="{3702F089-DECE-4EC4-AD13-2BE029B3A372}">
      <dgm:prSet phldrT="[Texto]"/>
      <dgm:spPr/>
      <dgm:t>
        <a:bodyPr/>
        <a:lstStyle/>
        <a:p>
          <a:r>
            <a:rPr lang="pt-BR" b="0" i="0" dirty="0" smtClean="0"/>
            <a:t>Função Comercial</a:t>
          </a:r>
          <a:endParaRPr lang="pt-BR" dirty="0"/>
        </a:p>
      </dgm:t>
    </dgm:pt>
    <dgm:pt modelId="{FFC39F1E-8BA7-4F71-ADC2-CCBBA83644B0}" type="parTrans" cxnId="{FFCB5F68-2F9F-4C78-B003-4714C628C70C}">
      <dgm:prSet/>
      <dgm:spPr/>
      <dgm:t>
        <a:bodyPr/>
        <a:lstStyle/>
        <a:p>
          <a:endParaRPr lang="pt-BR"/>
        </a:p>
      </dgm:t>
    </dgm:pt>
    <dgm:pt modelId="{2E5CAA79-7CC9-4CE8-A63A-1500FBB54112}" type="sibTrans" cxnId="{FFCB5F68-2F9F-4C78-B003-4714C628C70C}">
      <dgm:prSet/>
      <dgm:spPr/>
      <dgm:t>
        <a:bodyPr/>
        <a:lstStyle/>
        <a:p>
          <a:endParaRPr lang="pt-BR"/>
        </a:p>
      </dgm:t>
    </dgm:pt>
    <dgm:pt modelId="{9F8C5966-42D2-49EF-82BD-F64B30BC1B27}">
      <dgm:prSet phldrT="[Texto]"/>
      <dgm:spPr/>
      <dgm:t>
        <a:bodyPr/>
        <a:lstStyle/>
        <a:p>
          <a:r>
            <a:rPr lang="pt-BR" b="0" i="0" dirty="0" smtClean="0"/>
            <a:t>Função Financeira</a:t>
          </a:r>
          <a:endParaRPr lang="pt-BR" dirty="0"/>
        </a:p>
      </dgm:t>
    </dgm:pt>
    <dgm:pt modelId="{E9429B4E-1828-44CD-8DB8-6003873AC862}" type="parTrans" cxnId="{E6EFC3E0-63F0-445C-B7F1-54CBD530AA27}">
      <dgm:prSet/>
      <dgm:spPr/>
      <dgm:t>
        <a:bodyPr/>
        <a:lstStyle/>
        <a:p>
          <a:endParaRPr lang="pt-BR"/>
        </a:p>
      </dgm:t>
    </dgm:pt>
    <dgm:pt modelId="{5C688F6B-ED06-46E3-B431-E849443641A1}" type="sibTrans" cxnId="{E6EFC3E0-63F0-445C-B7F1-54CBD530AA27}">
      <dgm:prSet/>
      <dgm:spPr/>
      <dgm:t>
        <a:bodyPr/>
        <a:lstStyle/>
        <a:p>
          <a:endParaRPr lang="pt-BR"/>
        </a:p>
      </dgm:t>
    </dgm:pt>
    <dgm:pt modelId="{1F703F85-C8C0-49A4-9ABE-6453D902F0A6}">
      <dgm:prSet phldrT="[Texto]"/>
      <dgm:spPr/>
      <dgm:t>
        <a:bodyPr/>
        <a:lstStyle/>
        <a:p>
          <a:r>
            <a:rPr lang="pt-BR" b="0" i="0" dirty="0" smtClean="0"/>
            <a:t>Função de Segurança</a:t>
          </a:r>
          <a:endParaRPr lang="pt-BR" dirty="0"/>
        </a:p>
      </dgm:t>
    </dgm:pt>
    <dgm:pt modelId="{C57B2FCD-21CC-4224-9AB3-DFCC045DB737}" type="parTrans" cxnId="{3E2EA1EB-9A72-4884-8C86-E5AE6F99109A}">
      <dgm:prSet/>
      <dgm:spPr/>
      <dgm:t>
        <a:bodyPr/>
        <a:lstStyle/>
        <a:p>
          <a:endParaRPr lang="pt-BR"/>
        </a:p>
      </dgm:t>
    </dgm:pt>
    <dgm:pt modelId="{F773695F-C670-42E2-A15D-BA8337A8244D}" type="sibTrans" cxnId="{3E2EA1EB-9A72-4884-8C86-E5AE6F99109A}">
      <dgm:prSet/>
      <dgm:spPr/>
      <dgm:t>
        <a:bodyPr/>
        <a:lstStyle/>
        <a:p>
          <a:endParaRPr lang="pt-BR"/>
        </a:p>
      </dgm:t>
    </dgm:pt>
    <dgm:pt modelId="{D1B6B800-FC27-4C06-B148-54209F18DF58}">
      <dgm:prSet phldrT="[Texto]"/>
      <dgm:spPr/>
      <dgm:t>
        <a:bodyPr/>
        <a:lstStyle/>
        <a:p>
          <a:r>
            <a:rPr lang="pt-BR" b="0" i="0" dirty="0" smtClean="0"/>
            <a:t>Função de Contabilidade</a:t>
          </a:r>
          <a:endParaRPr lang="pt-BR" dirty="0"/>
        </a:p>
      </dgm:t>
    </dgm:pt>
    <dgm:pt modelId="{6F5C4D65-87D4-41AD-B4C7-3B6008D9780E}" type="parTrans" cxnId="{47C16A3A-DB35-4C6F-ACC2-BE06B728FF1E}">
      <dgm:prSet/>
      <dgm:spPr/>
      <dgm:t>
        <a:bodyPr/>
        <a:lstStyle/>
        <a:p>
          <a:endParaRPr lang="pt-BR"/>
        </a:p>
      </dgm:t>
    </dgm:pt>
    <dgm:pt modelId="{D9ED5A08-6F47-4CAC-86AB-70FBA2A2AD78}" type="sibTrans" cxnId="{47C16A3A-DB35-4C6F-ACC2-BE06B728FF1E}">
      <dgm:prSet/>
      <dgm:spPr/>
      <dgm:t>
        <a:bodyPr/>
        <a:lstStyle/>
        <a:p>
          <a:endParaRPr lang="pt-BR"/>
        </a:p>
      </dgm:t>
    </dgm:pt>
    <dgm:pt modelId="{45449E5F-E551-417B-A214-DB70B1AD349F}">
      <dgm:prSet phldrT="[Texto]"/>
      <dgm:spPr/>
      <dgm:t>
        <a:bodyPr/>
        <a:lstStyle/>
        <a:p>
          <a:r>
            <a:rPr lang="pt-BR" b="0" i="0" dirty="0" smtClean="0"/>
            <a:t>Função Administrativa</a:t>
          </a:r>
          <a:endParaRPr lang="pt-BR" dirty="0"/>
        </a:p>
      </dgm:t>
    </dgm:pt>
    <dgm:pt modelId="{8BD32A0D-F073-417A-AB53-00BB4922D251}" type="parTrans" cxnId="{422FB892-56AA-44DD-9352-958B7FFE882B}">
      <dgm:prSet/>
      <dgm:spPr/>
      <dgm:t>
        <a:bodyPr/>
        <a:lstStyle/>
        <a:p>
          <a:endParaRPr lang="pt-BR"/>
        </a:p>
      </dgm:t>
    </dgm:pt>
    <dgm:pt modelId="{2EACC16F-B8EA-4A52-A46B-447CD4DEE126}" type="sibTrans" cxnId="{422FB892-56AA-44DD-9352-958B7FFE882B}">
      <dgm:prSet/>
      <dgm:spPr/>
      <dgm:t>
        <a:bodyPr/>
        <a:lstStyle/>
        <a:p>
          <a:endParaRPr lang="pt-BR"/>
        </a:p>
      </dgm:t>
    </dgm:pt>
    <dgm:pt modelId="{C9668E67-9E04-43B1-9F28-78DAB1329C06}">
      <dgm:prSet phldrT="[Texto]"/>
      <dgm:spPr/>
      <dgm:t>
        <a:bodyPr/>
        <a:lstStyle/>
        <a:p>
          <a:r>
            <a:rPr lang="pt-BR" b="0" i="0" dirty="0" smtClean="0"/>
            <a:t>Produção de bens ou serviços da empresa</a:t>
          </a:r>
          <a:endParaRPr lang="pt-BR" dirty="0"/>
        </a:p>
      </dgm:t>
    </dgm:pt>
    <dgm:pt modelId="{39A2B72C-1686-4553-87E0-5FB8FCE013BA}" type="parTrans" cxnId="{C47B55BF-1FAF-4796-9C98-B5BEC6E8DBDE}">
      <dgm:prSet/>
      <dgm:spPr/>
      <dgm:t>
        <a:bodyPr/>
        <a:lstStyle/>
        <a:p>
          <a:endParaRPr lang="pt-BR"/>
        </a:p>
      </dgm:t>
    </dgm:pt>
    <dgm:pt modelId="{705FEEBA-3456-4F01-A6DB-632AE0BCBA60}" type="sibTrans" cxnId="{C47B55BF-1FAF-4796-9C98-B5BEC6E8DBDE}">
      <dgm:prSet/>
      <dgm:spPr/>
      <dgm:t>
        <a:bodyPr/>
        <a:lstStyle/>
        <a:p>
          <a:endParaRPr lang="pt-BR"/>
        </a:p>
      </dgm:t>
    </dgm:pt>
    <dgm:pt modelId="{82E33FC6-1622-4F9E-95D5-10A028363FAD}">
      <dgm:prSet phldrT="[Texto]"/>
      <dgm:spPr/>
      <dgm:t>
        <a:bodyPr/>
        <a:lstStyle/>
        <a:p>
          <a:r>
            <a:rPr lang="pt-BR" b="0" i="0" dirty="0" smtClean="0"/>
            <a:t>Compra</a:t>
          </a:r>
          <a:endParaRPr lang="pt-BR" dirty="0"/>
        </a:p>
      </dgm:t>
    </dgm:pt>
    <dgm:pt modelId="{61996F79-B320-473D-ADD6-96CABA1BAACD}" type="parTrans" cxnId="{F48DAB92-4339-40E6-9930-0D969A837CFA}">
      <dgm:prSet/>
      <dgm:spPr/>
      <dgm:t>
        <a:bodyPr/>
        <a:lstStyle/>
        <a:p>
          <a:endParaRPr lang="pt-BR"/>
        </a:p>
      </dgm:t>
    </dgm:pt>
    <dgm:pt modelId="{A8220A2C-490D-4C2D-8C9A-C1AD14580B7D}" type="sibTrans" cxnId="{F48DAB92-4339-40E6-9930-0D969A837CFA}">
      <dgm:prSet/>
      <dgm:spPr/>
      <dgm:t>
        <a:bodyPr/>
        <a:lstStyle/>
        <a:p>
          <a:endParaRPr lang="pt-BR"/>
        </a:p>
      </dgm:t>
    </dgm:pt>
    <dgm:pt modelId="{EA993092-99FC-496A-A99E-C209472B59F4}">
      <dgm:prSet phldrT="[Texto]"/>
      <dgm:spPr/>
      <dgm:t>
        <a:bodyPr/>
        <a:lstStyle/>
        <a:p>
          <a:r>
            <a:rPr lang="pt-BR" b="0" i="0" dirty="0" smtClean="0"/>
            <a:t>Venda</a:t>
          </a:r>
          <a:endParaRPr lang="pt-BR" dirty="0"/>
        </a:p>
      </dgm:t>
    </dgm:pt>
    <dgm:pt modelId="{CD69EEEF-4852-4B3F-B26A-B1481845E819}" type="parTrans" cxnId="{3849E8AA-DBDC-48D5-8B5E-38121E496308}">
      <dgm:prSet/>
      <dgm:spPr/>
      <dgm:t>
        <a:bodyPr/>
        <a:lstStyle/>
        <a:p>
          <a:endParaRPr lang="pt-BR"/>
        </a:p>
      </dgm:t>
    </dgm:pt>
    <dgm:pt modelId="{13E3A9ED-45D0-421F-A8F1-336A97EBE36F}" type="sibTrans" cxnId="{3849E8AA-DBDC-48D5-8B5E-38121E496308}">
      <dgm:prSet/>
      <dgm:spPr/>
      <dgm:t>
        <a:bodyPr/>
        <a:lstStyle/>
        <a:p>
          <a:endParaRPr lang="pt-BR"/>
        </a:p>
      </dgm:t>
    </dgm:pt>
    <dgm:pt modelId="{F6C77D5B-89AD-4E0A-9619-78B67F50B1A0}">
      <dgm:prSet phldrT="[Texto]"/>
      <dgm:spPr/>
      <dgm:t>
        <a:bodyPr/>
        <a:lstStyle/>
        <a:p>
          <a:r>
            <a:rPr lang="pt-BR" b="0" i="0" dirty="0" smtClean="0"/>
            <a:t>Permuta</a:t>
          </a:r>
          <a:endParaRPr lang="pt-BR" dirty="0"/>
        </a:p>
      </dgm:t>
    </dgm:pt>
    <dgm:pt modelId="{EAA2FC82-40C2-4D8A-A7EC-64ED5E9872D2}" type="parTrans" cxnId="{07AEA926-567D-4A94-8A18-961808ED55A8}">
      <dgm:prSet/>
      <dgm:spPr/>
      <dgm:t>
        <a:bodyPr/>
        <a:lstStyle/>
        <a:p>
          <a:endParaRPr lang="pt-BR"/>
        </a:p>
      </dgm:t>
    </dgm:pt>
    <dgm:pt modelId="{D8AAA540-DC30-4FA9-946F-707D09AA4A5C}" type="sibTrans" cxnId="{07AEA926-567D-4A94-8A18-961808ED55A8}">
      <dgm:prSet/>
      <dgm:spPr/>
      <dgm:t>
        <a:bodyPr/>
        <a:lstStyle/>
        <a:p>
          <a:endParaRPr lang="pt-BR"/>
        </a:p>
      </dgm:t>
    </dgm:pt>
    <dgm:pt modelId="{CFD4AFB2-C2EB-458C-AC99-DE2CAB9CE2D0}">
      <dgm:prSet phldrT="[Texto]"/>
      <dgm:spPr/>
      <dgm:t>
        <a:bodyPr/>
        <a:lstStyle/>
        <a:p>
          <a:r>
            <a:rPr lang="pt-BR" b="0" i="0" dirty="0" smtClean="0"/>
            <a:t>Procura e Gerência de capitais</a:t>
          </a:r>
          <a:endParaRPr lang="pt-BR" dirty="0"/>
        </a:p>
      </dgm:t>
    </dgm:pt>
    <dgm:pt modelId="{27E989E9-4D6B-44D8-8C9C-6ACD78AA5A78}" type="parTrans" cxnId="{38328D89-F7C4-449F-8FF2-F675E924FB0B}">
      <dgm:prSet/>
      <dgm:spPr/>
      <dgm:t>
        <a:bodyPr/>
        <a:lstStyle/>
        <a:p>
          <a:endParaRPr lang="pt-BR"/>
        </a:p>
      </dgm:t>
    </dgm:pt>
    <dgm:pt modelId="{4885DB01-EB58-4074-A197-E463DE95A19B}" type="sibTrans" cxnId="{38328D89-F7C4-449F-8FF2-F675E924FB0B}">
      <dgm:prSet/>
      <dgm:spPr/>
      <dgm:t>
        <a:bodyPr/>
        <a:lstStyle/>
        <a:p>
          <a:endParaRPr lang="pt-BR"/>
        </a:p>
      </dgm:t>
    </dgm:pt>
    <dgm:pt modelId="{933716B5-5C78-4EF6-82BA-6672CCDEED58}">
      <dgm:prSet phldrT="[Texto]"/>
      <dgm:spPr/>
      <dgm:t>
        <a:bodyPr/>
        <a:lstStyle/>
        <a:p>
          <a:r>
            <a:rPr lang="pt-BR" b="0" i="0" dirty="0" smtClean="0"/>
            <a:t>Proteger os bens e as pessoas de problemas.</a:t>
          </a:r>
          <a:endParaRPr lang="pt-BR" dirty="0"/>
        </a:p>
      </dgm:t>
    </dgm:pt>
    <dgm:pt modelId="{FD5204DD-74B1-47AA-BE44-AB4AE2B05531}" type="parTrans" cxnId="{0BC0CEEF-7D79-4E42-9B8E-DE0B9E54159D}">
      <dgm:prSet/>
      <dgm:spPr/>
      <dgm:t>
        <a:bodyPr/>
        <a:lstStyle/>
        <a:p>
          <a:endParaRPr lang="pt-BR"/>
        </a:p>
      </dgm:t>
    </dgm:pt>
    <dgm:pt modelId="{B38BEC81-7C71-444F-B6BF-99981B29DD84}" type="sibTrans" cxnId="{0BC0CEEF-7D79-4E42-9B8E-DE0B9E54159D}">
      <dgm:prSet/>
      <dgm:spPr/>
      <dgm:t>
        <a:bodyPr/>
        <a:lstStyle/>
        <a:p>
          <a:endParaRPr lang="pt-BR"/>
        </a:p>
      </dgm:t>
    </dgm:pt>
    <dgm:pt modelId="{52031DA2-235C-4946-A312-B3A117C4EC99}">
      <dgm:prSet phldrT="[Texto]"/>
      <dgm:spPr/>
      <dgm:t>
        <a:bodyPr/>
        <a:lstStyle/>
        <a:p>
          <a:r>
            <a:rPr lang="pt-BR" b="0" i="0" dirty="0" smtClean="0"/>
            <a:t>Coordena e sincroniza as demais funções.</a:t>
          </a:r>
          <a:endParaRPr lang="pt-BR" dirty="0"/>
        </a:p>
      </dgm:t>
    </dgm:pt>
    <dgm:pt modelId="{BE5B31ED-C543-464E-AF9E-17F386C64F4E}" type="parTrans" cxnId="{6CCF0095-EDA1-4F65-ABD4-1FFC7B7DF5DA}">
      <dgm:prSet/>
      <dgm:spPr/>
      <dgm:t>
        <a:bodyPr/>
        <a:lstStyle/>
        <a:p>
          <a:endParaRPr lang="pt-BR"/>
        </a:p>
      </dgm:t>
    </dgm:pt>
    <dgm:pt modelId="{D598BA4E-7CAD-43F4-81E0-908B173BEA26}" type="sibTrans" cxnId="{6CCF0095-EDA1-4F65-ABD4-1FFC7B7DF5DA}">
      <dgm:prSet/>
      <dgm:spPr/>
      <dgm:t>
        <a:bodyPr/>
        <a:lstStyle/>
        <a:p>
          <a:endParaRPr lang="pt-BR"/>
        </a:p>
      </dgm:t>
    </dgm:pt>
    <dgm:pt modelId="{C82D2F08-922C-41B4-9F1C-AE5E5BA276F1}">
      <dgm:prSet phldrT="[Texto]"/>
      <dgm:spPr/>
      <dgm:t>
        <a:bodyPr/>
        <a:lstStyle/>
        <a:p>
          <a:r>
            <a:rPr lang="pt-BR" dirty="0" smtClean="0"/>
            <a:t>Planejamento</a:t>
          </a:r>
          <a:endParaRPr lang="pt-BR" dirty="0"/>
        </a:p>
      </dgm:t>
    </dgm:pt>
    <dgm:pt modelId="{4A54BD98-4403-4BA4-9F7E-CCF98471FE60}" type="parTrans" cxnId="{80177219-2587-48BA-A179-C9B8158EC850}">
      <dgm:prSet/>
      <dgm:spPr/>
      <dgm:t>
        <a:bodyPr/>
        <a:lstStyle/>
        <a:p>
          <a:endParaRPr lang="pt-BR"/>
        </a:p>
      </dgm:t>
    </dgm:pt>
    <dgm:pt modelId="{1DB542B6-3D60-4769-9DC0-46CC039F4499}" type="sibTrans" cxnId="{80177219-2587-48BA-A179-C9B8158EC850}">
      <dgm:prSet/>
      <dgm:spPr/>
      <dgm:t>
        <a:bodyPr/>
        <a:lstStyle/>
        <a:p>
          <a:endParaRPr lang="pt-BR"/>
        </a:p>
      </dgm:t>
    </dgm:pt>
    <dgm:pt modelId="{7D46CB72-ABC0-4A6F-93B4-F7A6579E16AE}">
      <dgm:prSet/>
      <dgm:spPr/>
      <dgm:t>
        <a:bodyPr/>
        <a:lstStyle/>
        <a:p>
          <a:r>
            <a:rPr lang="pt-BR" dirty="0" smtClean="0"/>
            <a:t>Comando</a:t>
          </a:r>
          <a:endParaRPr lang="pt-BR" dirty="0"/>
        </a:p>
      </dgm:t>
    </dgm:pt>
    <dgm:pt modelId="{0EAB6C73-F315-44F7-887D-0690CD8D5751}" type="parTrans" cxnId="{28041FE5-42BF-4C21-93CC-102D483834C6}">
      <dgm:prSet/>
      <dgm:spPr/>
      <dgm:t>
        <a:bodyPr/>
        <a:lstStyle/>
        <a:p>
          <a:endParaRPr lang="pt-BR"/>
        </a:p>
      </dgm:t>
    </dgm:pt>
    <dgm:pt modelId="{D65005B3-9F57-4CD8-B41D-6D7BA0CB7F35}" type="sibTrans" cxnId="{28041FE5-42BF-4C21-93CC-102D483834C6}">
      <dgm:prSet/>
      <dgm:spPr/>
      <dgm:t>
        <a:bodyPr/>
        <a:lstStyle/>
        <a:p>
          <a:endParaRPr lang="pt-BR"/>
        </a:p>
      </dgm:t>
    </dgm:pt>
    <dgm:pt modelId="{E373DA3A-BB04-4C06-8F7E-49BB6DB0FFA2}">
      <dgm:prSet/>
      <dgm:spPr/>
      <dgm:t>
        <a:bodyPr/>
        <a:lstStyle/>
        <a:p>
          <a:r>
            <a:rPr lang="pt-BR" dirty="0" smtClean="0"/>
            <a:t>Coordenação</a:t>
          </a:r>
          <a:endParaRPr lang="pt-BR" dirty="0"/>
        </a:p>
      </dgm:t>
    </dgm:pt>
    <dgm:pt modelId="{3E58C1A4-E49C-47CA-AA5D-83510934A86A}" type="parTrans" cxnId="{EAA219AD-409B-4B78-91E0-0009105D33F7}">
      <dgm:prSet/>
      <dgm:spPr/>
      <dgm:t>
        <a:bodyPr/>
        <a:lstStyle/>
        <a:p>
          <a:endParaRPr lang="pt-BR"/>
        </a:p>
      </dgm:t>
    </dgm:pt>
    <dgm:pt modelId="{8310A73C-6D32-4EFC-A537-2AA4424150F2}" type="sibTrans" cxnId="{EAA219AD-409B-4B78-91E0-0009105D33F7}">
      <dgm:prSet/>
      <dgm:spPr/>
      <dgm:t>
        <a:bodyPr/>
        <a:lstStyle/>
        <a:p>
          <a:endParaRPr lang="pt-BR"/>
        </a:p>
      </dgm:t>
    </dgm:pt>
    <dgm:pt modelId="{DBE90469-86E3-43B7-AA49-FB2C4C23A88A}">
      <dgm:prSet/>
      <dgm:spPr/>
      <dgm:t>
        <a:bodyPr/>
        <a:lstStyle/>
        <a:p>
          <a:r>
            <a:rPr lang="pt-BR" dirty="0" smtClean="0"/>
            <a:t>Controle</a:t>
          </a:r>
          <a:endParaRPr lang="pt-BR" dirty="0"/>
        </a:p>
      </dgm:t>
    </dgm:pt>
    <dgm:pt modelId="{1557C9A1-8157-493A-A7DC-D7DA955356B4}" type="parTrans" cxnId="{730877B0-5CEE-4849-804E-D225B0F0DF2C}">
      <dgm:prSet/>
      <dgm:spPr/>
      <dgm:t>
        <a:bodyPr/>
        <a:lstStyle/>
        <a:p>
          <a:endParaRPr lang="pt-BR"/>
        </a:p>
      </dgm:t>
    </dgm:pt>
    <dgm:pt modelId="{147B4A35-C55F-4453-92D0-AE46A7830417}" type="sibTrans" cxnId="{730877B0-5CEE-4849-804E-D225B0F0DF2C}">
      <dgm:prSet/>
      <dgm:spPr/>
      <dgm:t>
        <a:bodyPr/>
        <a:lstStyle/>
        <a:p>
          <a:endParaRPr lang="pt-BR"/>
        </a:p>
      </dgm:t>
    </dgm:pt>
    <dgm:pt modelId="{B1A12441-7F53-4C94-9B27-450945D4A6B2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Organização</a:t>
          </a:r>
          <a:endParaRPr lang="pt-BR" dirty="0"/>
        </a:p>
      </dgm:t>
    </dgm:pt>
    <dgm:pt modelId="{E6AB97F7-131E-4C34-BD3A-03404EAB70BE}" type="parTrans" cxnId="{F454F78B-B1BB-48AA-924D-C17CF885EB04}">
      <dgm:prSet/>
      <dgm:spPr/>
      <dgm:t>
        <a:bodyPr/>
        <a:lstStyle/>
        <a:p>
          <a:endParaRPr lang="pt-BR"/>
        </a:p>
      </dgm:t>
    </dgm:pt>
    <dgm:pt modelId="{0EAF268C-26A8-4988-BA70-D5749BC85909}" type="sibTrans" cxnId="{F454F78B-B1BB-48AA-924D-C17CF885EB04}">
      <dgm:prSet/>
      <dgm:spPr/>
      <dgm:t>
        <a:bodyPr/>
        <a:lstStyle/>
        <a:p>
          <a:endParaRPr lang="pt-BR"/>
        </a:p>
      </dgm:t>
    </dgm:pt>
    <dgm:pt modelId="{A252E2C4-581C-4114-AB17-FF2851059121}" type="pres">
      <dgm:prSet presAssocID="{1006C21F-EFCF-49DC-87C3-A1609F1D79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C26406B-6E2C-4664-8B68-3E95BC6A25EB}" type="pres">
      <dgm:prSet presAssocID="{CC8C3E22-61AA-434B-B169-14FF05CF836C}" presName="hierRoot1" presStyleCnt="0">
        <dgm:presLayoutVars>
          <dgm:hierBranch val="init"/>
        </dgm:presLayoutVars>
      </dgm:prSet>
      <dgm:spPr/>
    </dgm:pt>
    <dgm:pt modelId="{B0B3DC69-384A-4135-98F7-0596EE8B104D}" type="pres">
      <dgm:prSet presAssocID="{CC8C3E22-61AA-434B-B169-14FF05CF836C}" presName="rootComposite1" presStyleCnt="0"/>
      <dgm:spPr/>
    </dgm:pt>
    <dgm:pt modelId="{FA56C772-B739-4D94-9F6E-00F4E260EB52}" type="pres">
      <dgm:prSet presAssocID="{CC8C3E22-61AA-434B-B169-14FF05CF836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959DC1-C91D-4C2F-ABC5-8F6D6065C9AB}" type="pres">
      <dgm:prSet presAssocID="{CC8C3E22-61AA-434B-B169-14FF05CF836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C2727D6-6AF9-4B3A-AC1D-98F7923802BB}" type="pres">
      <dgm:prSet presAssocID="{CC8C3E22-61AA-434B-B169-14FF05CF836C}" presName="hierChild2" presStyleCnt="0"/>
      <dgm:spPr/>
    </dgm:pt>
    <dgm:pt modelId="{73545CB2-8ADA-4012-ADC3-F0CAD0B26115}" type="pres">
      <dgm:prSet presAssocID="{2BA03F0B-3103-4C6E-80F4-4157C3C3DFCE}" presName="Name37" presStyleLbl="parChTrans1D2" presStyleIdx="0" presStyleCnt="6"/>
      <dgm:spPr/>
      <dgm:t>
        <a:bodyPr/>
        <a:lstStyle/>
        <a:p>
          <a:endParaRPr lang="pt-BR"/>
        </a:p>
      </dgm:t>
    </dgm:pt>
    <dgm:pt modelId="{DEA8AA7F-D658-4AF0-8303-45473CEB0CB9}" type="pres">
      <dgm:prSet presAssocID="{B42CDB3F-E302-4ED2-95ED-56C39391E439}" presName="hierRoot2" presStyleCnt="0">
        <dgm:presLayoutVars>
          <dgm:hierBranch val="init"/>
        </dgm:presLayoutVars>
      </dgm:prSet>
      <dgm:spPr/>
    </dgm:pt>
    <dgm:pt modelId="{233BE6D6-CC81-4E94-B178-E949B9F4ABCB}" type="pres">
      <dgm:prSet presAssocID="{B42CDB3F-E302-4ED2-95ED-56C39391E439}" presName="rootComposite" presStyleCnt="0"/>
      <dgm:spPr/>
    </dgm:pt>
    <dgm:pt modelId="{A829E78D-23CC-4DE0-AE2D-6A3316BF1681}" type="pres">
      <dgm:prSet presAssocID="{B42CDB3F-E302-4ED2-95ED-56C39391E439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ED4B367-3737-4882-9582-485A0DF10BA6}" type="pres">
      <dgm:prSet presAssocID="{B42CDB3F-E302-4ED2-95ED-56C39391E439}" presName="rootConnector" presStyleLbl="node2" presStyleIdx="0" presStyleCnt="6"/>
      <dgm:spPr/>
      <dgm:t>
        <a:bodyPr/>
        <a:lstStyle/>
        <a:p>
          <a:endParaRPr lang="pt-BR"/>
        </a:p>
      </dgm:t>
    </dgm:pt>
    <dgm:pt modelId="{9CD3F40A-1CB9-48E7-ADE6-E215763CCD64}" type="pres">
      <dgm:prSet presAssocID="{B42CDB3F-E302-4ED2-95ED-56C39391E439}" presName="hierChild4" presStyleCnt="0"/>
      <dgm:spPr/>
    </dgm:pt>
    <dgm:pt modelId="{EF8DB79F-2328-4CE4-A4B1-7691CE3C0E9A}" type="pres">
      <dgm:prSet presAssocID="{39A2B72C-1686-4553-87E0-5FB8FCE013BA}" presName="Name37" presStyleLbl="parChTrans1D3" presStyleIdx="0" presStyleCnt="12"/>
      <dgm:spPr/>
      <dgm:t>
        <a:bodyPr/>
        <a:lstStyle/>
        <a:p>
          <a:endParaRPr lang="pt-BR"/>
        </a:p>
      </dgm:t>
    </dgm:pt>
    <dgm:pt modelId="{48416537-1B1B-488F-B20F-C88D787045FB}" type="pres">
      <dgm:prSet presAssocID="{C9668E67-9E04-43B1-9F28-78DAB1329C06}" presName="hierRoot2" presStyleCnt="0">
        <dgm:presLayoutVars>
          <dgm:hierBranch val="init"/>
        </dgm:presLayoutVars>
      </dgm:prSet>
      <dgm:spPr/>
    </dgm:pt>
    <dgm:pt modelId="{DB69AE7A-1976-4D8B-B588-031ABBB11088}" type="pres">
      <dgm:prSet presAssocID="{C9668E67-9E04-43B1-9F28-78DAB1329C06}" presName="rootComposite" presStyleCnt="0"/>
      <dgm:spPr/>
    </dgm:pt>
    <dgm:pt modelId="{D9EBBA9C-6D1D-41DD-8C06-E49B47EBCBF6}" type="pres">
      <dgm:prSet presAssocID="{C9668E67-9E04-43B1-9F28-78DAB1329C06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02DA497-DBF8-4795-B445-485575DECF07}" type="pres">
      <dgm:prSet presAssocID="{C9668E67-9E04-43B1-9F28-78DAB1329C06}" presName="rootConnector" presStyleLbl="node3" presStyleIdx="0" presStyleCnt="12"/>
      <dgm:spPr/>
      <dgm:t>
        <a:bodyPr/>
        <a:lstStyle/>
        <a:p>
          <a:endParaRPr lang="pt-BR"/>
        </a:p>
      </dgm:t>
    </dgm:pt>
    <dgm:pt modelId="{CCFECC8B-3773-42F1-AADA-38640910C349}" type="pres">
      <dgm:prSet presAssocID="{C9668E67-9E04-43B1-9F28-78DAB1329C06}" presName="hierChild4" presStyleCnt="0"/>
      <dgm:spPr/>
    </dgm:pt>
    <dgm:pt modelId="{D2926C74-A43F-4C32-8163-E39827F2D5C3}" type="pres">
      <dgm:prSet presAssocID="{C9668E67-9E04-43B1-9F28-78DAB1329C06}" presName="hierChild5" presStyleCnt="0"/>
      <dgm:spPr/>
    </dgm:pt>
    <dgm:pt modelId="{3A159277-7F8F-465F-AB3F-F37AF3101BA6}" type="pres">
      <dgm:prSet presAssocID="{B42CDB3F-E302-4ED2-95ED-56C39391E439}" presName="hierChild5" presStyleCnt="0"/>
      <dgm:spPr/>
    </dgm:pt>
    <dgm:pt modelId="{907E7F34-4522-412C-B86E-FCB08501305A}" type="pres">
      <dgm:prSet presAssocID="{FFC39F1E-8BA7-4F71-ADC2-CCBBA83644B0}" presName="Name37" presStyleLbl="parChTrans1D2" presStyleIdx="1" presStyleCnt="6"/>
      <dgm:spPr/>
      <dgm:t>
        <a:bodyPr/>
        <a:lstStyle/>
        <a:p>
          <a:endParaRPr lang="pt-BR"/>
        </a:p>
      </dgm:t>
    </dgm:pt>
    <dgm:pt modelId="{8C016BD4-109C-40F6-B148-6DD220961604}" type="pres">
      <dgm:prSet presAssocID="{3702F089-DECE-4EC4-AD13-2BE029B3A372}" presName="hierRoot2" presStyleCnt="0">
        <dgm:presLayoutVars>
          <dgm:hierBranch val="init"/>
        </dgm:presLayoutVars>
      </dgm:prSet>
      <dgm:spPr/>
    </dgm:pt>
    <dgm:pt modelId="{6A1AB32F-DD1C-472E-BF4B-5A97F80960D0}" type="pres">
      <dgm:prSet presAssocID="{3702F089-DECE-4EC4-AD13-2BE029B3A372}" presName="rootComposite" presStyleCnt="0"/>
      <dgm:spPr/>
    </dgm:pt>
    <dgm:pt modelId="{6B9A954F-9896-4510-8C81-710DE2D15C7F}" type="pres">
      <dgm:prSet presAssocID="{3702F089-DECE-4EC4-AD13-2BE029B3A372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A51FDA-1329-4EC3-BB58-27C02E53FBA0}" type="pres">
      <dgm:prSet presAssocID="{3702F089-DECE-4EC4-AD13-2BE029B3A372}" presName="rootConnector" presStyleLbl="node2" presStyleIdx="1" presStyleCnt="6"/>
      <dgm:spPr/>
      <dgm:t>
        <a:bodyPr/>
        <a:lstStyle/>
        <a:p>
          <a:endParaRPr lang="pt-BR"/>
        </a:p>
      </dgm:t>
    </dgm:pt>
    <dgm:pt modelId="{F6E4C9FD-1DD7-4838-9B68-FA890E301982}" type="pres">
      <dgm:prSet presAssocID="{3702F089-DECE-4EC4-AD13-2BE029B3A372}" presName="hierChild4" presStyleCnt="0"/>
      <dgm:spPr/>
    </dgm:pt>
    <dgm:pt modelId="{5A24DFC5-0E10-4F6C-90FA-72A9427D4490}" type="pres">
      <dgm:prSet presAssocID="{61996F79-B320-473D-ADD6-96CABA1BAACD}" presName="Name37" presStyleLbl="parChTrans1D3" presStyleIdx="1" presStyleCnt="12"/>
      <dgm:spPr/>
      <dgm:t>
        <a:bodyPr/>
        <a:lstStyle/>
        <a:p>
          <a:endParaRPr lang="pt-BR"/>
        </a:p>
      </dgm:t>
    </dgm:pt>
    <dgm:pt modelId="{A4DEB458-2C1E-4065-8674-10339FA67A21}" type="pres">
      <dgm:prSet presAssocID="{82E33FC6-1622-4F9E-95D5-10A028363FAD}" presName="hierRoot2" presStyleCnt="0">
        <dgm:presLayoutVars>
          <dgm:hierBranch val="init"/>
        </dgm:presLayoutVars>
      </dgm:prSet>
      <dgm:spPr/>
    </dgm:pt>
    <dgm:pt modelId="{9E30D28D-7BD7-4359-8B33-89E69A3D286C}" type="pres">
      <dgm:prSet presAssocID="{82E33FC6-1622-4F9E-95D5-10A028363FAD}" presName="rootComposite" presStyleCnt="0"/>
      <dgm:spPr/>
    </dgm:pt>
    <dgm:pt modelId="{B7B6FC0C-CB42-4A37-A073-20AC7BD4223D}" type="pres">
      <dgm:prSet presAssocID="{82E33FC6-1622-4F9E-95D5-10A028363FAD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4EA41CD-2E23-4066-A586-360F0EB9A497}" type="pres">
      <dgm:prSet presAssocID="{82E33FC6-1622-4F9E-95D5-10A028363FAD}" presName="rootConnector" presStyleLbl="node3" presStyleIdx="1" presStyleCnt="12"/>
      <dgm:spPr/>
      <dgm:t>
        <a:bodyPr/>
        <a:lstStyle/>
        <a:p>
          <a:endParaRPr lang="pt-BR"/>
        </a:p>
      </dgm:t>
    </dgm:pt>
    <dgm:pt modelId="{E9D6E2D6-91A3-4921-8C3F-21AB81E09DBB}" type="pres">
      <dgm:prSet presAssocID="{82E33FC6-1622-4F9E-95D5-10A028363FAD}" presName="hierChild4" presStyleCnt="0"/>
      <dgm:spPr/>
    </dgm:pt>
    <dgm:pt modelId="{32C49307-3200-438F-930B-D5594E3E3F3A}" type="pres">
      <dgm:prSet presAssocID="{82E33FC6-1622-4F9E-95D5-10A028363FAD}" presName="hierChild5" presStyleCnt="0"/>
      <dgm:spPr/>
    </dgm:pt>
    <dgm:pt modelId="{38E1AE1C-2985-48B3-9030-2A60904CE89D}" type="pres">
      <dgm:prSet presAssocID="{CD69EEEF-4852-4B3F-B26A-B1481845E819}" presName="Name37" presStyleLbl="parChTrans1D3" presStyleIdx="2" presStyleCnt="12"/>
      <dgm:spPr/>
      <dgm:t>
        <a:bodyPr/>
        <a:lstStyle/>
        <a:p>
          <a:endParaRPr lang="pt-BR"/>
        </a:p>
      </dgm:t>
    </dgm:pt>
    <dgm:pt modelId="{0B7EB57B-4D73-489B-96AF-D602D8115E52}" type="pres">
      <dgm:prSet presAssocID="{EA993092-99FC-496A-A99E-C209472B59F4}" presName="hierRoot2" presStyleCnt="0">
        <dgm:presLayoutVars>
          <dgm:hierBranch val="init"/>
        </dgm:presLayoutVars>
      </dgm:prSet>
      <dgm:spPr/>
    </dgm:pt>
    <dgm:pt modelId="{B8D8DFF6-FDD2-432F-B9C2-D4D4D6E6CA51}" type="pres">
      <dgm:prSet presAssocID="{EA993092-99FC-496A-A99E-C209472B59F4}" presName="rootComposite" presStyleCnt="0"/>
      <dgm:spPr/>
    </dgm:pt>
    <dgm:pt modelId="{4EC936E4-D3D1-467C-974D-102DA67B4D39}" type="pres">
      <dgm:prSet presAssocID="{EA993092-99FC-496A-A99E-C209472B59F4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A74A66-A62E-487B-AD3B-6BC305E64A2D}" type="pres">
      <dgm:prSet presAssocID="{EA993092-99FC-496A-A99E-C209472B59F4}" presName="rootConnector" presStyleLbl="node3" presStyleIdx="2" presStyleCnt="12"/>
      <dgm:spPr/>
      <dgm:t>
        <a:bodyPr/>
        <a:lstStyle/>
        <a:p>
          <a:endParaRPr lang="pt-BR"/>
        </a:p>
      </dgm:t>
    </dgm:pt>
    <dgm:pt modelId="{A94055AF-51EB-48FB-B7DC-2827E43BD606}" type="pres">
      <dgm:prSet presAssocID="{EA993092-99FC-496A-A99E-C209472B59F4}" presName="hierChild4" presStyleCnt="0"/>
      <dgm:spPr/>
    </dgm:pt>
    <dgm:pt modelId="{B08942ED-AC09-44A2-9EA3-884AB83E38A7}" type="pres">
      <dgm:prSet presAssocID="{EA993092-99FC-496A-A99E-C209472B59F4}" presName="hierChild5" presStyleCnt="0"/>
      <dgm:spPr/>
    </dgm:pt>
    <dgm:pt modelId="{6D97BC80-0165-4343-AE5B-AAAC6CF2A7AB}" type="pres">
      <dgm:prSet presAssocID="{EAA2FC82-40C2-4D8A-A7EC-64ED5E9872D2}" presName="Name37" presStyleLbl="parChTrans1D3" presStyleIdx="3" presStyleCnt="12"/>
      <dgm:spPr/>
      <dgm:t>
        <a:bodyPr/>
        <a:lstStyle/>
        <a:p>
          <a:endParaRPr lang="pt-BR"/>
        </a:p>
      </dgm:t>
    </dgm:pt>
    <dgm:pt modelId="{B1786A8F-A0F6-41E6-B2EF-8181FA89A14F}" type="pres">
      <dgm:prSet presAssocID="{F6C77D5B-89AD-4E0A-9619-78B67F50B1A0}" presName="hierRoot2" presStyleCnt="0">
        <dgm:presLayoutVars>
          <dgm:hierBranch val="init"/>
        </dgm:presLayoutVars>
      </dgm:prSet>
      <dgm:spPr/>
    </dgm:pt>
    <dgm:pt modelId="{00976328-DBF4-49FD-943C-C2095D2A474F}" type="pres">
      <dgm:prSet presAssocID="{F6C77D5B-89AD-4E0A-9619-78B67F50B1A0}" presName="rootComposite" presStyleCnt="0"/>
      <dgm:spPr/>
    </dgm:pt>
    <dgm:pt modelId="{AC106DE0-8A1F-4353-990E-463D1B3E1ED6}" type="pres">
      <dgm:prSet presAssocID="{F6C77D5B-89AD-4E0A-9619-78B67F50B1A0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C20D62-72B6-400C-A8CB-B2A7AB5709FD}" type="pres">
      <dgm:prSet presAssocID="{F6C77D5B-89AD-4E0A-9619-78B67F50B1A0}" presName="rootConnector" presStyleLbl="node3" presStyleIdx="3" presStyleCnt="12"/>
      <dgm:spPr/>
      <dgm:t>
        <a:bodyPr/>
        <a:lstStyle/>
        <a:p>
          <a:endParaRPr lang="pt-BR"/>
        </a:p>
      </dgm:t>
    </dgm:pt>
    <dgm:pt modelId="{B58C985F-1725-463C-B0DF-BE3DAAD38576}" type="pres">
      <dgm:prSet presAssocID="{F6C77D5B-89AD-4E0A-9619-78B67F50B1A0}" presName="hierChild4" presStyleCnt="0"/>
      <dgm:spPr/>
    </dgm:pt>
    <dgm:pt modelId="{94D4633D-DF61-4929-A2EA-C040A0140F20}" type="pres">
      <dgm:prSet presAssocID="{F6C77D5B-89AD-4E0A-9619-78B67F50B1A0}" presName="hierChild5" presStyleCnt="0"/>
      <dgm:spPr/>
    </dgm:pt>
    <dgm:pt modelId="{858F0724-7692-454A-B9B9-C1C4E6960435}" type="pres">
      <dgm:prSet presAssocID="{3702F089-DECE-4EC4-AD13-2BE029B3A372}" presName="hierChild5" presStyleCnt="0"/>
      <dgm:spPr/>
    </dgm:pt>
    <dgm:pt modelId="{97E25A8F-3FB4-4209-BAB7-0A74123D2188}" type="pres">
      <dgm:prSet presAssocID="{E9429B4E-1828-44CD-8DB8-6003873AC862}" presName="Name37" presStyleLbl="parChTrans1D2" presStyleIdx="2" presStyleCnt="6"/>
      <dgm:spPr/>
      <dgm:t>
        <a:bodyPr/>
        <a:lstStyle/>
        <a:p>
          <a:endParaRPr lang="pt-BR"/>
        </a:p>
      </dgm:t>
    </dgm:pt>
    <dgm:pt modelId="{A0F6D89D-F1FF-480D-9BE7-F16953CC6568}" type="pres">
      <dgm:prSet presAssocID="{9F8C5966-42D2-49EF-82BD-F64B30BC1B27}" presName="hierRoot2" presStyleCnt="0">
        <dgm:presLayoutVars>
          <dgm:hierBranch val="init"/>
        </dgm:presLayoutVars>
      </dgm:prSet>
      <dgm:spPr/>
    </dgm:pt>
    <dgm:pt modelId="{3146B986-0F26-46CF-8E55-5E4A854BFEA9}" type="pres">
      <dgm:prSet presAssocID="{9F8C5966-42D2-49EF-82BD-F64B30BC1B27}" presName="rootComposite" presStyleCnt="0"/>
      <dgm:spPr/>
    </dgm:pt>
    <dgm:pt modelId="{BF0D1F45-8396-4B6A-AEF0-B3896EB1E11B}" type="pres">
      <dgm:prSet presAssocID="{9F8C5966-42D2-49EF-82BD-F64B30BC1B2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6095C8-F286-43D7-B758-70CFED8A35D5}" type="pres">
      <dgm:prSet presAssocID="{9F8C5966-42D2-49EF-82BD-F64B30BC1B27}" presName="rootConnector" presStyleLbl="node2" presStyleIdx="2" presStyleCnt="6"/>
      <dgm:spPr/>
      <dgm:t>
        <a:bodyPr/>
        <a:lstStyle/>
        <a:p>
          <a:endParaRPr lang="pt-BR"/>
        </a:p>
      </dgm:t>
    </dgm:pt>
    <dgm:pt modelId="{D68BCE1B-34E4-45B5-97D9-E2F2C9573A2B}" type="pres">
      <dgm:prSet presAssocID="{9F8C5966-42D2-49EF-82BD-F64B30BC1B27}" presName="hierChild4" presStyleCnt="0"/>
      <dgm:spPr/>
    </dgm:pt>
    <dgm:pt modelId="{488ED7B2-8216-47ED-B71E-B80CB9E2093A}" type="pres">
      <dgm:prSet presAssocID="{27E989E9-4D6B-44D8-8C9C-6ACD78AA5A78}" presName="Name37" presStyleLbl="parChTrans1D3" presStyleIdx="4" presStyleCnt="12"/>
      <dgm:spPr/>
      <dgm:t>
        <a:bodyPr/>
        <a:lstStyle/>
        <a:p>
          <a:endParaRPr lang="pt-BR"/>
        </a:p>
      </dgm:t>
    </dgm:pt>
    <dgm:pt modelId="{EAE8DD7E-C0CC-4B6C-AA7E-F671BE9074A2}" type="pres">
      <dgm:prSet presAssocID="{CFD4AFB2-C2EB-458C-AC99-DE2CAB9CE2D0}" presName="hierRoot2" presStyleCnt="0">
        <dgm:presLayoutVars>
          <dgm:hierBranch val="init"/>
        </dgm:presLayoutVars>
      </dgm:prSet>
      <dgm:spPr/>
    </dgm:pt>
    <dgm:pt modelId="{0B927BB6-8803-40B7-BAE3-EC96106BDEAB}" type="pres">
      <dgm:prSet presAssocID="{CFD4AFB2-C2EB-458C-AC99-DE2CAB9CE2D0}" presName="rootComposite" presStyleCnt="0"/>
      <dgm:spPr/>
    </dgm:pt>
    <dgm:pt modelId="{A75E9DA6-6DA4-447E-BB0F-BE7B802B01FF}" type="pres">
      <dgm:prSet presAssocID="{CFD4AFB2-C2EB-458C-AC99-DE2CAB9CE2D0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FFF497-8029-4089-ACDF-10FBD00CEA35}" type="pres">
      <dgm:prSet presAssocID="{CFD4AFB2-C2EB-458C-AC99-DE2CAB9CE2D0}" presName="rootConnector" presStyleLbl="node3" presStyleIdx="4" presStyleCnt="12"/>
      <dgm:spPr/>
      <dgm:t>
        <a:bodyPr/>
        <a:lstStyle/>
        <a:p>
          <a:endParaRPr lang="pt-BR"/>
        </a:p>
      </dgm:t>
    </dgm:pt>
    <dgm:pt modelId="{0400A6EB-EA08-4929-982A-4BAB11CFE15C}" type="pres">
      <dgm:prSet presAssocID="{CFD4AFB2-C2EB-458C-AC99-DE2CAB9CE2D0}" presName="hierChild4" presStyleCnt="0"/>
      <dgm:spPr/>
    </dgm:pt>
    <dgm:pt modelId="{0DD0E3AA-5879-41EA-8245-A615495B3256}" type="pres">
      <dgm:prSet presAssocID="{CFD4AFB2-C2EB-458C-AC99-DE2CAB9CE2D0}" presName="hierChild5" presStyleCnt="0"/>
      <dgm:spPr/>
    </dgm:pt>
    <dgm:pt modelId="{0108D6D9-429D-44E8-A25C-4E0C84348B67}" type="pres">
      <dgm:prSet presAssocID="{9F8C5966-42D2-49EF-82BD-F64B30BC1B27}" presName="hierChild5" presStyleCnt="0"/>
      <dgm:spPr/>
    </dgm:pt>
    <dgm:pt modelId="{1637F7EB-02F5-4C79-BAF0-8E68BB24FE84}" type="pres">
      <dgm:prSet presAssocID="{C57B2FCD-21CC-4224-9AB3-DFCC045DB737}" presName="Name37" presStyleLbl="parChTrans1D2" presStyleIdx="3" presStyleCnt="6"/>
      <dgm:spPr/>
      <dgm:t>
        <a:bodyPr/>
        <a:lstStyle/>
        <a:p>
          <a:endParaRPr lang="pt-BR"/>
        </a:p>
      </dgm:t>
    </dgm:pt>
    <dgm:pt modelId="{3A8DD2CF-9627-4833-8859-5954C9ED9542}" type="pres">
      <dgm:prSet presAssocID="{1F703F85-C8C0-49A4-9ABE-6453D902F0A6}" presName="hierRoot2" presStyleCnt="0">
        <dgm:presLayoutVars>
          <dgm:hierBranch val="init"/>
        </dgm:presLayoutVars>
      </dgm:prSet>
      <dgm:spPr/>
    </dgm:pt>
    <dgm:pt modelId="{9C808A6B-B5F5-4C37-A1ED-E74AB0DE219E}" type="pres">
      <dgm:prSet presAssocID="{1F703F85-C8C0-49A4-9ABE-6453D902F0A6}" presName="rootComposite" presStyleCnt="0"/>
      <dgm:spPr/>
    </dgm:pt>
    <dgm:pt modelId="{527BCC86-6118-43A1-B24A-1827216F974C}" type="pres">
      <dgm:prSet presAssocID="{1F703F85-C8C0-49A4-9ABE-6453D902F0A6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8F77DD-C11F-4F3D-A70C-8FB8ACD19974}" type="pres">
      <dgm:prSet presAssocID="{1F703F85-C8C0-49A4-9ABE-6453D902F0A6}" presName="rootConnector" presStyleLbl="node2" presStyleIdx="3" presStyleCnt="6"/>
      <dgm:spPr/>
      <dgm:t>
        <a:bodyPr/>
        <a:lstStyle/>
        <a:p>
          <a:endParaRPr lang="pt-BR"/>
        </a:p>
      </dgm:t>
    </dgm:pt>
    <dgm:pt modelId="{D240D18C-C0A3-4A83-9C48-B67755E703FA}" type="pres">
      <dgm:prSet presAssocID="{1F703F85-C8C0-49A4-9ABE-6453D902F0A6}" presName="hierChild4" presStyleCnt="0"/>
      <dgm:spPr/>
    </dgm:pt>
    <dgm:pt modelId="{AACDE2F5-61A1-424E-AA81-D6AC44137308}" type="pres">
      <dgm:prSet presAssocID="{FD5204DD-74B1-47AA-BE44-AB4AE2B05531}" presName="Name37" presStyleLbl="parChTrans1D3" presStyleIdx="5" presStyleCnt="12"/>
      <dgm:spPr/>
      <dgm:t>
        <a:bodyPr/>
        <a:lstStyle/>
        <a:p>
          <a:endParaRPr lang="pt-BR"/>
        </a:p>
      </dgm:t>
    </dgm:pt>
    <dgm:pt modelId="{6E00F228-C67F-478B-88CB-91581EC8AAC0}" type="pres">
      <dgm:prSet presAssocID="{933716B5-5C78-4EF6-82BA-6672CCDEED58}" presName="hierRoot2" presStyleCnt="0">
        <dgm:presLayoutVars>
          <dgm:hierBranch val="init"/>
        </dgm:presLayoutVars>
      </dgm:prSet>
      <dgm:spPr/>
    </dgm:pt>
    <dgm:pt modelId="{C0DA49EE-FB0F-42BE-9838-949873101811}" type="pres">
      <dgm:prSet presAssocID="{933716B5-5C78-4EF6-82BA-6672CCDEED58}" presName="rootComposite" presStyleCnt="0"/>
      <dgm:spPr/>
    </dgm:pt>
    <dgm:pt modelId="{D4EFC146-C851-41E3-BB33-6F72CFDCA0DB}" type="pres">
      <dgm:prSet presAssocID="{933716B5-5C78-4EF6-82BA-6672CCDEED58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46D5BF-222C-4ECE-9F7E-A9C4FCD9A0AC}" type="pres">
      <dgm:prSet presAssocID="{933716B5-5C78-4EF6-82BA-6672CCDEED58}" presName="rootConnector" presStyleLbl="node3" presStyleIdx="5" presStyleCnt="12"/>
      <dgm:spPr/>
      <dgm:t>
        <a:bodyPr/>
        <a:lstStyle/>
        <a:p>
          <a:endParaRPr lang="pt-BR"/>
        </a:p>
      </dgm:t>
    </dgm:pt>
    <dgm:pt modelId="{07E579A5-0D6F-4EB5-9E20-C530332F4F2F}" type="pres">
      <dgm:prSet presAssocID="{933716B5-5C78-4EF6-82BA-6672CCDEED58}" presName="hierChild4" presStyleCnt="0"/>
      <dgm:spPr/>
    </dgm:pt>
    <dgm:pt modelId="{6502C4E7-CBB5-4839-8963-020BF84A3986}" type="pres">
      <dgm:prSet presAssocID="{933716B5-5C78-4EF6-82BA-6672CCDEED58}" presName="hierChild5" presStyleCnt="0"/>
      <dgm:spPr/>
    </dgm:pt>
    <dgm:pt modelId="{86082177-DE97-40BA-AEE3-0502BAC6E7E7}" type="pres">
      <dgm:prSet presAssocID="{1F703F85-C8C0-49A4-9ABE-6453D902F0A6}" presName="hierChild5" presStyleCnt="0"/>
      <dgm:spPr/>
    </dgm:pt>
    <dgm:pt modelId="{101EDCEA-EF73-4AEF-9827-70F06930E5A0}" type="pres">
      <dgm:prSet presAssocID="{6F5C4D65-87D4-41AD-B4C7-3B6008D9780E}" presName="Name37" presStyleLbl="parChTrans1D2" presStyleIdx="4" presStyleCnt="6"/>
      <dgm:spPr/>
      <dgm:t>
        <a:bodyPr/>
        <a:lstStyle/>
        <a:p>
          <a:endParaRPr lang="pt-BR"/>
        </a:p>
      </dgm:t>
    </dgm:pt>
    <dgm:pt modelId="{DEBE118C-FE8D-4FCA-965F-D855035260A8}" type="pres">
      <dgm:prSet presAssocID="{D1B6B800-FC27-4C06-B148-54209F18DF58}" presName="hierRoot2" presStyleCnt="0">
        <dgm:presLayoutVars>
          <dgm:hierBranch val="init"/>
        </dgm:presLayoutVars>
      </dgm:prSet>
      <dgm:spPr/>
    </dgm:pt>
    <dgm:pt modelId="{C9494E23-DA2A-4864-B90C-BDEFF2C429B1}" type="pres">
      <dgm:prSet presAssocID="{D1B6B800-FC27-4C06-B148-54209F18DF58}" presName="rootComposite" presStyleCnt="0"/>
      <dgm:spPr/>
    </dgm:pt>
    <dgm:pt modelId="{44841549-86AA-4D54-9624-646DC5F93778}" type="pres">
      <dgm:prSet presAssocID="{D1B6B800-FC27-4C06-B148-54209F18DF58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D5B1DA-9FB6-47C9-B058-9C148B9D5104}" type="pres">
      <dgm:prSet presAssocID="{D1B6B800-FC27-4C06-B148-54209F18DF58}" presName="rootConnector" presStyleLbl="node2" presStyleIdx="4" presStyleCnt="6"/>
      <dgm:spPr/>
      <dgm:t>
        <a:bodyPr/>
        <a:lstStyle/>
        <a:p>
          <a:endParaRPr lang="pt-BR"/>
        </a:p>
      </dgm:t>
    </dgm:pt>
    <dgm:pt modelId="{B1E2A5BC-7B7F-4111-B533-4160049384B3}" type="pres">
      <dgm:prSet presAssocID="{D1B6B800-FC27-4C06-B148-54209F18DF58}" presName="hierChild4" presStyleCnt="0"/>
      <dgm:spPr/>
    </dgm:pt>
    <dgm:pt modelId="{94D29C5C-48A9-40CC-973C-90CFFC4F0D1E}" type="pres">
      <dgm:prSet presAssocID="{D1B6B800-FC27-4C06-B148-54209F18DF58}" presName="hierChild5" presStyleCnt="0"/>
      <dgm:spPr/>
    </dgm:pt>
    <dgm:pt modelId="{EFD3C5C0-C6DC-4F5D-B5A9-8D3EEE7D579A}" type="pres">
      <dgm:prSet presAssocID="{8BD32A0D-F073-417A-AB53-00BB4922D251}" presName="Name37" presStyleLbl="parChTrans1D2" presStyleIdx="5" presStyleCnt="6"/>
      <dgm:spPr/>
      <dgm:t>
        <a:bodyPr/>
        <a:lstStyle/>
        <a:p>
          <a:endParaRPr lang="pt-BR"/>
        </a:p>
      </dgm:t>
    </dgm:pt>
    <dgm:pt modelId="{4C2391B7-CF57-442B-B7D1-FE9CE0510476}" type="pres">
      <dgm:prSet presAssocID="{45449E5F-E551-417B-A214-DB70B1AD349F}" presName="hierRoot2" presStyleCnt="0">
        <dgm:presLayoutVars>
          <dgm:hierBranch val="init"/>
        </dgm:presLayoutVars>
      </dgm:prSet>
      <dgm:spPr/>
    </dgm:pt>
    <dgm:pt modelId="{5683FF58-0485-4A0F-91E0-9EFCB320FCA6}" type="pres">
      <dgm:prSet presAssocID="{45449E5F-E551-417B-A214-DB70B1AD349F}" presName="rootComposite" presStyleCnt="0"/>
      <dgm:spPr/>
    </dgm:pt>
    <dgm:pt modelId="{49CAE007-9627-4584-BA95-C8999BE37E22}" type="pres">
      <dgm:prSet presAssocID="{45449E5F-E551-417B-A214-DB70B1AD349F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FA5637-8CD1-4A82-BADE-5D969BC82E92}" type="pres">
      <dgm:prSet presAssocID="{45449E5F-E551-417B-A214-DB70B1AD349F}" presName="rootConnector" presStyleLbl="node2" presStyleIdx="5" presStyleCnt="6"/>
      <dgm:spPr/>
      <dgm:t>
        <a:bodyPr/>
        <a:lstStyle/>
        <a:p>
          <a:endParaRPr lang="pt-BR"/>
        </a:p>
      </dgm:t>
    </dgm:pt>
    <dgm:pt modelId="{B40BCCAE-F800-4B95-936C-F8642B067F89}" type="pres">
      <dgm:prSet presAssocID="{45449E5F-E551-417B-A214-DB70B1AD349F}" presName="hierChild4" presStyleCnt="0"/>
      <dgm:spPr/>
    </dgm:pt>
    <dgm:pt modelId="{138B1F39-5416-445D-A255-18E0957BD3CA}" type="pres">
      <dgm:prSet presAssocID="{BE5B31ED-C543-464E-AF9E-17F386C64F4E}" presName="Name37" presStyleLbl="parChTrans1D3" presStyleIdx="6" presStyleCnt="12"/>
      <dgm:spPr/>
      <dgm:t>
        <a:bodyPr/>
        <a:lstStyle/>
        <a:p>
          <a:endParaRPr lang="pt-BR"/>
        </a:p>
      </dgm:t>
    </dgm:pt>
    <dgm:pt modelId="{8CE00D07-5F4A-48DB-AE6C-8AFF0F1C68C9}" type="pres">
      <dgm:prSet presAssocID="{52031DA2-235C-4946-A312-B3A117C4EC99}" presName="hierRoot2" presStyleCnt="0">
        <dgm:presLayoutVars>
          <dgm:hierBranch val="init"/>
        </dgm:presLayoutVars>
      </dgm:prSet>
      <dgm:spPr/>
    </dgm:pt>
    <dgm:pt modelId="{58606C15-DEC3-4CB0-90CD-AEA28EC53FAC}" type="pres">
      <dgm:prSet presAssocID="{52031DA2-235C-4946-A312-B3A117C4EC99}" presName="rootComposite" presStyleCnt="0"/>
      <dgm:spPr/>
    </dgm:pt>
    <dgm:pt modelId="{E087E5E9-4FF1-45C8-83AC-64CA96DADF00}" type="pres">
      <dgm:prSet presAssocID="{52031DA2-235C-4946-A312-B3A117C4EC99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3C202E-7A49-492E-86AE-5FCDF8041F8D}" type="pres">
      <dgm:prSet presAssocID="{52031DA2-235C-4946-A312-B3A117C4EC99}" presName="rootConnector" presStyleLbl="node3" presStyleIdx="6" presStyleCnt="12"/>
      <dgm:spPr/>
      <dgm:t>
        <a:bodyPr/>
        <a:lstStyle/>
        <a:p>
          <a:endParaRPr lang="pt-BR"/>
        </a:p>
      </dgm:t>
    </dgm:pt>
    <dgm:pt modelId="{DC88959F-8EDA-4239-86F2-3C856AA806F7}" type="pres">
      <dgm:prSet presAssocID="{52031DA2-235C-4946-A312-B3A117C4EC99}" presName="hierChild4" presStyleCnt="0"/>
      <dgm:spPr/>
    </dgm:pt>
    <dgm:pt modelId="{274BE554-40B8-4A92-9C8F-8DD10560ED29}" type="pres">
      <dgm:prSet presAssocID="{52031DA2-235C-4946-A312-B3A117C4EC99}" presName="hierChild5" presStyleCnt="0"/>
      <dgm:spPr/>
    </dgm:pt>
    <dgm:pt modelId="{CFC40066-1E41-4FDF-A2BE-0ED87399BA2D}" type="pres">
      <dgm:prSet presAssocID="{4A54BD98-4403-4BA4-9F7E-CCF98471FE60}" presName="Name37" presStyleLbl="parChTrans1D3" presStyleIdx="7" presStyleCnt="12"/>
      <dgm:spPr/>
      <dgm:t>
        <a:bodyPr/>
        <a:lstStyle/>
        <a:p>
          <a:endParaRPr lang="pt-BR"/>
        </a:p>
      </dgm:t>
    </dgm:pt>
    <dgm:pt modelId="{FAAEB478-E997-477D-9AA0-94A334F3F4AE}" type="pres">
      <dgm:prSet presAssocID="{C82D2F08-922C-41B4-9F1C-AE5E5BA276F1}" presName="hierRoot2" presStyleCnt="0">
        <dgm:presLayoutVars>
          <dgm:hierBranch val="init"/>
        </dgm:presLayoutVars>
      </dgm:prSet>
      <dgm:spPr/>
    </dgm:pt>
    <dgm:pt modelId="{D399E415-66F7-482E-B370-9AA1394A2CE9}" type="pres">
      <dgm:prSet presAssocID="{C82D2F08-922C-41B4-9F1C-AE5E5BA276F1}" presName="rootComposite" presStyleCnt="0"/>
      <dgm:spPr/>
    </dgm:pt>
    <dgm:pt modelId="{0494FE78-BB17-4115-B565-9FA937CBE42C}" type="pres">
      <dgm:prSet presAssocID="{C82D2F08-922C-41B4-9F1C-AE5E5BA276F1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01B8BA9-738E-4F8B-AC90-470824C109A0}" type="pres">
      <dgm:prSet presAssocID="{C82D2F08-922C-41B4-9F1C-AE5E5BA276F1}" presName="rootConnector" presStyleLbl="node3" presStyleIdx="7" presStyleCnt="12"/>
      <dgm:spPr/>
      <dgm:t>
        <a:bodyPr/>
        <a:lstStyle/>
        <a:p>
          <a:endParaRPr lang="pt-BR"/>
        </a:p>
      </dgm:t>
    </dgm:pt>
    <dgm:pt modelId="{26646F81-D0E7-474C-A1C7-547C1A85B572}" type="pres">
      <dgm:prSet presAssocID="{C82D2F08-922C-41B4-9F1C-AE5E5BA276F1}" presName="hierChild4" presStyleCnt="0"/>
      <dgm:spPr/>
    </dgm:pt>
    <dgm:pt modelId="{AE8BEF05-24FF-49A0-96A1-00F45EDD821E}" type="pres">
      <dgm:prSet presAssocID="{C82D2F08-922C-41B4-9F1C-AE5E5BA276F1}" presName="hierChild5" presStyleCnt="0"/>
      <dgm:spPr/>
    </dgm:pt>
    <dgm:pt modelId="{982B29D8-DBAB-4220-B5F4-2196F7E94997}" type="pres">
      <dgm:prSet presAssocID="{0EAB6C73-F315-44F7-887D-0690CD8D5751}" presName="Name37" presStyleLbl="parChTrans1D3" presStyleIdx="8" presStyleCnt="12"/>
      <dgm:spPr/>
      <dgm:t>
        <a:bodyPr/>
        <a:lstStyle/>
        <a:p>
          <a:endParaRPr lang="pt-BR"/>
        </a:p>
      </dgm:t>
    </dgm:pt>
    <dgm:pt modelId="{EEF4561C-DC64-4C7B-B29B-BBFF048F50AE}" type="pres">
      <dgm:prSet presAssocID="{7D46CB72-ABC0-4A6F-93B4-F7A6579E16AE}" presName="hierRoot2" presStyleCnt="0">
        <dgm:presLayoutVars>
          <dgm:hierBranch val="init"/>
        </dgm:presLayoutVars>
      </dgm:prSet>
      <dgm:spPr/>
    </dgm:pt>
    <dgm:pt modelId="{4DCB40C3-B869-4228-B554-95511C31CA1D}" type="pres">
      <dgm:prSet presAssocID="{7D46CB72-ABC0-4A6F-93B4-F7A6579E16AE}" presName="rootComposite" presStyleCnt="0"/>
      <dgm:spPr/>
    </dgm:pt>
    <dgm:pt modelId="{728010B1-BBD4-47F9-9B28-A05D458A5263}" type="pres">
      <dgm:prSet presAssocID="{7D46CB72-ABC0-4A6F-93B4-F7A6579E16AE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9D8A9E-C94E-420A-987D-8B462B95DB47}" type="pres">
      <dgm:prSet presAssocID="{7D46CB72-ABC0-4A6F-93B4-F7A6579E16AE}" presName="rootConnector" presStyleLbl="node3" presStyleIdx="8" presStyleCnt="12"/>
      <dgm:spPr/>
      <dgm:t>
        <a:bodyPr/>
        <a:lstStyle/>
        <a:p>
          <a:endParaRPr lang="pt-BR"/>
        </a:p>
      </dgm:t>
    </dgm:pt>
    <dgm:pt modelId="{8A1D1923-398C-4244-B631-F5B0A3F278FB}" type="pres">
      <dgm:prSet presAssocID="{7D46CB72-ABC0-4A6F-93B4-F7A6579E16AE}" presName="hierChild4" presStyleCnt="0"/>
      <dgm:spPr/>
    </dgm:pt>
    <dgm:pt modelId="{AB0546EA-F001-41F7-B81F-40CB7E1A1778}" type="pres">
      <dgm:prSet presAssocID="{7D46CB72-ABC0-4A6F-93B4-F7A6579E16AE}" presName="hierChild5" presStyleCnt="0"/>
      <dgm:spPr/>
    </dgm:pt>
    <dgm:pt modelId="{790A8517-2E14-4562-BBAB-DCAFE4EB541E}" type="pres">
      <dgm:prSet presAssocID="{3E58C1A4-E49C-47CA-AA5D-83510934A86A}" presName="Name37" presStyleLbl="parChTrans1D3" presStyleIdx="9" presStyleCnt="12"/>
      <dgm:spPr/>
      <dgm:t>
        <a:bodyPr/>
        <a:lstStyle/>
        <a:p>
          <a:endParaRPr lang="pt-BR"/>
        </a:p>
      </dgm:t>
    </dgm:pt>
    <dgm:pt modelId="{B34C8AA9-D132-462F-9958-64323C6FB9D0}" type="pres">
      <dgm:prSet presAssocID="{E373DA3A-BB04-4C06-8F7E-49BB6DB0FFA2}" presName="hierRoot2" presStyleCnt="0">
        <dgm:presLayoutVars>
          <dgm:hierBranch val="init"/>
        </dgm:presLayoutVars>
      </dgm:prSet>
      <dgm:spPr/>
    </dgm:pt>
    <dgm:pt modelId="{B6D5E88C-7857-487B-9FEA-F63E466205C9}" type="pres">
      <dgm:prSet presAssocID="{E373DA3A-BB04-4C06-8F7E-49BB6DB0FFA2}" presName="rootComposite" presStyleCnt="0"/>
      <dgm:spPr/>
    </dgm:pt>
    <dgm:pt modelId="{032BE4C8-7E93-410A-B24C-154FB9442D35}" type="pres">
      <dgm:prSet presAssocID="{E373DA3A-BB04-4C06-8F7E-49BB6DB0FFA2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AE1FCC-DC53-451A-AA24-2A16CB605A91}" type="pres">
      <dgm:prSet presAssocID="{E373DA3A-BB04-4C06-8F7E-49BB6DB0FFA2}" presName="rootConnector" presStyleLbl="node3" presStyleIdx="9" presStyleCnt="12"/>
      <dgm:spPr/>
      <dgm:t>
        <a:bodyPr/>
        <a:lstStyle/>
        <a:p>
          <a:endParaRPr lang="pt-BR"/>
        </a:p>
      </dgm:t>
    </dgm:pt>
    <dgm:pt modelId="{E4E9525A-3484-4A4A-BB86-481AD5B4EAD0}" type="pres">
      <dgm:prSet presAssocID="{E373DA3A-BB04-4C06-8F7E-49BB6DB0FFA2}" presName="hierChild4" presStyleCnt="0"/>
      <dgm:spPr/>
    </dgm:pt>
    <dgm:pt modelId="{BBAA7C25-5AEA-437A-BC5A-C248289C4108}" type="pres">
      <dgm:prSet presAssocID="{E373DA3A-BB04-4C06-8F7E-49BB6DB0FFA2}" presName="hierChild5" presStyleCnt="0"/>
      <dgm:spPr/>
    </dgm:pt>
    <dgm:pt modelId="{FA796A94-5AF3-46CE-8052-1B9398AD8B59}" type="pres">
      <dgm:prSet presAssocID="{1557C9A1-8157-493A-A7DC-D7DA955356B4}" presName="Name37" presStyleLbl="parChTrans1D3" presStyleIdx="10" presStyleCnt="12"/>
      <dgm:spPr/>
      <dgm:t>
        <a:bodyPr/>
        <a:lstStyle/>
        <a:p>
          <a:endParaRPr lang="pt-BR"/>
        </a:p>
      </dgm:t>
    </dgm:pt>
    <dgm:pt modelId="{A8C3DF73-70C0-4272-8346-C9AEAE19261C}" type="pres">
      <dgm:prSet presAssocID="{DBE90469-86E3-43B7-AA49-FB2C4C23A88A}" presName="hierRoot2" presStyleCnt="0">
        <dgm:presLayoutVars>
          <dgm:hierBranch val="init"/>
        </dgm:presLayoutVars>
      </dgm:prSet>
      <dgm:spPr/>
    </dgm:pt>
    <dgm:pt modelId="{847367AE-7F78-44EB-9EA1-84D1A4BFAC0E}" type="pres">
      <dgm:prSet presAssocID="{DBE90469-86E3-43B7-AA49-FB2C4C23A88A}" presName="rootComposite" presStyleCnt="0"/>
      <dgm:spPr/>
    </dgm:pt>
    <dgm:pt modelId="{541BC2A0-E2AB-44B9-8C29-7AF87960916B}" type="pres">
      <dgm:prSet presAssocID="{DBE90469-86E3-43B7-AA49-FB2C4C23A88A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FFCB82-286C-49D2-9B31-CBF352B9DD42}" type="pres">
      <dgm:prSet presAssocID="{DBE90469-86E3-43B7-AA49-FB2C4C23A88A}" presName="rootConnector" presStyleLbl="node3" presStyleIdx="10" presStyleCnt="12"/>
      <dgm:spPr/>
      <dgm:t>
        <a:bodyPr/>
        <a:lstStyle/>
        <a:p>
          <a:endParaRPr lang="pt-BR"/>
        </a:p>
      </dgm:t>
    </dgm:pt>
    <dgm:pt modelId="{47ADC647-F684-495F-8A4F-2854695B6476}" type="pres">
      <dgm:prSet presAssocID="{DBE90469-86E3-43B7-AA49-FB2C4C23A88A}" presName="hierChild4" presStyleCnt="0"/>
      <dgm:spPr/>
    </dgm:pt>
    <dgm:pt modelId="{B50DD1BB-4F61-44D0-AC0A-E9E50642804B}" type="pres">
      <dgm:prSet presAssocID="{DBE90469-86E3-43B7-AA49-FB2C4C23A88A}" presName="hierChild5" presStyleCnt="0"/>
      <dgm:spPr/>
    </dgm:pt>
    <dgm:pt modelId="{80A80AB9-6D36-4341-B44A-E8D61F0DE1D4}" type="pres">
      <dgm:prSet presAssocID="{E6AB97F7-131E-4C34-BD3A-03404EAB70BE}" presName="Name37" presStyleLbl="parChTrans1D3" presStyleIdx="11" presStyleCnt="12"/>
      <dgm:spPr/>
      <dgm:t>
        <a:bodyPr/>
        <a:lstStyle/>
        <a:p>
          <a:endParaRPr lang="pt-BR"/>
        </a:p>
      </dgm:t>
    </dgm:pt>
    <dgm:pt modelId="{AE799355-C7A1-4BAA-A629-9903281B42EA}" type="pres">
      <dgm:prSet presAssocID="{B1A12441-7F53-4C94-9B27-450945D4A6B2}" presName="hierRoot2" presStyleCnt="0">
        <dgm:presLayoutVars>
          <dgm:hierBranch val="init"/>
        </dgm:presLayoutVars>
      </dgm:prSet>
      <dgm:spPr/>
    </dgm:pt>
    <dgm:pt modelId="{7242D2BA-8232-4808-A6F9-D325737C48E6}" type="pres">
      <dgm:prSet presAssocID="{B1A12441-7F53-4C94-9B27-450945D4A6B2}" presName="rootComposite" presStyleCnt="0"/>
      <dgm:spPr/>
    </dgm:pt>
    <dgm:pt modelId="{73BB3EA3-AFEA-4DE8-B8A8-908C109F13D3}" type="pres">
      <dgm:prSet presAssocID="{B1A12441-7F53-4C94-9B27-450945D4A6B2}" presName="rootText" presStyleLbl="node3" presStyleIdx="11" presStyleCnt="12">
        <dgm:presLayoutVars>
          <dgm:chPref val="3"/>
        </dgm:presLayoutVars>
      </dgm:prSet>
      <dgm:spPr>
        <a:prstGeom prst="cloud">
          <a:avLst/>
        </a:prstGeom>
      </dgm:spPr>
      <dgm:t>
        <a:bodyPr/>
        <a:lstStyle/>
        <a:p>
          <a:endParaRPr lang="pt-BR"/>
        </a:p>
      </dgm:t>
    </dgm:pt>
    <dgm:pt modelId="{AC945D03-24E8-4780-96F6-AE554B045E2B}" type="pres">
      <dgm:prSet presAssocID="{B1A12441-7F53-4C94-9B27-450945D4A6B2}" presName="rootConnector" presStyleLbl="node3" presStyleIdx="11" presStyleCnt="12"/>
      <dgm:spPr/>
      <dgm:t>
        <a:bodyPr/>
        <a:lstStyle/>
        <a:p>
          <a:endParaRPr lang="pt-BR"/>
        </a:p>
      </dgm:t>
    </dgm:pt>
    <dgm:pt modelId="{657388D2-246E-43A2-8ACF-FA4B6005AFCB}" type="pres">
      <dgm:prSet presAssocID="{B1A12441-7F53-4C94-9B27-450945D4A6B2}" presName="hierChild4" presStyleCnt="0"/>
      <dgm:spPr/>
    </dgm:pt>
    <dgm:pt modelId="{EC9B74A2-6568-492A-957D-F2DF428DA7EE}" type="pres">
      <dgm:prSet presAssocID="{B1A12441-7F53-4C94-9B27-450945D4A6B2}" presName="hierChild5" presStyleCnt="0"/>
      <dgm:spPr/>
    </dgm:pt>
    <dgm:pt modelId="{D9683E70-BD9B-4F2D-B89A-027036C76BB1}" type="pres">
      <dgm:prSet presAssocID="{45449E5F-E551-417B-A214-DB70B1AD349F}" presName="hierChild5" presStyleCnt="0"/>
      <dgm:spPr/>
    </dgm:pt>
    <dgm:pt modelId="{0D27F94D-F87A-4CE4-A887-D2178DBD7047}" type="pres">
      <dgm:prSet presAssocID="{CC8C3E22-61AA-434B-B169-14FF05CF836C}" presName="hierChild3" presStyleCnt="0"/>
      <dgm:spPr/>
    </dgm:pt>
  </dgm:ptLst>
  <dgm:cxnLst>
    <dgm:cxn modelId="{BA7A16C6-C1C2-41A7-8AFF-4220674EEEEF}" type="presOf" srcId="{1557C9A1-8157-493A-A7DC-D7DA955356B4}" destId="{FA796A94-5AF3-46CE-8052-1B9398AD8B59}" srcOrd="0" destOrd="0" presId="urn:microsoft.com/office/officeart/2005/8/layout/orgChart1"/>
    <dgm:cxn modelId="{2E18C6C3-6774-4E5F-9C3D-A0AEB3560B1C}" type="presOf" srcId="{E373DA3A-BB04-4C06-8F7E-49BB6DB0FFA2}" destId="{032BE4C8-7E93-410A-B24C-154FB9442D35}" srcOrd="0" destOrd="0" presId="urn:microsoft.com/office/officeart/2005/8/layout/orgChart1"/>
    <dgm:cxn modelId="{E44F463B-6B50-41B1-B823-AB568DB0DCBC}" type="presOf" srcId="{39A2B72C-1686-4553-87E0-5FB8FCE013BA}" destId="{EF8DB79F-2328-4CE4-A4B1-7691CE3C0E9A}" srcOrd="0" destOrd="0" presId="urn:microsoft.com/office/officeart/2005/8/layout/orgChart1"/>
    <dgm:cxn modelId="{831D1D56-7A63-45A8-A34A-9B5AD3273EC3}" srcId="{1006C21F-EFCF-49DC-87C3-A1609F1D795B}" destId="{CC8C3E22-61AA-434B-B169-14FF05CF836C}" srcOrd="0" destOrd="0" parTransId="{7C1166FE-FA03-4D0D-8732-76C8FF7055F2}" sibTransId="{196F50D5-A601-47C2-A3A9-8E4C0A7B900B}"/>
    <dgm:cxn modelId="{3AF781FE-C16C-41CC-B77F-F126CD30948F}" type="presOf" srcId="{27E989E9-4D6B-44D8-8C9C-6ACD78AA5A78}" destId="{488ED7B2-8216-47ED-B71E-B80CB9E2093A}" srcOrd="0" destOrd="0" presId="urn:microsoft.com/office/officeart/2005/8/layout/orgChart1"/>
    <dgm:cxn modelId="{96AFD3BC-1668-4636-8DA6-785092E4CA84}" type="presOf" srcId="{CC8C3E22-61AA-434B-B169-14FF05CF836C}" destId="{17959DC1-C91D-4C2F-ABC5-8F6D6065C9AB}" srcOrd="1" destOrd="0" presId="urn:microsoft.com/office/officeart/2005/8/layout/orgChart1"/>
    <dgm:cxn modelId="{C2415165-5188-4C2D-B81F-10E33560D1DC}" type="presOf" srcId="{7D46CB72-ABC0-4A6F-93B4-F7A6579E16AE}" destId="{569D8A9E-C94E-420A-987D-8B462B95DB47}" srcOrd="1" destOrd="0" presId="urn:microsoft.com/office/officeart/2005/8/layout/orgChart1"/>
    <dgm:cxn modelId="{E6EFC3E0-63F0-445C-B7F1-54CBD530AA27}" srcId="{CC8C3E22-61AA-434B-B169-14FF05CF836C}" destId="{9F8C5966-42D2-49EF-82BD-F64B30BC1B27}" srcOrd="2" destOrd="0" parTransId="{E9429B4E-1828-44CD-8DB8-6003873AC862}" sibTransId="{5C688F6B-ED06-46E3-B431-E849443641A1}"/>
    <dgm:cxn modelId="{6D67A937-4914-4B02-86C7-B21FD94B6519}" type="presOf" srcId="{45449E5F-E551-417B-A214-DB70B1AD349F}" destId="{DEFA5637-8CD1-4A82-BADE-5D969BC82E92}" srcOrd="1" destOrd="0" presId="urn:microsoft.com/office/officeart/2005/8/layout/orgChart1"/>
    <dgm:cxn modelId="{9F181815-C12B-4978-813B-D1DAF1A47BA2}" type="presOf" srcId="{82E33FC6-1622-4F9E-95D5-10A028363FAD}" destId="{B7B6FC0C-CB42-4A37-A073-20AC7BD4223D}" srcOrd="0" destOrd="0" presId="urn:microsoft.com/office/officeart/2005/8/layout/orgChart1"/>
    <dgm:cxn modelId="{730877B0-5CEE-4849-804E-D225B0F0DF2C}" srcId="{45449E5F-E551-417B-A214-DB70B1AD349F}" destId="{DBE90469-86E3-43B7-AA49-FB2C4C23A88A}" srcOrd="4" destOrd="0" parTransId="{1557C9A1-8157-493A-A7DC-D7DA955356B4}" sibTransId="{147B4A35-C55F-4453-92D0-AE46A7830417}"/>
    <dgm:cxn modelId="{0CFEF11C-3CDA-4BF4-92DF-82D91BD2FC4E}" type="presOf" srcId="{D1B6B800-FC27-4C06-B148-54209F18DF58}" destId="{FCD5B1DA-9FB6-47C9-B058-9C148B9D5104}" srcOrd="1" destOrd="0" presId="urn:microsoft.com/office/officeart/2005/8/layout/orgChart1"/>
    <dgm:cxn modelId="{1E5FEA25-568E-420A-8DB6-9E7307B5B508}" type="presOf" srcId="{C9668E67-9E04-43B1-9F28-78DAB1329C06}" destId="{D9EBBA9C-6D1D-41DD-8C06-E49B47EBCBF6}" srcOrd="0" destOrd="0" presId="urn:microsoft.com/office/officeart/2005/8/layout/orgChart1"/>
    <dgm:cxn modelId="{7C2FC5D6-3B25-4F19-8370-A6DA1A0CA214}" type="presOf" srcId="{52031DA2-235C-4946-A312-B3A117C4EC99}" destId="{E087E5E9-4FF1-45C8-83AC-64CA96DADF00}" srcOrd="0" destOrd="0" presId="urn:microsoft.com/office/officeart/2005/8/layout/orgChart1"/>
    <dgm:cxn modelId="{38328D89-F7C4-449F-8FF2-F675E924FB0B}" srcId="{9F8C5966-42D2-49EF-82BD-F64B30BC1B27}" destId="{CFD4AFB2-C2EB-458C-AC99-DE2CAB9CE2D0}" srcOrd="0" destOrd="0" parTransId="{27E989E9-4D6B-44D8-8C9C-6ACD78AA5A78}" sibTransId="{4885DB01-EB58-4074-A197-E463DE95A19B}"/>
    <dgm:cxn modelId="{F865A65B-CEC0-42E1-AFAA-1051369B7DB3}" type="presOf" srcId="{61996F79-B320-473D-ADD6-96CABA1BAACD}" destId="{5A24DFC5-0E10-4F6C-90FA-72A9427D4490}" srcOrd="0" destOrd="0" presId="urn:microsoft.com/office/officeart/2005/8/layout/orgChart1"/>
    <dgm:cxn modelId="{29459015-40CA-4EE6-B0E3-DA6A2C9A6A47}" type="presOf" srcId="{E373DA3A-BB04-4C06-8F7E-49BB6DB0FFA2}" destId="{92AE1FCC-DC53-451A-AA24-2A16CB605A91}" srcOrd="1" destOrd="0" presId="urn:microsoft.com/office/officeart/2005/8/layout/orgChart1"/>
    <dgm:cxn modelId="{E4700475-9874-4FCF-BC50-DB80E3DEE7E3}" type="presOf" srcId="{DBE90469-86E3-43B7-AA49-FB2C4C23A88A}" destId="{541BC2A0-E2AB-44B9-8C29-7AF87960916B}" srcOrd="0" destOrd="0" presId="urn:microsoft.com/office/officeart/2005/8/layout/orgChart1"/>
    <dgm:cxn modelId="{102365CA-EAFB-4959-B1F0-13146FAFDD20}" type="presOf" srcId="{9F8C5966-42D2-49EF-82BD-F64B30BC1B27}" destId="{BF0D1F45-8396-4B6A-AEF0-B3896EB1E11B}" srcOrd="0" destOrd="0" presId="urn:microsoft.com/office/officeart/2005/8/layout/orgChart1"/>
    <dgm:cxn modelId="{5A305402-7A50-4381-8542-4BB2295C27B3}" type="presOf" srcId="{2BA03F0B-3103-4C6E-80F4-4157C3C3DFCE}" destId="{73545CB2-8ADA-4012-ADC3-F0CAD0B26115}" srcOrd="0" destOrd="0" presId="urn:microsoft.com/office/officeart/2005/8/layout/orgChart1"/>
    <dgm:cxn modelId="{CD13AED2-5F8D-4C76-8A8F-3E2A5E149FAE}" type="presOf" srcId="{8BD32A0D-F073-417A-AB53-00BB4922D251}" destId="{EFD3C5C0-C6DC-4F5D-B5A9-8D3EEE7D579A}" srcOrd="0" destOrd="0" presId="urn:microsoft.com/office/officeart/2005/8/layout/orgChart1"/>
    <dgm:cxn modelId="{04A27CAE-CE7F-4738-888C-1BC6920C56FE}" type="presOf" srcId="{E9429B4E-1828-44CD-8DB8-6003873AC862}" destId="{97E25A8F-3FB4-4209-BAB7-0A74123D2188}" srcOrd="0" destOrd="0" presId="urn:microsoft.com/office/officeart/2005/8/layout/orgChart1"/>
    <dgm:cxn modelId="{24A1F284-6092-4280-B1A7-0B93D348D7FD}" type="presOf" srcId="{FD5204DD-74B1-47AA-BE44-AB4AE2B05531}" destId="{AACDE2F5-61A1-424E-AA81-D6AC44137308}" srcOrd="0" destOrd="0" presId="urn:microsoft.com/office/officeart/2005/8/layout/orgChart1"/>
    <dgm:cxn modelId="{C47B55BF-1FAF-4796-9C98-B5BEC6E8DBDE}" srcId="{B42CDB3F-E302-4ED2-95ED-56C39391E439}" destId="{C9668E67-9E04-43B1-9F28-78DAB1329C06}" srcOrd="0" destOrd="0" parTransId="{39A2B72C-1686-4553-87E0-5FB8FCE013BA}" sibTransId="{705FEEBA-3456-4F01-A6DB-632AE0BCBA60}"/>
    <dgm:cxn modelId="{AC4F02BD-2D2D-410D-82C0-43F451AF5FEC}" type="presOf" srcId="{FFC39F1E-8BA7-4F71-ADC2-CCBBA83644B0}" destId="{907E7F34-4522-412C-B86E-FCB08501305A}" srcOrd="0" destOrd="0" presId="urn:microsoft.com/office/officeart/2005/8/layout/orgChart1"/>
    <dgm:cxn modelId="{D950CD35-1CD5-4F6E-B73E-A0AC543FA174}" type="presOf" srcId="{52031DA2-235C-4946-A312-B3A117C4EC99}" destId="{EB3C202E-7A49-492E-86AE-5FCDF8041F8D}" srcOrd="1" destOrd="0" presId="urn:microsoft.com/office/officeart/2005/8/layout/orgChart1"/>
    <dgm:cxn modelId="{07AEA926-567D-4A94-8A18-961808ED55A8}" srcId="{3702F089-DECE-4EC4-AD13-2BE029B3A372}" destId="{F6C77D5B-89AD-4E0A-9619-78B67F50B1A0}" srcOrd="2" destOrd="0" parTransId="{EAA2FC82-40C2-4D8A-A7EC-64ED5E9872D2}" sibTransId="{D8AAA540-DC30-4FA9-946F-707D09AA4A5C}"/>
    <dgm:cxn modelId="{26B0C7E8-3421-4514-B56C-7880DC2DFC3E}" type="presOf" srcId="{B42CDB3F-E302-4ED2-95ED-56C39391E439}" destId="{A829E78D-23CC-4DE0-AE2D-6A3316BF1681}" srcOrd="0" destOrd="0" presId="urn:microsoft.com/office/officeart/2005/8/layout/orgChart1"/>
    <dgm:cxn modelId="{F454F78B-B1BB-48AA-924D-C17CF885EB04}" srcId="{45449E5F-E551-417B-A214-DB70B1AD349F}" destId="{B1A12441-7F53-4C94-9B27-450945D4A6B2}" srcOrd="5" destOrd="0" parTransId="{E6AB97F7-131E-4C34-BD3A-03404EAB70BE}" sibTransId="{0EAF268C-26A8-4988-BA70-D5749BC85909}"/>
    <dgm:cxn modelId="{ED11C6AF-F693-439F-AF1B-F3C32F9AD8FC}" type="presOf" srcId="{7D46CB72-ABC0-4A6F-93B4-F7A6579E16AE}" destId="{728010B1-BBD4-47F9-9B28-A05D458A5263}" srcOrd="0" destOrd="0" presId="urn:microsoft.com/office/officeart/2005/8/layout/orgChart1"/>
    <dgm:cxn modelId="{4133B744-3869-49BE-AECD-C72CFA8E37D2}" type="presOf" srcId="{C57B2FCD-21CC-4224-9AB3-DFCC045DB737}" destId="{1637F7EB-02F5-4C79-BAF0-8E68BB24FE84}" srcOrd="0" destOrd="0" presId="urn:microsoft.com/office/officeart/2005/8/layout/orgChart1"/>
    <dgm:cxn modelId="{F5B3D936-2C1C-464F-BB64-97F36BD009EE}" type="presOf" srcId="{D1B6B800-FC27-4C06-B148-54209F18DF58}" destId="{44841549-86AA-4D54-9624-646DC5F93778}" srcOrd="0" destOrd="0" presId="urn:microsoft.com/office/officeart/2005/8/layout/orgChart1"/>
    <dgm:cxn modelId="{C388230C-13E8-40B3-98F3-8335DF4AFC18}" type="presOf" srcId="{1F703F85-C8C0-49A4-9ABE-6453D902F0A6}" destId="{DF8F77DD-C11F-4F3D-A70C-8FB8ACD19974}" srcOrd="1" destOrd="0" presId="urn:microsoft.com/office/officeart/2005/8/layout/orgChart1"/>
    <dgm:cxn modelId="{80177219-2587-48BA-A179-C9B8158EC850}" srcId="{45449E5F-E551-417B-A214-DB70B1AD349F}" destId="{C82D2F08-922C-41B4-9F1C-AE5E5BA276F1}" srcOrd="1" destOrd="0" parTransId="{4A54BD98-4403-4BA4-9F7E-CCF98471FE60}" sibTransId="{1DB542B6-3D60-4769-9DC0-46CC039F4499}"/>
    <dgm:cxn modelId="{50729B23-FB2E-40FF-80F2-97F82CDD2122}" type="presOf" srcId="{3702F089-DECE-4EC4-AD13-2BE029B3A372}" destId="{D3A51FDA-1329-4EC3-BB58-27C02E53FBA0}" srcOrd="1" destOrd="0" presId="urn:microsoft.com/office/officeart/2005/8/layout/orgChart1"/>
    <dgm:cxn modelId="{3849E8AA-DBDC-48D5-8B5E-38121E496308}" srcId="{3702F089-DECE-4EC4-AD13-2BE029B3A372}" destId="{EA993092-99FC-496A-A99E-C209472B59F4}" srcOrd="1" destOrd="0" parTransId="{CD69EEEF-4852-4B3F-B26A-B1481845E819}" sibTransId="{13E3A9ED-45D0-421F-A8F1-336A97EBE36F}"/>
    <dgm:cxn modelId="{79273641-D581-4965-B535-6B4E71A8B875}" type="presOf" srcId="{933716B5-5C78-4EF6-82BA-6672CCDEED58}" destId="{D4EFC146-C851-41E3-BB33-6F72CFDCA0DB}" srcOrd="0" destOrd="0" presId="urn:microsoft.com/office/officeart/2005/8/layout/orgChart1"/>
    <dgm:cxn modelId="{EB8E4FBF-FE28-4BFD-A34A-B6D8C00ECA5C}" type="presOf" srcId="{CFD4AFB2-C2EB-458C-AC99-DE2CAB9CE2D0}" destId="{A75E9DA6-6DA4-447E-BB0F-BE7B802B01FF}" srcOrd="0" destOrd="0" presId="urn:microsoft.com/office/officeart/2005/8/layout/orgChart1"/>
    <dgm:cxn modelId="{FFCB5F68-2F9F-4C78-B003-4714C628C70C}" srcId="{CC8C3E22-61AA-434B-B169-14FF05CF836C}" destId="{3702F089-DECE-4EC4-AD13-2BE029B3A372}" srcOrd="1" destOrd="0" parTransId="{FFC39F1E-8BA7-4F71-ADC2-CCBBA83644B0}" sibTransId="{2E5CAA79-7CC9-4CE8-A63A-1500FBB54112}"/>
    <dgm:cxn modelId="{196FCCF3-08C9-4BDA-A15F-27D3BA0AA4AD}" type="presOf" srcId="{3702F089-DECE-4EC4-AD13-2BE029B3A372}" destId="{6B9A954F-9896-4510-8C81-710DE2D15C7F}" srcOrd="0" destOrd="0" presId="urn:microsoft.com/office/officeart/2005/8/layout/orgChart1"/>
    <dgm:cxn modelId="{F48DAB92-4339-40E6-9930-0D969A837CFA}" srcId="{3702F089-DECE-4EC4-AD13-2BE029B3A372}" destId="{82E33FC6-1622-4F9E-95D5-10A028363FAD}" srcOrd="0" destOrd="0" parTransId="{61996F79-B320-473D-ADD6-96CABA1BAACD}" sibTransId="{A8220A2C-490D-4C2D-8C9A-C1AD14580B7D}"/>
    <dgm:cxn modelId="{BB3BDE21-833D-4E1A-9811-91300AB8616C}" type="presOf" srcId="{EA993092-99FC-496A-A99E-C209472B59F4}" destId="{4EC936E4-D3D1-467C-974D-102DA67B4D39}" srcOrd="0" destOrd="0" presId="urn:microsoft.com/office/officeart/2005/8/layout/orgChart1"/>
    <dgm:cxn modelId="{62AE0A39-4C78-4F30-B121-600CB528BC1F}" type="presOf" srcId="{1006C21F-EFCF-49DC-87C3-A1609F1D795B}" destId="{A252E2C4-581C-4114-AB17-FF2851059121}" srcOrd="0" destOrd="0" presId="urn:microsoft.com/office/officeart/2005/8/layout/orgChart1"/>
    <dgm:cxn modelId="{3E2EA1EB-9A72-4884-8C86-E5AE6F99109A}" srcId="{CC8C3E22-61AA-434B-B169-14FF05CF836C}" destId="{1F703F85-C8C0-49A4-9ABE-6453D902F0A6}" srcOrd="3" destOrd="0" parTransId="{C57B2FCD-21CC-4224-9AB3-DFCC045DB737}" sibTransId="{F773695F-C670-42E2-A15D-BA8337A8244D}"/>
    <dgm:cxn modelId="{66E36A1D-7AE4-4C27-8EB4-36224B7AFEBB}" type="presOf" srcId="{EA993092-99FC-496A-A99E-C209472B59F4}" destId="{23A74A66-A62E-487B-AD3B-6BC305E64A2D}" srcOrd="1" destOrd="0" presId="urn:microsoft.com/office/officeart/2005/8/layout/orgChart1"/>
    <dgm:cxn modelId="{8A803DF1-EF3A-4990-A329-C45F74CD01FC}" type="presOf" srcId="{45449E5F-E551-417B-A214-DB70B1AD349F}" destId="{49CAE007-9627-4584-BA95-C8999BE37E22}" srcOrd="0" destOrd="0" presId="urn:microsoft.com/office/officeart/2005/8/layout/orgChart1"/>
    <dgm:cxn modelId="{0BC0CEEF-7D79-4E42-9B8E-DE0B9E54159D}" srcId="{1F703F85-C8C0-49A4-9ABE-6453D902F0A6}" destId="{933716B5-5C78-4EF6-82BA-6672CCDEED58}" srcOrd="0" destOrd="0" parTransId="{FD5204DD-74B1-47AA-BE44-AB4AE2B05531}" sibTransId="{B38BEC81-7C71-444F-B6BF-99981B29DD84}"/>
    <dgm:cxn modelId="{07554169-6EF1-4352-A77D-621606A49934}" type="presOf" srcId="{3E58C1A4-E49C-47CA-AA5D-83510934A86A}" destId="{790A8517-2E14-4562-BBAB-DCAFE4EB541E}" srcOrd="0" destOrd="0" presId="urn:microsoft.com/office/officeart/2005/8/layout/orgChart1"/>
    <dgm:cxn modelId="{3A6C3401-BE14-44CA-BE19-6E1B33FE7063}" type="presOf" srcId="{BE5B31ED-C543-464E-AF9E-17F386C64F4E}" destId="{138B1F39-5416-445D-A255-18E0957BD3CA}" srcOrd="0" destOrd="0" presId="urn:microsoft.com/office/officeart/2005/8/layout/orgChart1"/>
    <dgm:cxn modelId="{5396F77D-EA4C-469C-B937-C5EC468BC0FD}" type="presOf" srcId="{6F5C4D65-87D4-41AD-B4C7-3B6008D9780E}" destId="{101EDCEA-EF73-4AEF-9827-70F06930E5A0}" srcOrd="0" destOrd="0" presId="urn:microsoft.com/office/officeart/2005/8/layout/orgChart1"/>
    <dgm:cxn modelId="{36B0BB8B-764C-4463-B42B-65973DF3CB4A}" type="presOf" srcId="{82E33FC6-1622-4F9E-95D5-10A028363FAD}" destId="{E4EA41CD-2E23-4066-A586-360F0EB9A497}" srcOrd="1" destOrd="0" presId="urn:microsoft.com/office/officeart/2005/8/layout/orgChart1"/>
    <dgm:cxn modelId="{1423C851-61BF-4963-911B-37953944993C}" type="presOf" srcId="{CFD4AFB2-C2EB-458C-AC99-DE2CAB9CE2D0}" destId="{1EFFF497-8029-4089-ACDF-10FBD00CEA35}" srcOrd="1" destOrd="0" presId="urn:microsoft.com/office/officeart/2005/8/layout/orgChart1"/>
    <dgm:cxn modelId="{5A9B0855-8443-437E-960B-CE582ED56E76}" type="presOf" srcId="{1F703F85-C8C0-49A4-9ABE-6453D902F0A6}" destId="{527BCC86-6118-43A1-B24A-1827216F974C}" srcOrd="0" destOrd="0" presId="urn:microsoft.com/office/officeart/2005/8/layout/orgChart1"/>
    <dgm:cxn modelId="{AC3755EA-13BA-4BC7-9A59-A3360FD3B901}" type="presOf" srcId="{9F8C5966-42D2-49EF-82BD-F64B30BC1B27}" destId="{B46095C8-F286-43D7-B758-70CFED8A35D5}" srcOrd="1" destOrd="0" presId="urn:microsoft.com/office/officeart/2005/8/layout/orgChart1"/>
    <dgm:cxn modelId="{E652FEFB-AC75-4874-99B0-6FE2473CB25B}" type="presOf" srcId="{CD69EEEF-4852-4B3F-B26A-B1481845E819}" destId="{38E1AE1C-2985-48B3-9030-2A60904CE89D}" srcOrd="0" destOrd="0" presId="urn:microsoft.com/office/officeart/2005/8/layout/orgChart1"/>
    <dgm:cxn modelId="{422FB892-56AA-44DD-9352-958B7FFE882B}" srcId="{CC8C3E22-61AA-434B-B169-14FF05CF836C}" destId="{45449E5F-E551-417B-A214-DB70B1AD349F}" srcOrd="5" destOrd="0" parTransId="{8BD32A0D-F073-417A-AB53-00BB4922D251}" sibTransId="{2EACC16F-B8EA-4A52-A46B-447CD4DEE126}"/>
    <dgm:cxn modelId="{DCB2929E-B07E-47C1-A726-A13D6E55EDB9}" type="presOf" srcId="{B1A12441-7F53-4C94-9B27-450945D4A6B2}" destId="{73BB3EA3-AFEA-4DE8-B8A8-908C109F13D3}" srcOrd="0" destOrd="0" presId="urn:microsoft.com/office/officeart/2005/8/layout/orgChart1"/>
    <dgm:cxn modelId="{FAF5AF70-3604-431C-B583-9E75AEA030BC}" type="presOf" srcId="{933716B5-5C78-4EF6-82BA-6672CCDEED58}" destId="{4E46D5BF-222C-4ECE-9F7E-A9C4FCD9A0AC}" srcOrd="1" destOrd="0" presId="urn:microsoft.com/office/officeart/2005/8/layout/orgChart1"/>
    <dgm:cxn modelId="{3C585097-4B76-4233-850A-B0B27C8FE168}" type="presOf" srcId="{B1A12441-7F53-4C94-9B27-450945D4A6B2}" destId="{AC945D03-24E8-4780-96F6-AE554B045E2B}" srcOrd="1" destOrd="0" presId="urn:microsoft.com/office/officeart/2005/8/layout/orgChart1"/>
    <dgm:cxn modelId="{14E74C5B-34D3-4D38-8BE8-1433853165F2}" type="presOf" srcId="{C9668E67-9E04-43B1-9F28-78DAB1329C06}" destId="{202DA497-DBF8-4795-B445-485575DECF07}" srcOrd="1" destOrd="0" presId="urn:microsoft.com/office/officeart/2005/8/layout/orgChart1"/>
    <dgm:cxn modelId="{28041FE5-42BF-4C21-93CC-102D483834C6}" srcId="{45449E5F-E551-417B-A214-DB70B1AD349F}" destId="{7D46CB72-ABC0-4A6F-93B4-F7A6579E16AE}" srcOrd="2" destOrd="0" parTransId="{0EAB6C73-F315-44F7-887D-0690CD8D5751}" sibTransId="{D65005B3-9F57-4CD8-B41D-6D7BA0CB7F35}"/>
    <dgm:cxn modelId="{FA5DCDFC-A1B1-4171-8892-0B3BCBC15E4F}" type="presOf" srcId="{C82D2F08-922C-41B4-9F1C-AE5E5BA276F1}" destId="{601B8BA9-738E-4F8B-AC90-470824C109A0}" srcOrd="1" destOrd="0" presId="urn:microsoft.com/office/officeart/2005/8/layout/orgChart1"/>
    <dgm:cxn modelId="{EAA219AD-409B-4B78-91E0-0009105D33F7}" srcId="{45449E5F-E551-417B-A214-DB70B1AD349F}" destId="{E373DA3A-BB04-4C06-8F7E-49BB6DB0FFA2}" srcOrd="3" destOrd="0" parTransId="{3E58C1A4-E49C-47CA-AA5D-83510934A86A}" sibTransId="{8310A73C-6D32-4EFC-A537-2AA4424150F2}"/>
    <dgm:cxn modelId="{86E968D6-187C-44F1-B64B-921671321D82}" type="presOf" srcId="{4A54BD98-4403-4BA4-9F7E-CCF98471FE60}" destId="{CFC40066-1E41-4FDF-A2BE-0ED87399BA2D}" srcOrd="0" destOrd="0" presId="urn:microsoft.com/office/officeart/2005/8/layout/orgChart1"/>
    <dgm:cxn modelId="{B4FC5766-6D5C-43F4-809F-B46442A61D6A}" type="presOf" srcId="{C82D2F08-922C-41B4-9F1C-AE5E5BA276F1}" destId="{0494FE78-BB17-4115-B565-9FA937CBE42C}" srcOrd="0" destOrd="0" presId="urn:microsoft.com/office/officeart/2005/8/layout/orgChart1"/>
    <dgm:cxn modelId="{B8301412-BD4E-49EF-827A-0C88B4467B46}" type="presOf" srcId="{DBE90469-86E3-43B7-AA49-FB2C4C23A88A}" destId="{04FFCB82-286C-49D2-9B31-CBF352B9DD42}" srcOrd="1" destOrd="0" presId="urn:microsoft.com/office/officeart/2005/8/layout/orgChart1"/>
    <dgm:cxn modelId="{BABB3C75-0D83-4BD1-8179-9DC83FD237F1}" srcId="{CC8C3E22-61AA-434B-B169-14FF05CF836C}" destId="{B42CDB3F-E302-4ED2-95ED-56C39391E439}" srcOrd="0" destOrd="0" parTransId="{2BA03F0B-3103-4C6E-80F4-4157C3C3DFCE}" sibTransId="{19307F43-7EE8-4FC6-BDB7-392CB8E0E07E}"/>
    <dgm:cxn modelId="{47C16A3A-DB35-4C6F-ACC2-BE06B728FF1E}" srcId="{CC8C3E22-61AA-434B-B169-14FF05CF836C}" destId="{D1B6B800-FC27-4C06-B148-54209F18DF58}" srcOrd="4" destOrd="0" parTransId="{6F5C4D65-87D4-41AD-B4C7-3B6008D9780E}" sibTransId="{D9ED5A08-6F47-4CAC-86AB-70FBA2A2AD78}"/>
    <dgm:cxn modelId="{A43B607B-F336-4717-9BD6-C011BB69B288}" type="presOf" srcId="{B42CDB3F-E302-4ED2-95ED-56C39391E439}" destId="{BED4B367-3737-4882-9582-485A0DF10BA6}" srcOrd="1" destOrd="0" presId="urn:microsoft.com/office/officeart/2005/8/layout/orgChart1"/>
    <dgm:cxn modelId="{56610A42-58C2-4567-82DF-27517C7EC010}" type="presOf" srcId="{F6C77D5B-89AD-4E0A-9619-78B67F50B1A0}" destId="{73C20D62-72B6-400C-A8CB-B2A7AB5709FD}" srcOrd="1" destOrd="0" presId="urn:microsoft.com/office/officeart/2005/8/layout/orgChart1"/>
    <dgm:cxn modelId="{1031236E-2D24-4F11-AB6E-F89DCE334161}" type="presOf" srcId="{0EAB6C73-F315-44F7-887D-0690CD8D5751}" destId="{982B29D8-DBAB-4220-B5F4-2196F7E94997}" srcOrd="0" destOrd="0" presId="urn:microsoft.com/office/officeart/2005/8/layout/orgChart1"/>
    <dgm:cxn modelId="{76813A37-EA41-4C81-A008-7C5ED22CCE93}" type="presOf" srcId="{F6C77D5B-89AD-4E0A-9619-78B67F50B1A0}" destId="{AC106DE0-8A1F-4353-990E-463D1B3E1ED6}" srcOrd="0" destOrd="0" presId="urn:microsoft.com/office/officeart/2005/8/layout/orgChart1"/>
    <dgm:cxn modelId="{CB4E10CA-38DB-458D-A381-F62664D071B9}" type="presOf" srcId="{CC8C3E22-61AA-434B-B169-14FF05CF836C}" destId="{FA56C772-B739-4D94-9F6E-00F4E260EB52}" srcOrd="0" destOrd="0" presId="urn:microsoft.com/office/officeart/2005/8/layout/orgChart1"/>
    <dgm:cxn modelId="{EFCFFA5C-BC3F-4F10-B675-57040C58ED6B}" type="presOf" srcId="{EAA2FC82-40C2-4D8A-A7EC-64ED5E9872D2}" destId="{6D97BC80-0165-4343-AE5B-AAAC6CF2A7AB}" srcOrd="0" destOrd="0" presId="urn:microsoft.com/office/officeart/2005/8/layout/orgChart1"/>
    <dgm:cxn modelId="{68D1F86E-E1D8-4CF7-9259-44741DB1A99D}" type="presOf" srcId="{E6AB97F7-131E-4C34-BD3A-03404EAB70BE}" destId="{80A80AB9-6D36-4341-B44A-E8D61F0DE1D4}" srcOrd="0" destOrd="0" presId="urn:microsoft.com/office/officeart/2005/8/layout/orgChart1"/>
    <dgm:cxn modelId="{6CCF0095-EDA1-4F65-ABD4-1FFC7B7DF5DA}" srcId="{45449E5F-E551-417B-A214-DB70B1AD349F}" destId="{52031DA2-235C-4946-A312-B3A117C4EC99}" srcOrd="0" destOrd="0" parTransId="{BE5B31ED-C543-464E-AF9E-17F386C64F4E}" sibTransId="{D598BA4E-7CAD-43F4-81E0-908B173BEA26}"/>
    <dgm:cxn modelId="{8E0BF77B-D67F-4D49-AAEA-BCCABE0A6B44}" type="presParOf" srcId="{A252E2C4-581C-4114-AB17-FF2851059121}" destId="{0C26406B-6E2C-4664-8B68-3E95BC6A25EB}" srcOrd="0" destOrd="0" presId="urn:microsoft.com/office/officeart/2005/8/layout/orgChart1"/>
    <dgm:cxn modelId="{3693D2F0-7DEC-4D78-A7AC-A1BED7F47A01}" type="presParOf" srcId="{0C26406B-6E2C-4664-8B68-3E95BC6A25EB}" destId="{B0B3DC69-384A-4135-98F7-0596EE8B104D}" srcOrd="0" destOrd="0" presId="urn:microsoft.com/office/officeart/2005/8/layout/orgChart1"/>
    <dgm:cxn modelId="{02D9EB4A-0349-44A4-AC66-D5BB0AB5AEA4}" type="presParOf" srcId="{B0B3DC69-384A-4135-98F7-0596EE8B104D}" destId="{FA56C772-B739-4D94-9F6E-00F4E260EB52}" srcOrd="0" destOrd="0" presId="urn:microsoft.com/office/officeart/2005/8/layout/orgChart1"/>
    <dgm:cxn modelId="{9E5C6B1B-77C9-4EDE-956F-A2868B45A5F6}" type="presParOf" srcId="{B0B3DC69-384A-4135-98F7-0596EE8B104D}" destId="{17959DC1-C91D-4C2F-ABC5-8F6D6065C9AB}" srcOrd="1" destOrd="0" presId="urn:microsoft.com/office/officeart/2005/8/layout/orgChart1"/>
    <dgm:cxn modelId="{8E65BA98-674E-4343-8963-2304D0376EB6}" type="presParOf" srcId="{0C26406B-6E2C-4664-8B68-3E95BC6A25EB}" destId="{0C2727D6-6AF9-4B3A-AC1D-98F7923802BB}" srcOrd="1" destOrd="0" presId="urn:microsoft.com/office/officeart/2005/8/layout/orgChart1"/>
    <dgm:cxn modelId="{52125901-2AD5-4BA8-AD03-26CA538A8B41}" type="presParOf" srcId="{0C2727D6-6AF9-4B3A-AC1D-98F7923802BB}" destId="{73545CB2-8ADA-4012-ADC3-F0CAD0B26115}" srcOrd="0" destOrd="0" presId="urn:microsoft.com/office/officeart/2005/8/layout/orgChart1"/>
    <dgm:cxn modelId="{8EB94C8B-81F4-4BD7-A5F0-032B2297659D}" type="presParOf" srcId="{0C2727D6-6AF9-4B3A-AC1D-98F7923802BB}" destId="{DEA8AA7F-D658-4AF0-8303-45473CEB0CB9}" srcOrd="1" destOrd="0" presId="urn:microsoft.com/office/officeart/2005/8/layout/orgChart1"/>
    <dgm:cxn modelId="{2BEF2E5E-0932-4DA1-869F-E535F4AF8E0F}" type="presParOf" srcId="{DEA8AA7F-D658-4AF0-8303-45473CEB0CB9}" destId="{233BE6D6-CC81-4E94-B178-E949B9F4ABCB}" srcOrd="0" destOrd="0" presId="urn:microsoft.com/office/officeart/2005/8/layout/orgChart1"/>
    <dgm:cxn modelId="{63F5EE7B-79A6-4898-BBA3-1A3743966D69}" type="presParOf" srcId="{233BE6D6-CC81-4E94-B178-E949B9F4ABCB}" destId="{A829E78D-23CC-4DE0-AE2D-6A3316BF1681}" srcOrd="0" destOrd="0" presId="urn:microsoft.com/office/officeart/2005/8/layout/orgChart1"/>
    <dgm:cxn modelId="{A0671F6A-8495-4A66-AEE7-5C6FA03282EC}" type="presParOf" srcId="{233BE6D6-CC81-4E94-B178-E949B9F4ABCB}" destId="{BED4B367-3737-4882-9582-485A0DF10BA6}" srcOrd="1" destOrd="0" presId="urn:microsoft.com/office/officeart/2005/8/layout/orgChart1"/>
    <dgm:cxn modelId="{33503B41-19E5-40E9-AFE6-45C1CE240C36}" type="presParOf" srcId="{DEA8AA7F-D658-4AF0-8303-45473CEB0CB9}" destId="{9CD3F40A-1CB9-48E7-ADE6-E215763CCD64}" srcOrd="1" destOrd="0" presId="urn:microsoft.com/office/officeart/2005/8/layout/orgChart1"/>
    <dgm:cxn modelId="{76C9CA3C-F7BC-47E7-8EB8-9D36BF00263F}" type="presParOf" srcId="{9CD3F40A-1CB9-48E7-ADE6-E215763CCD64}" destId="{EF8DB79F-2328-4CE4-A4B1-7691CE3C0E9A}" srcOrd="0" destOrd="0" presId="urn:microsoft.com/office/officeart/2005/8/layout/orgChart1"/>
    <dgm:cxn modelId="{833B2E4E-D3F9-4E3D-BE05-9A380DC77ED6}" type="presParOf" srcId="{9CD3F40A-1CB9-48E7-ADE6-E215763CCD64}" destId="{48416537-1B1B-488F-B20F-C88D787045FB}" srcOrd="1" destOrd="0" presId="urn:microsoft.com/office/officeart/2005/8/layout/orgChart1"/>
    <dgm:cxn modelId="{DBB87BEF-CF81-45EF-9E5F-BE7D8CECE2E8}" type="presParOf" srcId="{48416537-1B1B-488F-B20F-C88D787045FB}" destId="{DB69AE7A-1976-4D8B-B588-031ABBB11088}" srcOrd="0" destOrd="0" presId="urn:microsoft.com/office/officeart/2005/8/layout/orgChart1"/>
    <dgm:cxn modelId="{07734E8C-0126-4CC9-9652-04DEB638812E}" type="presParOf" srcId="{DB69AE7A-1976-4D8B-B588-031ABBB11088}" destId="{D9EBBA9C-6D1D-41DD-8C06-E49B47EBCBF6}" srcOrd="0" destOrd="0" presId="urn:microsoft.com/office/officeart/2005/8/layout/orgChart1"/>
    <dgm:cxn modelId="{CC5408E9-6368-4550-A66D-4A53F5361161}" type="presParOf" srcId="{DB69AE7A-1976-4D8B-B588-031ABBB11088}" destId="{202DA497-DBF8-4795-B445-485575DECF07}" srcOrd="1" destOrd="0" presId="urn:microsoft.com/office/officeart/2005/8/layout/orgChart1"/>
    <dgm:cxn modelId="{DC3EC539-DAA5-43CB-9221-9C59211266C2}" type="presParOf" srcId="{48416537-1B1B-488F-B20F-C88D787045FB}" destId="{CCFECC8B-3773-42F1-AADA-38640910C349}" srcOrd="1" destOrd="0" presId="urn:microsoft.com/office/officeart/2005/8/layout/orgChart1"/>
    <dgm:cxn modelId="{F69A2461-77D5-4FC3-9231-9204D1B3AFE1}" type="presParOf" srcId="{48416537-1B1B-488F-B20F-C88D787045FB}" destId="{D2926C74-A43F-4C32-8163-E39827F2D5C3}" srcOrd="2" destOrd="0" presId="urn:microsoft.com/office/officeart/2005/8/layout/orgChart1"/>
    <dgm:cxn modelId="{75A3B4CC-4498-4B50-93D2-204E5A01C13F}" type="presParOf" srcId="{DEA8AA7F-D658-4AF0-8303-45473CEB0CB9}" destId="{3A159277-7F8F-465F-AB3F-F37AF3101BA6}" srcOrd="2" destOrd="0" presId="urn:microsoft.com/office/officeart/2005/8/layout/orgChart1"/>
    <dgm:cxn modelId="{7F9D8C61-C1B0-4692-86EA-B98AAC8F5C96}" type="presParOf" srcId="{0C2727D6-6AF9-4B3A-AC1D-98F7923802BB}" destId="{907E7F34-4522-412C-B86E-FCB08501305A}" srcOrd="2" destOrd="0" presId="urn:microsoft.com/office/officeart/2005/8/layout/orgChart1"/>
    <dgm:cxn modelId="{518A9DB5-CD1A-4D5B-95D2-5D85697CAEF7}" type="presParOf" srcId="{0C2727D6-6AF9-4B3A-AC1D-98F7923802BB}" destId="{8C016BD4-109C-40F6-B148-6DD220961604}" srcOrd="3" destOrd="0" presId="urn:microsoft.com/office/officeart/2005/8/layout/orgChart1"/>
    <dgm:cxn modelId="{55CCE259-0B69-4A71-AA85-41C42138A6E5}" type="presParOf" srcId="{8C016BD4-109C-40F6-B148-6DD220961604}" destId="{6A1AB32F-DD1C-472E-BF4B-5A97F80960D0}" srcOrd="0" destOrd="0" presId="urn:microsoft.com/office/officeart/2005/8/layout/orgChart1"/>
    <dgm:cxn modelId="{F3B951CE-2174-4FC8-B59B-4B1ED50D1E32}" type="presParOf" srcId="{6A1AB32F-DD1C-472E-BF4B-5A97F80960D0}" destId="{6B9A954F-9896-4510-8C81-710DE2D15C7F}" srcOrd="0" destOrd="0" presId="urn:microsoft.com/office/officeart/2005/8/layout/orgChart1"/>
    <dgm:cxn modelId="{A352CC30-FAAC-43B6-8C0E-2B41BD459BB0}" type="presParOf" srcId="{6A1AB32F-DD1C-472E-BF4B-5A97F80960D0}" destId="{D3A51FDA-1329-4EC3-BB58-27C02E53FBA0}" srcOrd="1" destOrd="0" presId="urn:microsoft.com/office/officeart/2005/8/layout/orgChart1"/>
    <dgm:cxn modelId="{C072B274-7298-4DCF-B4E5-4CAA0BB409B2}" type="presParOf" srcId="{8C016BD4-109C-40F6-B148-6DD220961604}" destId="{F6E4C9FD-1DD7-4838-9B68-FA890E301982}" srcOrd="1" destOrd="0" presId="urn:microsoft.com/office/officeart/2005/8/layout/orgChart1"/>
    <dgm:cxn modelId="{3439E19D-6F42-42CA-AC06-55B703C2E40F}" type="presParOf" srcId="{F6E4C9FD-1DD7-4838-9B68-FA890E301982}" destId="{5A24DFC5-0E10-4F6C-90FA-72A9427D4490}" srcOrd="0" destOrd="0" presId="urn:microsoft.com/office/officeart/2005/8/layout/orgChart1"/>
    <dgm:cxn modelId="{891756B5-C4DE-47FE-BF40-2664BD56AA00}" type="presParOf" srcId="{F6E4C9FD-1DD7-4838-9B68-FA890E301982}" destId="{A4DEB458-2C1E-4065-8674-10339FA67A21}" srcOrd="1" destOrd="0" presId="urn:microsoft.com/office/officeart/2005/8/layout/orgChart1"/>
    <dgm:cxn modelId="{4DAF3046-025A-42AC-90C2-8B81BDA50C16}" type="presParOf" srcId="{A4DEB458-2C1E-4065-8674-10339FA67A21}" destId="{9E30D28D-7BD7-4359-8B33-89E69A3D286C}" srcOrd="0" destOrd="0" presId="urn:microsoft.com/office/officeart/2005/8/layout/orgChart1"/>
    <dgm:cxn modelId="{A8CA6283-516D-44E2-B765-533E3BE19255}" type="presParOf" srcId="{9E30D28D-7BD7-4359-8B33-89E69A3D286C}" destId="{B7B6FC0C-CB42-4A37-A073-20AC7BD4223D}" srcOrd="0" destOrd="0" presId="urn:microsoft.com/office/officeart/2005/8/layout/orgChart1"/>
    <dgm:cxn modelId="{5502B1AA-CA93-4A6C-B8B6-5D719B486456}" type="presParOf" srcId="{9E30D28D-7BD7-4359-8B33-89E69A3D286C}" destId="{E4EA41CD-2E23-4066-A586-360F0EB9A497}" srcOrd="1" destOrd="0" presId="urn:microsoft.com/office/officeart/2005/8/layout/orgChart1"/>
    <dgm:cxn modelId="{E1AF3BF9-D5E8-4F0B-ADD7-4FFC8DE82BA2}" type="presParOf" srcId="{A4DEB458-2C1E-4065-8674-10339FA67A21}" destId="{E9D6E2D6-91A3-4921-8C3F-21AB81E09DBB}" srcOrd="1" destOrd="0" presId="urn:microsoft.com/office/officeart/2005/8/layout/orgChart1"/>
    <dgm:cxn modelId="{1D713E15-A385-4179-81D8-8BDE0A41305C}" type="presParOf" srcId="{A4DEB458-2C1E-4065-8674-10339FA67A21}" destId="{32C49307-3200-438F-930B-D5594E3E3F3A}" srcOrd="2" destOrd="0" presId="urn:microsoft.com/office/officeart/2005/8/layout/orgChart1"/>
    <dgm:cxn modelId="{4F5988F9-26EF-4658-AAB7-BBB3BED026E5}" type="presParOf" srcId="{F6E4C9FD-1DD7-4838-9B68-FA890E301982}" destId="{38E1AE1C-2985-48B3-9030-2A60904CE89D}" srcOrd="2" destOrd="0" presId="urn:microsoft.com/office/officeart/2005/8/layout/orgChart1"/>
    <dgm:cxn modelId="{A7440FB4-2E3F-4A1A-986B-AE1146A36CFB}" type="presParOf" srcId="{F6E4C9FD-1DD7-4838-9B68-FA890E301982}" destId="{0B7EB57B-4D73-489B-96AF-D602D8115E52}" srcOrd="3" destOrd="0" presId="urn:microsoft.com/office/officeart/2005/8/layout/orgChart1"/>
    <dgm:cxn modelId="{B0131F00-D06D-475A-9AE4-0005A37C65C3}" type="presParOf" srcId="{0B7EB57B-4D73-489B-96AF-D602D8115E52}" destId="{B8D8DFF6-FDD2-432F-B9C2-D4D4D6E6CA51}" srcOrd="0" destOrd="0" presId="urn:microsoft.com/office/officeart/2005/8/layout/orgChart1"/>
    <dgm:cxn modelId="{79C6B68B-FFCC-4F87-BB7A-21D399A6030E}" type="presParOf" srcId="{B8D8DFF6-FDD2-432F-B9C2-D4D4D6E6CA51}" destId="{4EC936E4-D3D1-467C-974D-102DA67B4D39}" srcOrd="0" destOrd="0" presId="urn:microsoft.com/office/officeart/2005/8/layout/orgChart1"/>
    <dgm:cxn modelId="{FA9E26D0-FB98-4BEF-87F3-2A452D7CCD02}" type="presParOf" srcId="{B8D8DFF6-FDD2-432F-B9C2-D4D4D6E6CA51}" destId="{23A74A66-A62E-487B-AD3B-6BC305E64A2D}" srcOrd="1" destOrd="0" presId="urn:microsoft.com/office/officeart/2005/8/layout/orgChart1"/>
    <dgm:cxn modelId="{5FEC9F6E-6584-48A6-8334-8C0CEAABDD20}" type="presParOf" srcId="{0B7EB57B-4D73-489B-96AF-D602D8115E52}" destId="{A94055AF-51EB-48FB-B7DC-2827E43BD606}" srcOrd="1" destOrd="0" presId="urn:microsoft.com/office/officeart/2005/8/layout/orgChart1"/>
    <dgm:cxn modelId="{26F2F54A-AD02-4D65-81EC-4B73DCC4CA01}" type="presParOf" srcId="{0B7EB57B-4D73-489B-96AF-D602D8115E52}" destId="{B08942ED-AC09-44A2-9EA3-884AB83E38A7}" srcOrd="2" destOrd="0" presId="urn:microsoft.com/office/officeart/2005/8/layout/orgChart1"/>
    <dgm:cxn modelId="{982EFA87-0F76-43B0-8EC3-CF9E72E4E323}" type="presParOf" srcId="{F6E4C9FD-1DD7-4838-9B68-FA890E301982}" destId="{6D97BC80-0165-4343-AE5B-AAAC6CF2A7AB}" srcOrd="4" destOrd="0" presId="urn:microsoft.com/office/officeart/2005/8/layout/orgChart1"/>
    <dgm:cxn modelId="{AF00BDD0-81FB-4FA3-BD20-186B69961D2A}" type="presParOf" srcId="{F6E4C9FD-1DD7-4838-9B68-FA890E301982}" destId="{B1786A8F-A0F6-41E6-B2EF-8181FA89A14F}" srcOrd="5" destOrd="0" presId="urn:microsoft.com/office/officeart/2005/8/layout/orgChart1"/>
    <dgm:cxn modelId="{7D68AA8A-8D42-418C-9C17-BE3F6CC940F0}" type="presParOf" srcId="{B1786A8F-A0F6-41E6-B2EF-8181FA89A14F}" destId="{00976328-DBF4-49FD-943C-C2095D2A474F}" srcOrd="0" destOrd="0" presId="urn:microsoft.com/office/officeart/2005/8/layout/orgChart1"/>
    <dgm:cxn modelId="{03A4191F-AB2D-46CD-A690-E106017F49F0}" type="presParOf" srcId="{00976328-DBF4-49FD-943C-C2095D2A474F}" destId="{AC106DE0-8A1F-4353-990E-463D1B3E1ED6}" srcOrd="0" destOrd="0" presId="urn:microsoft.com/office/officeart/2005/8/layout/orgChart1"/>
    <dgm:cxn modelId="{C4641DE5-41E1-4755-B092-8EBB97D1091B}" type="presParOf" srcId="{00976328-DBF4-49FD-943C-C2095D2A474F}" destId="{73C20D62-72B6-400C-A8CB-B2A7AB5709FD}" srcOrd="1" destOrd="0" presId="urn:microsoft.com/office/officeart/2005/8/layout/orgChart1"/>
    <dgm:cxn modelId="{E5734A71-B273-465B-B36F-66DFABA921F6}" type="presParOf" srcId="{B1786A8F-A0F6-41E6-B2EF-8181FA89A14F}" destId="{B58C985F-1725-463C-B0DF-BE3DAAD38576}" srcOrd="1" destOrd="0" presId="urn:microsoft.com/office/officeart/2005/8/layout/orgChart1"/>
    <dgm:cxn modelId="{2D27875B-441B-437F-A748-FF76BF98FF41}" type="presParOf" srcId="{B1786A8F-A0F6-41E6-B2EF-8181FA89A14F}" destId="{94D4633D-DF61-4929-A2EA-C040A0140F20}" srcOrd="2" destOrd="0" presId="urn:microsoft.com/office/officeart/2005/8/layout/orgChart1"/>
    <dgm:cxn modelId="{4DE88253-A8E2-48D4-87DE-E013033A48A6}" type="presParOf" srcId="{8C016BD4-109C-40F6-B148-6DD220961604}" destId="{858F0724-7692-454A-B9B9-C1C4E6960435}" srcOrd="2" destOrd="0" presId="urn:microsoft.com/office/officeart/2005/8/layout/orgChart1"/>
    <dgm:cxn modelId="{96AED5BB-4FEA-428F-A710-78CB00A188B4}" type="presParOf" srcId="{0C2727D6-6AF9-4B3A-AC1D-98F7923802BB}" destId="{97E25A8F-3FB4-4209-BAB7-0A74123D2188}" srcOrd="4" destOrd="0" presId="urn:microsoft.com/office/officeart/2005/8/layout/orgChart1"/>
    <dgm:cxn modelId="{F31738FE-9974-456C-AD13-F4286C23DE0B}" type="presParOf" srcId="{0C2727D6-6AF9-4B3A-AC1D-98F7923802BB}" destId="{A0F6D89D-F1FF-480D-9BE7-F16953CC6568}" srcOrd="5" destOrd="0" presId="urn:microsoft.com/office/officeart/2005/8/layout/orgChart1"/>
    <dgm:cxn modelId="{F219299D-F05C-43AC-A022-E03FE2C40051}" type="presParOf" srcId="{A0F6D89D-F1FF-480D-9BE7-F16953CC6568}" destId="{3146B986-0F26-46CF-8E55-5E4A854BFEA9}" srcOrd="0" destOrd="0" presId="urn:microsoft.com/office/officeart/2005/8/layout/orgChart1"/>
    <dgm:cxn modelId="{E7A4D67E-03D2-4295-B1A7-749F5585F12A}" type="presParOf" srcId="{3146B986-0F26-46CF-8E55-5E4A854BFEA9}" destId="{BF0D1F45-8396-4B6A-AEF0-B3896EB1E11B}" srcOrd="0" destOrd="0" presId="urn:microsoft.com/office/officeart/2005/8/layout/orgChart1"/>
    <dgm:cxn modelId="{8893B2ED-501C-417A-9049-ED671B8CE219}" type="presParOf" srcId="{3146B986-0F26-46CF-8E55-5E4A854BFEA9}" destId="{B46095C8-F286-43D7-B758-70CFED8A35D5}" srcOrd="1" destOrd="0" presId="urn:microsoft.com/office/officeart/2005/8/layout/orgChart1"/>
    <dgm:cxn modelId="{898E562B-DBC3-4FF9-BCC5-1F230AD5F14A}" type="presParOf" srcId="{A0F6D89D-F1FF-480D-9BE7-F16953CC6568}" destId="{D68BCE1B-34E4-45B5-97D9-E2F2C9573A2B}" srcOrd="1" destOrd="0" presId="urn:microsoft.com/office/officeart/2005/8/layout/orgChart1"/>
    <dgm:cxn modelId="{C6A49106-99D0-488D-9750-16706CCB697C}" type="presParOf" srcId="{D68BCE1B-34E4-45B5-97D9-E2F2C9573A2B}" destId="{488ED7B2-8216-47ED-B71E-B80CB9E2093A}" srcOrd="0" destOrd="0" presId="urn:microsoft.com/office/officeart/2005/8/layout/orgChart1"/>
    <dgm:cxn modelId="{BC2B7D12-EEDF-47E9-9AB8-FB4666BCE2FC}" type="presParOf" srcId="{D68BCE1B-34E4-45B5-97D9-E2F2C9573A2B}" destId="{EAE8DD7E-C0CC-4B6C-AA7E-F671BE9074A2}" srcOrd="1" destOrd="0" presId="urn:microsoft.com/office/officeart/2005/8/layout/orgChart1"/>
    <dgm:cxn modelId="{F493A74A-340C-4232-9FE4-F1015D1E0E27}" type="presParOf" srcId="{EAE8DD7E-C0CC-4B6C-AA7E-F671BE9074A2}" destId="{0B927BB6-8803-40B7-BAE3-EC96106BDEAB}" srcOrd="0" destOrd="0" presId="urn:microsoft.com/office/officeart/2005/8/layout/orgChart1"/>
    <dgm:cxn modelId="{7F5E62C4-C410-40CA-81A0-8DD89AC36539}" type="presParOf" srcId="{0B927BB6-8803-40B7-BAE3-EC96106BDEAB}" destId="{A75E9DA6-6DA4-447E-BB0F-BE7B802B01FF}" srcOrd="0" destOrd="0" presId="urn:microsoft.com/office/officeart/2005/8/layout/orgChart1"/>
    <dgm:cxn modelId="{124F89A0-E28A-4459-8724-12435242661A}" type="presParOf" srcId="{0B927BB6-8803-40B7-BAE3-EC96106BDEAB}" destId="{1EFFF497-8029-4089-ACDF-10FBD00CEA35}" srcOrd="1" destOrd="0" presId="urn:microsoft.com/office/officeart/2005/8/layout/orgChart1"/>
    <dgm:cxn modelId="{5E376DE5-549D-4121-887F-F169A393EF24}" type="presParOf" srcId="{EAE8DD7E-C0CC-4B6C-AA7E-F671BE9074A2}" destId="{0400A6EB-EA08-4929-982A-4BAB11CFE15C}" srcOrd="1" destOrd="0" presId="urn:microsoft.com/office/officeart/2005/8/layout/orgChart1"/>
    <dgm:cxn modelId="{7033B14B-5534-4184-B0EB-54E8A5960397}" type="presParOf" srcId="{EAE8DD7E-C0CC-4B6C-AA7E-F671BE9074A2}" destId="{0DD0E3AA-5879-41EA-8245-A615495B3256}" srcOrd="2" destOrd="0" presId="urn:microsoft.com/office/officeart/2005/8/layout/orgChart1"/>
    <dgm:cxn modelId="{155E742E-1F68-47C7-808B-1574F794FACE}" type="presParOf" srcId="{A0F6D89D-F1FF-480D-9BE7-F16953CC6568}" destId="{0108D6D9-429D-44E8-A25C-4E0C84348B67}" srcOrd="2" destOrd="0" presId="urn:microsoft.com/office/officeart/2005/8/layout/orgChart1"/>
    <dgm:cxn modelId="{41290A54-0425-419A-8D82-7E5C20AF58E4}" type="presParOf" srcId="{0C2727D6-6AF9-4B3A-AC1D-98F7923802BB}" destId="{1637F7EB-02F5-4C79-BAF0-8E68BB24FE84}" srcOrd="6" destOrd="0" presId="urn:microsoft.com/office/officeart/2005/8/layout/orgChart1"/>
    <dgm:cxn modelId="{81DCD793-A0B3-4B50-82BB-38BEEE6C73BA}" type="presParOf" srcId="{0C2727D6-6AF9-4B3A-AC1D-98F7923802BB}" destId="{3A8DD2CF-9627-4833-8859-5954C9ED9542}" srcOrd="7" destOrd="0" presId="urn:microsoft.com/office/officeart/2005/8/layout/orgChart1"/>
    <dgm:cxn modelId="{E55DD038-B7E9-49BA-AA5D-3C6E2E9663AC}" type="presParOf" srcId="{3A8DD2CF-9627-4833-8859-5954C9ED9542}" destId="{9C808A6B-B5F5-4C37-A1ED-E74AB0DE219E}" srcOrd="0" destOrd="0" presId="urn:microsoft.com/office/officeart/2005/8/layout/orgChart1"/>
    <dgm:cxn modelId="{E6556E1C-2679-4D9C-9DE5-E920A289EED8}" type="presParOf" srcId="{9C808A6B-B5F5-4C37-A1ED-E74AB0DE219E}" destId="{527BCC86-6118-43A1-B24A-1827216F974C}" srcOrd="0" destOrd="0" presId="urn:microsoft.com/office/officeart/2005/8/layout/orgChart1"/>
    <dgm:cxn modelId="{AB2164A7-C897-43DB-B041-423D6F3F4462}" type="presParOf" srcId="{9C808A6B-B5F5-4C37-A1ED-E74AB0DE219E}" destId="{DF8F77DD-C11F-4F3D-A70C-8FB8ACD19974}" srcOrd="1" destOrd="0" presId="urn:microsoft.com/office/officeart/2005/8/layout/orgChart1"/>
    <dgm:cxn modelId="{F017F994-00A7-4EB6-986E-5B6F8138CD87}" type="presParOf" srcId="{3A8DD2CF-9627-4833-8859-5954C9ED9542}" destId="{D240D18C-C0A3-4A83-9C48-B67755E703FA}" srcOrd="1" destOrd="0" presId="urn:microsoft.com/office/officeart/2005/8/layout/orgChart1"/>
    <dgm:cxn modelId="{DB1F8C44-CDCE-4578-8E7C-4B8BF3F83DA7}" type="presParOf" srcId="{D240D18C-C0A3-4A83-9C48-B67755E703FA}" destId="{AACDE2F5-61A1-424E-AA81-D6AC44137308}" srcOrd="0" destOrd="0" presId="urn:microsoft.com/office/officeart/2005/8/layout/orgChart1"/>
    <dgm:cxn modelId="{5B2242B2-0D94-4F1A-BFF1-B2A5A0716909}" type="presParOf" srcId="{D240D18C-C0A3-4A83-9C48-B67755E703FA}" destId="{6E00F228-C67F-478B-88CB-91581EC8AAC0}" srcOrd="1" destOrd="0" presId="urn:microsoft.com/office/officeart/2005/8/layout/orgChart1"/>
    <dgm:cxn modelId="{630E8D83-8FE8-4F64-85CE-187323200043}" type="presParOf" srcId="{6E00F228-C67F-478B-88CB-91581EC8AAC0}" destId="{C0DA49EE-FB0F-42BE-9838-949873101811}" srcOrd="0" destOrd="0" presId="urn:microsoft.com/office/officeart/2005/8/layout/orgChart1"/>
    <dgm:cxn modelId="{FA85A684-221F-419B-BE1F-F095A4C90DD4}" type="presParOf" srcId="{C0DA49EE-FB0F-42BE-9838-949873101811}" destId="{D4EFC146-C851-41E3-BB33-6F72CFDCA0DB}" srcOrd="0" destOrd="0" presId="urn:microsoft.com/office/officeart/2005/8/layout/orgChart1"/>
    <dgm:cxn modelId="{F886BA97-8869-4ED9-95BF-1CD3B047C69E}" type="presParOf" srcId="{C0DA49EE-FB0F-42BE-9838-949873101811}" destId="{4E46D5BF-222C-4ECE-9F7E-A9C4FCD9A0AC}" srcOrd="1" destOrd="0" presId="urn:microsoft.com/office/officeart/2005/8/layout/orgChart1"/>
    <dgm:cxn modelId="{0C6C97A9-13C7-40DC-9FCD-F4A19724BD16}" type="presParOf" srcId="{6E00F228-C67F-478B-88CB-91581EC8AAC0}" destId="{07E579A5-0D6F-4EB5-9E20-C530332F4F2F}" srcOrd="1" destOrd="0" presId="urn:microsoft.com/office/officeart/2005/8/layout/orgChart1"/>
    <dgm:cxn modelId="{A88691BB-D3CB-4875-8872-8E54A0150BA5}" type="presParOf" srcId="{6E00F228-C67F-478B-88CB-91581EC8AAC0}" destId="{6502C4E7-CBB5-4839-8963-020BF84A3986}" srcOrd="2" destOrd="0" presId="urn:microsoft.com/office/officeart/2005/8/layout/orgChart1"/>
    <dgm:cxn modelId="{05E6960F-BD14-4830-BC8D-AE29D259EBB2}" type="presParOf" srcId="{3A8DD2CF-9627-4833-8859-5954C9ED9542}" destId="{86082177-DE97-40BA-AEE3-0502BAC6E7E7}" srcOrd="2" destOrd="0" presId="urn:microsoft.com/office/officeart/2005/8/layout/orgChart1"/>
    <dgm:cxn modelId="{DD4AD8D1-37DB-4A52-9BD4-ABCE03BBE97A}" type="presParOf" srcId="{0C2727D6-6AF9-4B3A-AC1D-98F7923802BB}" destId="{101EDCEA-EF73-4AEF-9827-70F06930E5A0}" srcOrd="8" destOrd="0" presId="urn:microsoft.com/office/officeart/2005/8/layout/orgChart1"/>
    <dgm:cxn modelId="{91C34287-20DA-4AE4-AB18-4333492BFF34}" type="presParOf" srcId="{0C2727D6-6AF9-4B3A-AC1D-98F7923802BB}" destId="{DEBE118C-FE8D-4FCA-965F-D855035260A8}" srcOrd="9" destOrd="0" presId="urn:microsoft.com/office/officeart/2005/8/layout/orgChart1"/>
    <dgm:cxn modelId="{76D9D301-07C0-4658-B042-B6DB3C1BD10E}" type="presParOf" srcId="{DEBE118C-FE8D-4FCA-965F-D855035260A8}" destId="{C9494E23-DA2A-4864-B90C-BDEFF2C429B1}" srcOrd="0" destOrd="0" presId="urn:microsoft.com/office/officeart/2005/8/layout/orgChart1"/>
    <dgm:cxn modelId="{A4B1DBE2-9F2E-489B-B529-C464CBBD7F0F}" type="presParOf" srcId="{C9494E23-DA2A-4864-B90C-BDEFF2C429B1}" destId="{44841549-86AA-4D54-9624-646DC5F93778}" srcOrd="0" destOrd="0" presId="urn:microsoft.com/office/officeart/2005/8/layout/orgChart1"/>
    <dgm:cxn modelId="{9D79F9DA-9050-4FC1-B97F-2F8F5B0006F6}" type="presParOf" srcId="{C9494E23-DA2A-4864-B90C-BDEFF2C429B1}" destId="{FCD5B1DA-9FB6-47C9-B058-9C148B9D5104}" srcOrd="1" destOrd="0" presId="urn:microsoft.com/office/officeart/2005/8/layout/orgChart1"/>
    <dgm:cxn modelId="{1162BB3E-BCF7-4BF5-97C6-230465570B76}" type="presParOf" srcId="{DEBE118C-FE8D-4FCA-965F-D855035260A8}" destId="{B1E2A5BC-7B7F-4111-B533-4160049384B3}" srcOrd="1" destOrd="0" presId="urn:microsoft.com/office/officeart/2005/8/layout/orgChart1"/>
    <dgm:cxn modelId="{F16AFF9D-8C7F-42B3-9C79-B0B38796302F}" type="presParOf" srcId="{DEBE118C-FE8D-4FCA-965F-D855035260A8}" destId="{94D29C5C-48A9-40CC-973C-90CFFC4F0D1E}" srcOrd="2" destOrd="0" presId="urn:microsoft.com/office/officeart/2005/8/layout/orgChart1"/>
    <dgm:cxn modelId="{FB5A40EE-525C-492C-A5EA-2034D8524B2A}" type="presParOf" srcId="{0C2727D6-6AF9-4B3A-AC1D-98F7923802BB}" destId="{EFD3C5C0-C6DC-4F5D-B5A9-8D3EEE7D579A}" srcOrd="10" destOrd="0" presId="urn:microsoft.com/office/officeart/2005/8/layout/orgChart1"/>
    <dgm:cxn modelId="{3F6C58B5-E5F7-4342-9EA5-C16D4B9816BC}" type="presParOf" srcId="{0C2727D6-6AF9-4B3A-AC1D-98F7923802BB}" destId="{4C2391B7-CF57-442B-B7D1-FE9CE0510476}" srcOrd="11" destOrd="0" presId="urn:microsoft.com/office/officeart/2005/8/layout/orgChart1"/>
    <dgm:cxn modelId="{27395913-7F1F-4308-9F5A-7BE01622386F}" type="presParOf" srcId="{4C2391B7-CF57-442B-B7D1-FE9CE0510476}" destId="{5683FF58-0485-4A0F-91E0-9EFCB320FCA6}" srcOrd="0" destOrd="0" presId="urn:microsoft.com/office/officeart/2005/8/layout/orgChart1"/>
    <dgm:cxn modelId="{6C808619-6B34-4455-A177-20FFCD9D3681}" type="presParOf" srcId="{5683FF58-0485-4A0F-91E0-9EFCB320FCA6}" destId="{49CAE007-9627-4584-BA95-C8999BE37E22}" srcOrd="0" destOrd="0" presId="urn:microsoft.com/office/officeart/2005/8/layout/orgChart1"/>
    <dgm:cxn modelId="{7C8438C1-04D3-41E8-B7C4-F4B1C2C0169A}" type="presParOf" srcId="{5683FF58-0485-4A0F-91E0-9EFCB320FCA6}" destId="{DEFA5637-8CD1-4A82-BADE-5D969BC82E92}" srcOrd="1" destOrd="0" presId="urn:microsoft.com/office/officeart/2005/8/layout/orgChart1"/>
    <dgm:cxn modelId="{B6229046-011F-4DBD-8263-A3ACC3F8DC79}" type="presParOf" srcId="{4C2391B7-CF57-442B-B7D1-FE9CE0510476}" destId="{B40BCCAE-F800-4B95-936C-F8642B067F89}" srcOrd="1" destOrd="0" presId="urn:microsoft.com/office/officeart/2005/8/layout/orgChart1"/>
    <dgm:cxn modelId="{34C8CFC5-0BD9-4A11-9C57-6FBB51022748}" type="presParOf" srcId="{B40BCCAE-F800-4B95-936C-F8642B067F89}" destId="{138B1F39-5416-445D-A255-18E0957BD3CA}" srcOrd="0" destOrd="0" presId="urn:microsoft.com/office/officeart/2005/8/layout/orgChart1"/>
    <dgm:cxn modelId="{209303F8-5DBB-4C82-81D0-9832DBB8F39F}" type="presParOf" srcId="{B40BCCAE-F800-4B95-936C-F8642B067F89}" destId="{8CE00D07-5F4A-48DB-AE6C-8AFF0F1C68C9}" srcOrd="1" destOrd="0" presId="urn:microsoft.com/office/officeart/2005/8/layout/orgChart1"/>
    <dgm:cxn modelId="{89376E48-4686-4DB4-A6E7-8D24CF60758E}" type="presParOf" srcId="{8CE00D07-5F4A-48DB-AE6C-8AFF0F1C68C9}" destId="{58606C15-DEC3-4CB0-90CD-AEA28EC53FAC}" srcOrd="0" destOrd="0" presId="urn:microsoft.com/office/officeart/2005/8/layout/orgChart1"/>
    <dgm:cxn modelId="{2477FCF2-6E7B-4E43-884D-59FD60F9961D}" type="presParOf" srcId="{58606C15-DEC3-4CB0-90CD-AEA28EC53FAC}" destId="{E087E5E9-4FF1-45C8-83AC-64CA96DADF00}" srcOrd="0" destOrd="0" presId="urn:microsoft.com/office/officeart/2005/8/layout/orgChart1"/>
    <dgm:cxn modelId="{8BF251DA-5433-490C-8C45-0AD9B9C00700}" type="presParOf" srcId="{58606C15-DEC3-4CB0-90CD-AEA28EC53FAC}" destId="{EB3C202E-7A49-492E-86AE-5FCDF8041F8D}" srcOrd="1" destOrd="0" presId="urn:microsoft.com/office/officeart/2005/8/layout/orgChart1"/>
    <dgm:cxn modelId="{C0F84D4F-DDB2-4370-A9D4-2114471F3280}" type="presParOf" srcId="{8CE00D07-5F4A-48DB-AE6C-8AFF0F1C68C9}" destId="{DC88959F-8EDA-4239-86F2-3C856AA806F7}" srcOrd="1" destOrd="0" presId="urn:microsoft.com/office/officeart/2005/8/layout/orgChart1"/>
    <dgm:cxn modelId="{97713DA6-B040-45F7-83AD-1464BACD85EF}" type="presParOf" srcId="{8CE00D07-5F4A-48DB-AE6C-8AFF0F1C68C9}" destId="{274BE554-40B8-4A92-9C8F-8DD10560ED29}" srcOrd="2" destOrd="0" presId="urn:microsoft.com/office/officeart/2005/8/layout/orgChart1"/>
    <dgm:cxn modelId="{C3CE9AB5-676B-40B4-81B1-E0EFF277A2A9}" type="presParOf" srcId="{B40BCCAE-F800-4B95-936C-F8642B067F89}" destId="{CFC40066-1E41-4FDF-A2BE-0ED87399BA2D}" srcOrd="2" destOrd="0" presId="urn:microsoft.com/office/officeart/2005/8/layout/orgChart1"/>
    <dgm:cxn modelId="{FAAF66E9-4A9A-41D1-B571-06B50CF3C4E4}" type="presParOf" srcId="{B40BCCAE-F800-4B95-936C-F8642B067F89}" destId="{FAAEB478-E997-477D-9AA0-94A334F3F4AE}" srcOrd="3" destOrd="0" presId="urn:microsoft.com/office/officeart/2005/8/layout/orgChart1"/>
    <dgm:cxn modelId="{D0FADBFE-CC7D-468C-8B66-E6F2C03381AB}" type="presParOf" srcId="{FAAEB478-E997-477D-9AA0-94A334F3F4AE}" destId="{D399E415-66F7-482E-B370-9AA1394A2CE9}" srcOrd="0" destOrd="0" presId="urn:microsoft.com/office/officeart/2005/8/layout/orgChart1"/>
    <dgm:cxn modelId="{9A0A3145-E638-492F-941D-0CE84F4F042C}" type="presParOf" srcId="{D399E415-66F7-482E-B370-9AA1394A2CE9}" destId="{0494FE78-BB17-4115-B565-9FA937CBE42C}" srcOrd="0" destOrd="0" presId="urn:microsoft.com/office/officeart/2005/8/layout/orgChart1"/>
    <dgm:cxn modelId="{60A5A955-97B0-4C74-B04B-8906E9407E2E}" type="presParOf" srcId="{D399E415-66F7-482E-B370-9AA1394A2CE9}" destId="{601B8BA9-738E-4F8B-AC90-470824C109A0}" srcOrd="1" destOrd="0" presId="urn:microsoft.com/office/officeart/2005/8/layout/orgChart1"/>
    <dgm:cxn modelId="{FDDE9BFC-7615-440F-AC14-22F96CC79D94}" type="presParOf" srcId="{FAAEB478-E997-477D-9AA0-94A334F3F4AE}" destId="{26646F81-D0E7-474C-A1C7-547C1A85B572}" srcOrd="1" destOrd="0" presId="urn:microsoft.com/office/officeart/2005/8/layout/orgChart1"/>
    <dgm:cxn modelId="{0204FEC2-ECDD-4D85-B13F-34D660831BB3}" type="presParOf" srcId="{FAAEB478-E997-477D-9AA0-94A334F3F4AE}" destId="{AE8BEF05-24FF-49A0-96A1-00F45EDD821E}" srcOrd="2" destOrd="0" presId="urn:microsoft.com/office/officeart/2005/8/layout/orgChart1"/>
    <dgm:cxn modelId="{8EDCE0CC-D3F6-4BCB-8AB3-214EB767BE63}" type="presParOf" srcId="{B40BCCAE-F800-4B95-936C-F8642B067F89}" destId="{982B29D8-DBAB-4220-B5F4-2196F7E94997}" srcOrd="4" destOrd="0" presId="urn:microsoft.com/office/officeart/2005/8/layout/orgChart1"/>
    <dgm:cxn modelId="{3868A39D-2DC0-4FB9-8D8A-B1E767BF864B}" type="presParOf" srcId="{B40BCCAE-F800-4B95-936C-F8642B067F89}" destId="{EEF4561C-DC64-4C7B-B29B-BBFF048F50AE}" srcOrd="5" destOrd="0" presId="urn:microsoft.com/office/officeart/2005/8/layout/orgChart1"/>
    <dgm:cxn modelId="{3C68D8EB-6893-480E-A66C-FA39EA305C81}" type="presParOf" srcId="{EEF4561C-DC64-4C7B-B29B-BBFF048F50AE}" destId="{4DCB40C3-B869-4228-B554-95511C31CA1D}" srcOrd="0" destOrd="0" presId="urn:microsoft.com/office/officeart/2005/8/layout/orgChart1"/>
    <dgm:cxn modelId="{B00DA970-93C4-4E5C-99D3-FB630D139893}" type="presParOf" srcId="{4DCB40C3-B869-4228-B554-95511C31CA1D}" destId="{728010B1-BBD4-47F9-9B28-A05D458A5263}" srcOrd="0" destOrd="0" presId="urn:microsoft.com/office/officeart/2005/8/layout/orgChart1"/>
    <dgm:cxn modelId="{393815CF-83C9-434F-A44F-5B59160156C3}" type="presParOf" srcId="{4DCB40C3-B869-4228-B554-95511C31CA1D}" destId="{569D8A9E-C94E-420A-987D-8B462B95DB47}" srcOrd="1" destOrd="0" presId="urn:microsoft.com/office/officeart/2005/8/layout/orgChart1"/>
    <dgm:cxn modelId="{B2D9BEA3-1D2A-4A9C-9F6E-1213BEA9C9A6}" type="presParOf" srcId="{EEF4561C-DC64-4C7B-B29B-BBFF048F50AE}" destId="{8A1D1923-398C-4244-B631-F5B0A3F278FB}" srcOrd="1" destOrd="0" presId="urn:microsoft.com/office/officeart/2005/8/layout/orgChart1"/>
    <dgm:cxn modelId="{11D9CA9D-A6FC-4F00-9E05-51CC9D68496F}" type="presParOf" srcId="{EEF4561C-DC64-4C7B-B29B-BBFF048F50AE}" destId="{AB0546EA-F001-41F7-B81F-40CB7E1A1778}" srcOrd="2" destOrd="0" presId="urn:microsoft.com/office/officeart/2005/8/layout/orgChart1"/>
    <dgm:cxn modelId="{53270AAE-68A1-4BA3-83F8-E3879D91AC06}" type="presParOf" srcId="{B40BCCAE-F800-4B95-936C-F8642B067F89}" destId="{790A8517-2E14-4562-BBAB-DCAFE4EB541E}" srcOrd="6" destOrd="0" presId="urn:microsoft.com/office/officeart/2005/8/layout/orgChart1"/>
    <dgm:cxn modelId="{F109F114-4E49-4DA4-BBA1-730EF635B7FC}" type="presParOf" srcId="{B40BCCAE-F800-4B95-936C-F8642B067F89}" destId="{B34C8AA9-D132-462F-9958-64323C6FB9D0}" srcOrd="7" destOrd="0" presId="urn:microsoft.com/office/officeart/2005/8/layout/orgChart1"/>
    <dgm:cxn modelId="{D4F2A768-DDCD-4CBF-88CC-EC4C7ECB2032}" type="presParOf" srcId="{B34C8AA9-D132-462F-9958-64323C6FB9D0}" destId="{B6D5E88C-7857-487B-9FEA-F63E466205C9}" srcOrd="0" destOrd="0" presId="urn:microsoft.com/office/officeart/2005/8/layout/orgChart1"/>
    <dgm:cxn modelId="{3AC2FF12-99E1-410A-A232-717D18F75D87}" type="presParOf" srcId="{B6D5E88C-7857-487B-9FEA-F63E466205C9}" destId="{032BE4C8-7E93-410A-B24C-154FB9442D35}" srcOrd="0" destOrd="0" presId="urn:microsoft.com/office/officeart/2005/8/layout/orgChart1"/>
    <dgm:cxn modelId="{0EFA3694-426D-420B-A0FC-99E817ED16ED}" type="presParOf" srcId="{B6D5E88C-7857-487B-9FEA-F63E466205C9}" destId="{92AE1FCC-DC53-451A-AA24-2A16CB605A91}" srcOrd="1" destOrd="0" presId="urn:microsoft.com/office/officeart/2005/8/layout/orgChart1"/>
    <dgm:cxn modelId="{9E8BD8F6-32CF-44B3-ACFF-2221FD0392C8}" type="presParOf" srcId="{B34C8AA9-D132-462F-9958-64323C6FB9D0}" destId="{E4E9525A-3484-4A4A-BB86-481AD5B4EAD0}" srcOrd="1" destOrd="0" presId="urn:microsoft.com/office/officeart/2005/8/layout/orgChart1"/>
    <dgm:cxn modelId="{7D24F4C5-9178-4879-AD5D-1EB6008C3DF2}" type="presParOf" srcId="{B34C8AA9-D132-462F-9958-64323C6FB9D0}" destId="{BBAA7C25-5AEA-437A-BC5A-C248289C4108}" srcOrd="2" destOrd="0" presId="urn:microsoft.com/office/officeart/2005/8/layout/orgChart1"/>
    <dgm:cxn modelId="{19F66769-3965-443D-81FF-359AC2F3C67C}" type="presParOf" srcId="{B40BCCAE-F800-4B95-936C-F8642B067F89}" destId="{FA796A94-5AF3-46CE-8052-1B9398AD8B59}" srcOrd="8" destOrd="0" presId="urn:microsoft.com/office/officeart/2005/8/layout/orgChart1"/>
    <dgm:cxn modelId="{1E6CBEDD-0384-4DFD-BA57-F8528AA0C339}" type="presParOf" srcId="{B40BCCAE-F800-4B95-936C-F8642B067F89}" destId="{A8C3DF73-70C0-4272-8346-C9AEAE19261C}" srcOrd="9" destOrd="0" presId="urn:microsoft.com/office/officeart/2005/8/layout/orgChart1"/>
    <dgm:cxn modelId="{C9C84FAB-037C-4129-A6C9-B18CE73074DC}" type="presParOf" srcId="{A8C3DF73-70C0-4272-8346-C9AEAE19261C}" destId="{847367AE-7F78-44EB-9EA1-84D1A4BFAC0E}" srcOrd="0" destOrd="0" presId="urn:microsoft.com/office/officeart/2005/8/layout/orgChart1"/>
    <dgm:cxn modelId="{FC42E58B-7B11-4D25-B8C8-B48A527FF862}" type="presParOf" srcId="{847367AE-7F78-44EB-9EA1-84D1A4BFAC0E}" destId="{541BC2A0-E2AB-44B9-8C29-7AF87960916B}" srcOrd="0" destOrd="0" presId="urn:microsoft.com/office/officeart/2005/8/layout/orgChart1"/>
    <dgm:cxn modelId="{0D3287FE-3350-4272-AEFE-0EF111A3713D}" type="presParOf" srcId="{847367AE-7F78-44EB-9EA1-84D1A4BFAC0E}" destId="{04FFCB82-286C-49D2-9B31-CBF352B9DD42}" srcOrd="1" destOrd="0" presId="urn:microsoft.com/office/officeart/2005/8/layout/orgChart1"/>
    <dgm:cxn modelId="{92D262EE-C927-486E-8376-EA19C16AC06F}" type="presParOf" srcId="{A8C3DF73-70C0-4272-8346-C9AEAE19261C}" destId="{47ADC647-F684-495F-8A4F-2854695B6476}" srcOrd="1" destOrd="0" presId="urn:microsoft.com/office/officeart/2005/8/layout/orgChart1"/>
    <dgm:cxn modelId="{2B3A4637-47E8-456F-A308-FCD8191235B2}" type="presParOf" srcId="{A8C3DF73-70C0-4272-8346-C9AEAE19261C}" destId="{B50DD1BB-4F61-44D0-AC0A-E9E50642804B}" srcOrd="2" destOrd="0" presId="urn:microsoft.com/office/officeart/2005/8/layout/orgChart1"/>
    <dgm:cxn modelId="{593A95E8-1715-4586-95A2-9396913203BC}" type="presParOf" srcId="{B40BCCAE-F800-4B95-936C-F8642B067F89}" destId="{80A80AB9-6D36-4341-B44A-E8D61F0DE1D4}" srcOrd="10" destOrd="0" presId="urn:microsoft.com/office/officeart/2005/8/layout/orgChart1"/>
    <dgm:cxn modelId="{BD0E2021-740E-44F7-A50B-BFD5A9AE3689}" type="presParOf" srcId="{B40BCCAE-F800-4B95-936C-F8642B067F89}" destId="{AE799355-C7A1-4BAA-A629-9903281B42EA}" srcOrd="11" destOrd="0" presId="urn:microsoft.com/office/officeart/2005/8/layout/orgChart1"/>
    <dgm:cxn modelId="{A1A17E9A-A7B8-4779-A678-7892D8D0BF3B}" type="presParOf" srcId="{AE799355-C7A1-4BAA-A629-9903281B42EA}" destId="{7242D2BA-8232-4808-A6F9-D325737C48E6}" srcOrd="0" destOrd="0" presId="urn:microsoft.com/office/officeart/2005/8/layout/orgChart1"/>
    <dgm:cxn modelId="{7190421F-41F2-43AE-892B-C29F06DF682B}" type="presParOf" srcId="{7242D2BA-8232-4808-A6F9-D325737C48E6}" destId="{73BB3EA3-AFEA-4DE8-B8A8-908C109F13D3}" srcOrd="0" destOrd="0" presId="urn:microsoft.com/office/officeart/2005/8/layout/orgChart1"/>
    <dgm:cxn modelId="{722AF9C2-B7CB-4180-A2F7-06C6321FE207}" type="presParOf" srcId="{7242D2BA-8232-4808-A6F9-D325737C48E6}" destId="{AC945D03-24E8-4780-96F6-AE554B045E2B}" srcOrd="1" destOrd="0" presId="urn:microsoft.com/office/officeart/2005/8/layout/orgChart1"/>
    <dgm:cxn modelId="{4D6F9DFB-0F7E-4F99-8C6D-F569DD277DCC}" type="presParOf" srcId="{AE799355-C7A1-4BAA-A629-9903281B42EA}" destId="{657388D2-246E-43A2-8ACF-FA4B6005AFCB}" srcOrd="1" destOrd="0" presId="urn:microsoft.com/office/officeart/2005/8/layout/orgChart1"/>
    <dgm:cxn modelId="{6939D485-3BFD-4F7C-B767-7A4C70E6B821}" type="presParOf" srcId="{AE799355-C7A1-4BAA-A629-9903281B42EA}" destId="{EC9B74A2-6568-492A-957D-F2DF428DA7EE}" srcOrd="2" destOrd="0" presId="urn:microsoft.com/office/officeart/2005/8/layout/orgChart1"/>
    <dgm:cxn modelId="{25001CD5-73B9-4C75-A2C5-713EBD47EA1F}" type="presParOf" srcId="{4C2391B7-CF57-442B-B7D1-FE9CE0510476}" destId="{D9683E70-BD9B-4F2D-B89A-027036C76BB1}" srcOrd="2" destOrd="0" presId="urn:microsoft.com/office/officeart/2005/8/layout/orgChart1"/>
    <dgm:cxn modelId="{9D6BE6BA-B5A7-429B-AA64-C12AD5A3408E}" type="presParOf" srcId="{0C26406B-6E2C-4664-8B68-3E95BC6A25EB}" destId="{0D27F94D-F87A-4CE4-A887-D2178DBD70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7F97F-2249-46D4-988A-8A564128DE46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C002D8-7658-4682-B595-A3FBCCB3EE4A}">
      <dgm:prSet phldrT="[Texto]"/>
      <dgm:spPr/>
      <dgm:t>
        <a:bodyPr/>
        <a:lstStyle/>
        <a:p>
          <a:r>
            <a:rPr lang="pt-BR" dirty="0" smtClean="0"/>
            <a:t>Situação Atual</a:t>
          </a:r>
          <a:endParaRPr lang="pt-BR" dirty="0"/>
        </a:p>
      </dgm:t>
    </dgm:pt>
    <dgm:pt modelId="{77635E18-30C6-4FAC-8FDC-3A073DFF2C9E}" type="parTrans" cxnId="{28D296F2-688F-4EA1-AF47-E44F14912092}">
      <dgm:prSet/>
      <dgm:spPr/>
      <dgm:t>
        <a:bodyPr/>
        <a:lstStyle/>
        <a:p>
          <a:endParaRPr lang="pt-BR"/>
        </a:p>
      </dgm:t>
    </dgm:pt>
    <dgm:pt modelId="{7F3C6FDF-7BAF-4B33-96A3-632C099236C9}" type="sibTrans" cxnId="{28D296F2-688F-4EA1-AF47-E44F14912092}">
      <dgm:prSet/>
      <dgm:spPr/>
      <dgm:t>
        <a:bodyPr/>
        <a:lstStyle/>
        <a:p>
          <a:endParaRPr lang="pt-BR"/>
        </a:p>
      </dgm:t>
    </dgm:pt>
    <dgm:pt modelId="{5D63C864-DB12-45FE-BC58-BCDD01692B9B}">
      <dgm:prSet phldrT="[Texto]"/>
      <dgm:spPr/>
      <dgm:t>
        <a:bodyPr/>
        <a:lstStyle/>
        <a:p>
          <a:r>
            <a:rPr lang="pt-BR" dirty="0" smtClean="0"/>
            <a:t>Objetivo</a:t>
          </a:r>
          <a:endParaRPr lang="pt-BR" dirty="0"/>
        </a:p>
      </dgm:t>
    </dgm:pt>
    <dgm:pt modelId="{9A1B0DF7-A012-4941-911F-3D57EF665301}" type="parTrans" cxnId="{785A53C8-0454-4D40-B770-270F4F75B691}">
      <dgm:prSet/>
      <dgm:spPr/>
      <dgm:t>
        <a:bodyPr/>
        <a:lstStyle/>
        <a:p>
          <a:endParaRPr lang="pt-BR"/>
        </a:p>
      </dgm:t>
    </dgm:pt>
    <dgm:pt modelId="{C47A160C-2842-4B6A-AF70-87719936AFEE}" type="sibTrans" cxnId="{785A53C8-0454-4D40-B770-270F4F75B691}">
      <dgm:prSet/>
      <dgm:spPr/>
      <dgm:t>
        <a:bodyPr/>
        <a:lstStyle/>
        <a:p>
          <a:endParaRPr lang="pt-BR"/>
        </a:p>
      </dgm:t>
    </dgm:pt>
    <dgm:pt modelId="{B059C17F-EA43-47E5-B458-3EBC1C65F737}">
      <dgm:prSet phldrT="[Texto]"/>
      <dgm:spPr/>
      <dgm:t>
        <a:bodyPr/>
        <a:lstStyle/>
        <a:p>
          <a:r>
            <a:rPr lang="pt-BR" dirty="0" smtClean="0"/>
            <a:t>Situação Desejada </a:t>
          </a:r>
          <a:endParaRPr lang="pt-BR" dirty="0"/>
        </a:p>
      </dgm:t>
    </dgm:pt>
    <dgm:pt modelId="{CCECBF47-52BC-4608-B884-A322A85655E5}" type="parTrans" cxnId="{16C9F443-AEFC-4083-AB03-FDB431295DB5}">
      <dgm:prSet/>
      <dgm:spPr/>
      <dgm:t>
        <a:bodyPr/>
        <a:lstStyle/>
        <a:p>
          <a:endParaRPr lang="pt-BR"/>
        </a:p>
      </dgm:t>
    </dgm:pt>
    <dgm:pt modelId="{FC975273-E427-4D0A-B927-B60FFC6CE7E3}" type="sibTrans" cxnId="{16C9F443-AEFC-4083-AB03-FDB431295DB5}">
      <dgm:prSet/>
      <dgm:spPr/>
      <dgm:t>
        <a:bodyPr/>
        <a:lstStyle/>
        <a:p>
          <a:endParaRPr lang="pt-BR"/>
        </a:p>
      </dgm:t>
    </dgm:pt>
    <dgm:pt modelId="{03D589EE-866C-4658-BD0A-CEDA543F4693}" type="pres">
      <dgm:prSet presAssocID="{EA67F97F-2249-46D4-988A-8A564128DE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DE36767-5D95-4CC3-975C-DF03DFCDD12E}" type="pres">
      <dgm:prSet presAssocID="{34C002D8-7658-4682-B595-A3FBCCB3EE4A}" presName="compNode" presStyleCnt="0"/>
      <dgm:spPr/>
    </dgm:pt>
    <dgm:pt modelId="{F1EFB683-051D-407A-BD2D-D822DFE9D0D9}" type="pres">
      <dgm:prSet presAssocID="{34C002D8-7658-4682-B595-A3FBCCB3EE4A}" presName="noGeometry" presStyleCnt="0"/>
      <dgm:spPr/>
    </dgm:pt>
    <dgm:pt modelId="{024E8827-F7F0-47C4-8CBE-4029187508D9}" type="pres">
      <dgm:prSet presAssocID="{34C002D8-7658-4682-B595-A3FBCCB3EE4A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A3C8A4-78BC-4909-8307-030B7F199CE0}" type="pres">
      <dgm:prSet presAssocID="{34C002D8-7658-4682-B595-A3FBCCB3EE4A}" presName="childTextHidden" presStyleLbl="bgAccFollowNode1" presStyleIdx="0" presStyleCnt="3"/>
      <dgm:spPr/>
      <dgm:t>
        <a:bodyPr/>
        <a:lstStyle/>
        <a:p>
          <a:endParaRPr lang="pt-BR"/>
        </a:p>
      </dgm:t>
    </dgm:pt>
    <dgm:pt modelId="{B8A1C6A1-95AF-4BD3-8E19-0DBACBDB08BC}" type="pres">
      <dgm:prSet presAssocID="{34C002D8-7658-4682-B595-A3FBCCB3EE4A}" presName="parentText" presStyleLbl="node1" presStyleIdx="0" presStyleCnt="3" custScaleX="138811" custScaleY="13881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4F04B2-A27E-428E-913C-D4B5DC51149F}" type="pres">
      <dgm:prSet presAssocID="{34C002D8-7658-4682-B595-A3FBCCB3EE4A}" presName="aSpace" presStyleCnt="0"/>
      <dgm:spPr/>
    </dgm:pt>
    <dgm:pt modelId="{F1C241AD-65E8-48BC-ACC1-F9AE0C5577AE}" type="pres">
      <dgm:prSet presAssocID="{5D63C864-DB12-45FE-BC58-BCDD01692B9B}" presName="compNode" presStyleCnt="0"/>
      <dgm:spPr/>
    </dgm:pt>
    <dgm:pt modelId="{A562356D-5088-4601-A1B5-C7BB5BEA636F}" type="pres">
      <dgm:prSet presAssocID="{5D63C864-DB12-45FE-BC58-BCDD01692B9B}" presName="noGeometry" presStyleCnt="0"/>
      <dgm:spPr/>
    </dgm:pt>
    <dgm:pt modelId="{2B9363F6-E336-4C03-BC23-7A0EC210A58E}" type="pres">
      <dgm:prSet presAssocID="{5D63C864-DB12-45FE-BC58-BCDD01692B9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750E58-9863-48FE-A8E7-C77CD24D0C15}" type="pres">
      <dgm:prSet presAssocID="{5D63C864-DB12-45FE-BC58-BCDD01692B9B}" presName="childTextHidden" presStyleLbl="bgAccFollowNode1" presStyleIdx="1" presStyleCnt="3"/>
      <dgm:spPr/>
      <dgm:t>
        <a:bodyPr/>
        <a:lstStyle/>
        <a:p>
          <a:endParaRPr lang="pt-BR"/>
        </a:p>
      </dgm:t>
    </dgm:pt>
    <dgm:pt modelId="{750C6C1E-80B0-421C-9B43-626DBDFBD03A}" type="pres">
      <dgm:prSet presAssocID="{5D63C864-DB12-45FE-BC58-BCDD01692B9B}" presName="parentText" presStyleLbl="node1" presStyleIdx="1" presStyleCnt="3" custScaleX="132909" custScaleY="13290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D8C861-E67E-433D-AF9E-53F034E9D820}" type="pres">
      <dgm:prSet presAssocID="{5D63C864-DB12-45FE-BC58-BCDD01692B9B}" presName="aSpace" presStyleCnt="0"/>
      <dgm:spPr/>
    </dgm:pt>
    <dgm:pt modelId="{3ADA85CC-8FB7-4E83-9827-2D42C3FAFD22}" type="pres">
      <dgm:prSet presAssocID="{B059C17F-EA43-47E5-B458-3EBC1C65F737}" presName="compNode" presStyleCnt="0"/>
      <dgm:spPr/>
    </dgm:pt>
    <dgm:pt modelId="{DE7950E4-894E-45AA-AAEB-EBB66DA1CFF0}" type="pres">
      <dgm:prSet presAssocID="{B059C17F-EA43-47E5-B458-3EBC1C65F737}" presName="noGeometry" presStyleCnt="0"/>
      <dgm:spPr/>
    </dgm:pt>
    <dgm:pt modelId="{34381359-EBCA-429C-B210-064ADA3AAA11}" type="pres">
      <dgm:prSet presAssocID="{B059C17F-EA43-47E5-B458-3EBC1C65F737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C3C88D-226D-4DD4-9B6C-98EC046C09DB}" type="pres">
      <dgm:prSet presAssocID="{B059C17F-EA43-47E5-B458-3EBC1C65F737}" presName="childTextHidden" presStyleLbl="bgAccFollowNode1" presStyleIdx="2" presStyleCnt="3"/>
      <dgm:spPr/>
      <dgm:t>
        <a:bodyPr/>
        <a:lstStyle/>
        <a:p>
          <a:endParaRPr lang="pt-BR"/>
        </a:p>
      </dgm:t>
    </dgm:pt>
    <dgm:pt modelId="{8BB4974B-5375-4EFA-A91E-4616CBC773E9}" type="pres">
      <dgm:prSet presAssocID="{B059C17F-EA43-47E5-B458-3EBC1C65F737}" presName="parentText" presStyleLbl="node1" presStyleIdx="2" presStyleCnt="3" custScaleX="134479" custScaleY="13447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AEBD38-CF6D-49BE-94B9-B3CCD0FFCECC}" type="presOf" srcId="{34C002D8-7658-4682-B595-A3FBCCB3EE4A}" destId="{B8A1C6A1-95AF-4BD3-8E19-0DBACBDB08BC}" srcOrd="0" destOrd="0" presId="urn:microsoft.com/office/officeart/2005/8/layout/hProcess6"/>
    <dgm:cxn modelId="{28D296F2-688F-4EA1-AF47-E44F14912092}" srcId="{EA67F97F-2249-46D4-988A-8A564128DE46}" destId="{34C002D8-7658-4682-B595-A3FBCCB3EE4A}" srcOrd="0" destOrd="0" parTransId="{77635E18-30C6-4FAC-8FDC-3A073DFF2C9E}" sibTransId="{7F3C6FDF-7BAF-4B33-96A3-632C099236C9}"/>
    <dgm:cxn modelId="{16C9F443-AEFC-4083-AB03-FDB431295DB5}" srcId="{EA67F97F-2249-46D4-988A-8A564128DE46}" destId="{B059C17F-EA43-47E5-B458-3EBC1C65F737}" srcOrd="2" destOrd="0" parTransId="{CCECBF47-52BC-4608-B884-A322A85655E5}" sibTransId="{FC975273-E427-4D0A-B927-B60FFC6CE7E3}"/>
    <dgm:cxn modelId="{013DB01E-D4AE-48C0-9D4F-1D4C036337F8}" type="presOf" srcId="{5D63C864-DB12-45FE-BC58-BCDD01692B9B}" destId="{750C6C1E-80B0-421C-9B43-626DBDFBD03A}" srcOrd="0" destOrd="0" presId="urn:microsoft.com/office/officeart/2005/8/layout/hProcess6"/>
    <dgm:cxn modelId="{E85156B9-54EB-4685-AD07-7975D69131F8}" type="presOf" srcId="{B059C17F-EA43-47E5-B458-3EBC1C65F737}" destId="{8BB4974B-5375-4EFA-A91E-4616CBC773E9}" srcOrd="0" destOrd="0" presId="urn:microsoft.com/office/officeart/2005/8/layout/hProcess6"/>
    <dgm:cxn modelId="{6AF69C08-5143-4A69-85A7-D64D34BCAAE7}" type="presOf" srcId="{EA67F97F-2249-46D4-988A-8A564128DE46}" destId="{03D589EE-866C-4658-BD0A-CEDA543F4693}" srcOrd="0" destOrd="0" presId="urn:microsoft.com/office/officeart/2005/8/layout/hProcess6"/>
    <dgm:cxn modelId="{785A53C8-0454-4D40-B770-270F4F75B691}" srcId="{EA67F97F-2249-46D4-988A-8A564128DE46}" destId="{5D63C864-DB12-45FE-BC58-BCDD01692B9B}" srcOrd="1" destOrd="0" parTransId="{9A1B0DF7-A012-4941-911F-3D57EF665301}" sibTransId="{C47A160C-2842-4B6A-AF70-87719936AFEE}"/>
    <dgm:cxn modelId="{2BDE0B22-E0BE-41DE-8E5A-588ABB9F7DE0}" type="presParOf" srcId="{03D589EE-866C-4658-BD0A-CEDA543F4693}" destId="{2DE36767-5D95-4CC3-975C-DF03DFCDD12E}" srcOrd="0" destOrd="0" presId="urn:microsoft.com/office/officeart/2005/8/layout/hProcess6"/>
    <dgm:cxn modelId="{263B7B66-AD0A-44EB-866F-D97B9FCCE449}" type="presParOf" srcId="{2DE36767-5D95-4CC3-975C-DF03DFCDD12E}" destId="{F1EFB683-051D-407A-BD2D-D822DFE9D0D9}" srcOrd="0" destOrd="0" presId="urn:microsoft.com/office/officeart/2005/8/layout/hProcess6"/>
    <dgm:cxn modelId="{AC20B336-B15C-425F-AD39-EFCECB1B16D6}" type="presParOf" srcId="{2DE36767-5D95-4CC3-975C-DF03DFCDD12E}" destId="{024E8827-F7F0-47C4-8CBE-4029187508D9}" srcOrd="1" destOrd="0" presId="urn:microsoft.com/office/officeart/2005/8/layout/hProcess6"/>
    <dgm:cxn modelId="{B6F844CB-B8C9-4F9F-8451-060EA55AF9FC}" type="presParOf" srcId="{2DE36767-5D95-4CC3-975C-DF03DFCDD12E}" destId="{86A3C8A4-78BC-4909-8307-030B7F199CE0}" srcOrd="2" destOrd="0" presId="urn:microsoft.com/office/officeart/2005/8/layout/hProcess6"/>
    <dgm:cxn modelId="{2714502E-C356-46E2-9D15-60B0A842069A}" type="presParOf" srcId="{2DE36767-5D95-4CC3-975C-DF03DFCDD12E}" destId="{B8A1C6A1-95AF-4BD3-8E19-0DBACBDB08BC}" srcOrd="3" destOrd="0" presId="urn:microsoft.com/office/officeart/2005/8/layout/hProcess6"/>
    <dgm:cxn modelId="{B98B621A-7FEA-434C-8200-32E59270CC07}" type="presParOf" srcId="{03D589EE-866C-4658-BD0A-CEDA543F4693}" destId="{5A4F04B2-A27E-428E-913C-D4B5DC51149F}" srcOrd="1" destOrd="0" presId="urn:microsoft.com/office/officeart/2005/8/layout/hProcess6"/>
    <dgm:cxn modelId="{0EEEAE6D-D929-46B3-8A8E-D220F06AE0F2}" type="presParOf" srcId="{03D589EE-866C-4658-BD0A-CEDA543F4693}" destId="{F1C241AD-65E8-48BC-ACC1-F9AE0C5577AE}" srcOrd="2" destOrd="0" presId="urn:microsoft.com/office/officeart/2005/8/layout/hProcess6"/>
    <dgm:cxn modelId="{A56E6D6F-F555-4A72-BBA0-D6953BA20238}" type="presParOf" srcId="{F1C241AD-65E8-48BC-ACC1-F9AE0C5577AE}" destId="{A562356D-5088-4601-A1B5-C7BB5BEA636F}" srcOrd="0" destOrd="0" presId="urn:microsoft.com/office/officeart/2005/8/layout/hProcess6"/>
    <dgm:cxn modelId="{8DB5C80B-7020-4AD2-9CF4-ACBD19638F4F}" type="presParOf" srcId="{F1C241AD-65E8-48BC-ACC1-F9AE0C5577AE}" destId="{2B9363F6-E336-4C03-BC23-7A0EC210A58E}" srcOrd="1" destOrd="0" presId="urn:microsoft.com/office/officeart/2005/8/layout/hProcess6"/>
    <dgm:cxn modelId="{8E3826A7-050B-43BE-BDB3-1236EE85A557}" type="presParOf" srcId="{F1C241AD-65E8-48BC-ACC1-F9AE0C5577AE}" destId="{43750E58-9863-48FE-A8E7-C77CD24D0C15}" srcOrd="2" destOrd="0" presId="urn:microsoft.com/office/officeart/2005/8/layout/hProcess6"/>
    <dgm:cxn modelId="{EF16A8CE-BADD-49E3-9F8A-07B2F8FE1C4F}" type="presParOf" srcId="{F1C241AD-65E8-48BC-ACC1-F9AE0C5577AE}" destId="{750C6C1E-80B0-421C-9B43-626DBDFBD03A}" srcOrd="3" destOrd="0" presId="urn:microsoft.com/office/officeart/2005/8/layout/hProcess6"/>
    <dgm:cxn modelId="{929D2548-6CE2-42AB-BBE2-C539829BEA75}" type="presParOf" srcId="{03D589EE-866C-4658-BD0A-CEDA543F4693}" destId="{FFD8C861-E67E-433D-AF9E-53F034E9D820}" srcOrd="3" destOrd="0" presId="urn:microsoft.com/office/officeart/2005/8/layout/hProcess6"/>
    <dgm:cxn modelId="{0C914021-1A31-45DB-B271-4572F7FF1DAD}" type="presParOf" srcId="{03D589EE-866C-4658-BD0A-CEDA543F4693}" destId="{3ADA85CC-8FB7-4E83-9827-2D42C3FAFD22}" srcOrd="4" destOrd="0" presId="urn:microsoft.com/office/officeart/2005/8/layout/hProcess6"/>
    <dgm:cxn modelId="{91958558-0BC7-4595-B420-2C151D7E91E6}" type="presParOf" srcId="{3ADA85CC-8FB7-4E83-9827-2D42C3FAFD22}" destId="{DE7950E4-894E-45AA-AAEB-EBB66DA1CFF0}" srcOrd="0" destOrd="0" presId="urn:microsoft.com/office/officeart/2005/8/layout/hProcess6"/>
    <dgm:cxn modelId="{8F0450CF-6640-4F49-9674-A563D9D55700}" type="presParOf" srcId="{3ADA85CC-8FB7-4E83-9827-2D42C3FAFD22}" destId="{34381359-EBCA-429C-B210-064ADA3AAA11}" srcOrd="1" destOrd="0" presId="urn:microsoft.com/office/officeart/2005/8/layout/hProcess6"/>
    <dgm:cxn modelId="{C364415F-66EB-4418-8EA1-6541E99F9ADD}" type="presParOf" srcId="{3ADA85CC-8FB7-4E83-9827-2D42C3FAFD22}" destId="{85C3C88D-226D-4DD4-9B6C-98EC046C09DB}" srcOrd="2" destOrd="0" presId="urn:microsoft.com/office/officeart/2005/8/layout/hProcess6"/>
    <dgm:cxn modelId="{E7E2081B-51E0-4F1D-B25D-EA55387782C9}" type="presParOf" srcId="{3ADA85CC-8FB7-4E83-9827-2D42C3FAFD22}" destId="{8BB4974B-5375-4EFA-A91E-4616CBC773E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06956-C3C0-4929-A7A6-CD7D711FD62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E6E0AA-131A-4375-AB3C-5EC7A0EA5E0D}">
      <dgm:prSet phldrT="[Texto]"/>
      <dgm:spPr/>
      <dgm:t>
        <a:bodyPr/>
        <a:lstStyle/>
        <a:p>
          <a:r>
            <a:rPr lang="pt-BR" dirty="0" smtClean="0"/>
            <a:t>Planejamento Estratégico</a:t>
          </a:r>
          <a:endParaRPr lang="pt-BR" dirty="0"/>
        </a:p>
      </dgm:t>
    </dgm:pt>
    <dgm:pt modelId="{5BA1F822-5625-488A-A017-1A0DFC0AAF74}" type="parTrans" cxnId="{CAA71C33-D473-4A76-A07E-35E2E3E8E4C1}">
      <dgm:prSet/>
      <dgm:spPr/>
      <dgm:t>
        <a:bodyPr/>
        <a:lstStyle/>
        <a:p>
          <a:endParaRPr lang="pt-BR"/>
        </a:p>
      </dgm:t>
    </dgm:pt>
    <dgm:pt modelId="{9CE769F3-38C5-4A72-9934-958FACC8FB52}" type="sibTrans" cxnId="{CAA71C33-D473-4A76-A07E-35E2E3E8E4C1}">
      <dgm:prSet/>
      <dgm:spPr/>
      <dgm:t>
        <a:bodyPr/>
        <a:lstStyle/>
        <a:p>
          <a:endParaRPr lang="pt-BR"/>
        </a:p>
      </dgm:t>
    </dgm:pt>
    <dgm:pt modelId="{5C46019E-1B5C-4772-A42C-FCF83253807B}">
      <dgm:prSet phldrT="[Texto]"/>
      <dgm:spPr/>
      <dgm:t>
        <a:bodyPr/>
        <a:lstStyle/>
        <a:p>
          <a:r>
            <a:rPr lang="pt-BR" dirty="0" smtClean="0"/>
            <a:t>Longo Prazo</a:t>
          </a:r>
          <a:endParaRPr lang="pt-BR" dirty="0"/>
        </a:p>
      </dgm:t>
    </dgm:pt>
    <dgm:pt modelId="{4A2A76E6-6937-4D4A-B665-7A81B01A94DB}" type="parTrans" cxnId="{6A66F2C3-5A81-4DD1-B4A5-EF3D7895F311}">
      <dgm:prSet/>
      <dgm:spPr/>
      <dgm:t>
        <a:bodyPr/>
        <a:lstStyle/>
        <a:p>
          <a:endParaRPr lang="pt-BR"/>
        </a:p>
      </dgm:t>
    </dgm:pt>
    <dgm:pt modelId="{2CE50DC3-4701-4C3C-8E39-BA118E01BBF6}" type="sibTrans" cxnId="{6A66F2C3-5A81-4DD1-B4A5-EF3D7895F311}">
      <dgm:prSet/>
      <dgm:spPr/>
      <dgm:t>
        <a:bodyPr/>
        <a:lstStyle/>
        <a:p>
          <a:endParaRPr lang="pt-BR"/>
        </a:p>
      </dgm:t>
    </dgm:pt>
    <dgm:pt modelId="{B2C9587A-F1CF-4F14-9EEB-FFA5B8C91A7F}">
      <dgm:prSet phldrT="[Texto]"/>
      <dgm:spPr/>
      <dgm:t>
        <a:bodyPr/>
        <a:lstStyle/>
        <a:p>
          <a:r>
            <a:rPr lang="pt-BR" dirty="0" smtClean="0"/>
            <a:t>Atualização constante</a:t>
          </a:r>
          <a:endParaRPr lang="pt-BR" dirty="0"/>
        </a:p>
      </dgm:t>
    </dgm:pt>
    <dgm:pt modelId="{60EA0534-0EF2-4222-9162-A6B9448CB53B}" type="parTrans" cxnId="{D824CFBD-53CC-4E9A-A824-3F1E6BA50649}">
      <dgm:prSet/>
      <dgm:spPr/>
      <dgm:t>
        <a:bodyPr/>
        <a:lstStyle/>
        <a:p>
          <a:endParaRPr lang="pt-BR"/>
        </a:p>
      </dgm:t>
    </dgm:pt>
    <dgm:pt modelId="{3A436406-53B5-491E-84D8-32F6501F71BD}" type="sibTrans" cxnId="{D824CFBD-53CC-4E9A-A824-3F1E6BA50649}">
      <dgm:prSet/>
      <dgm:spPr/>
      <dgm:t>
        <a:bodyPr/>
        <a:lstStyle/>
        <a:p>
          <a:endParaRPr lang="pt-BR"/>
        </a:p>
      </dgm:t>
    </dgm:pt>
    <dgm:pt modelId="{EAA85792-CE58-4502-BFD4-1327F65C2700}">
      <dgm:prSet phldrT="[Texto]"/>
      <dgm:spPr/>
      <dgm:t>
        <a:bodyPr/>
        <a:lstStyle/>
        <a:p>
          <a:r>
            <a:rPr lang="pt-BR" dirty="0" smtClean="0"/>
            <a:t>Médio Prazo</a:t>
          </a:r>
          <a:endParaRPr lang="pt-BR" dirty="0"/>
        </a:p>
      </dgm:t>
    </dgm:pt>
    <dgm:pt modelId="{F29C29B3-559F-4E5E-BC40-BF34458D28A6}" type="parTrans" cxnId="{E0F0958C-3EE1-43CB-B013-FEEE54E03E3E}">
      <dgm:prSet/>
      <dgm:spPr/>
      <dgm:t>
        <a:bodyPr/>
        <a:lstStyle/>
        <a:p>
          <a:endParaRPr lang="pt-BR"/>
        </a:p>
      </dgm:t>
    </dgm:pt>
    <dgm:pt modelId="{986A036C-0062-426E-AFF7-B468F32EDBE6}" type="sibTrans" cxnId="{E0F0958C-3EE1-43CB-B013-FEEE54E03E3E}">
      <dgm:prSet/>
      <dgm:spPr/>
      <dgm:t>
        <a:bodyPr/>
        <a:lstStyle/>
        <a:p>
          <a:endParaRPr lang="pt-BR"/>
        </a:p>
      </dgm:t>
    </dgm:pt>
    <dgm:pt modelId="{5D98A513-6C18-4A83-826D-E6C5763B141F}">
      <dgm:prSet phldrT="[Texto]"/>
      <dgm:spPr/>
      <dgm:t>
        <a:bodyPr/>
        <a:lstStyle/>
        <a:p>
          <a:r>
            <a:rPr lang="pt-BR" dirty="0" smtClean="0"/>
            <a:t>Planejamento Tático</a:t>
          </a:r>
          <a:endParaRPr lang="pt-BR" dirty="0"/>
        </a:p>
      </dgm:t>
    </dgm:pt>
    <dgm:pt modelId="{EDDB589A-9E9A-4B4E-A666-C3239960DD9D}" type="parTrans" cxnId="{94935568-2FE3-492D-A4EA-DD14811FE13B}">
      <dgm:prSet/>
      <dgm:spPr/>
      <dgm:t>
        <a:bodyPr/>
        <a:lstStyle/>
        <a:p>
          <a:endParaRPr lang="pt-BR"/>
        </a:p>
      </dgm:t>
    </dgm:pt>
    <dgm:pt modelId="{5BDCD138-737C-4B41-99EC-ED709284AF1C}" type="sibTrans" cxnId="{94935568-2FE3-492D-A4EA-DD14811FE13B}">
      <dgm:prSet/>
      <dgm:spPr/>
      <dgm:t>
        <a:bodyPr/>
        <a:lstStyle/>
        <a:p>
          <a:endParaRPr lang="pt-BR"/>
        </a:p>
      </dgm:t>
    </dgm:pt>
    <dgm:pt modelId="{628AAB5B-C244-4181-A3C0-3243C9726814}">
      <dgm:prSet phldrT="[Texto]"/>
      <dgm:spPr/>
      <dgm:t>
        <a:bodyPr/>
        <a:lstStyle/>
        <a:p>
          <a:r>
            <a:rPr lang="pt-BR" dirty="0" smtClean="0"/>
            <a:t>Curto Prazo</a:t>
          </a:r>
          <a:endParaRPr lang="pt-BR" dirty="0"/>
        </a:p>
      </dgm:t>
    </dgm:pt>
    <dgm:pt modelId="{861DB2CB-D984-499B-947F-FAC5026E1964}" type="parTrans" cxnId="{FB89D5E5-CE5A-4779-AA2E-A675C8DA9310}">
      <dgm:prSet/>
      <dgm:spPr/>
      <dgm:t>
        <a:bodyPr/>
        <a:lstStyle/>
        <a:p>
          <a:endParaRPr lang="pt-BR"/>
        </a:p>
      </dgm:t>
    </dgm:pt>
    <dgm:pt modelId="{FDDE4EE5-397C-428C-9452-C684393188D1}" type="sibTrans" cxnId="{FB89D5E5-CE5A-4779-AA2E-A675C8DA9310}">
      <dgm:prSet/>
      <dgm:spPr/>
      <dgm:t>
        <a:bodyPr/>
        <a:lstStyle/>
        <a:p>
          <a:endParaRPr lang="pt-BR"/>
        </a:p>
      </dgm:t>
    </dgm:pt>
    <dgm:pt modelId="{169673CC-96BC-4ED4-8250-B573AC5C6F4B}">
      <dgm:prSet phldrT="[Texto]"/>
      <dgm:spPr/>
      <dgm:t>
        <a:bodyPr/>
        <a:lstStyle/>
        <a:p>
          <a:r>
            <a:rPr lang="pt-BR" dirty="0" smtClean="0"/>
            <a:t>Completo</a:t>
          </a:r>
          <a:endParaRPr lang="pt-BR" dirty="0"/>
        </a:p>
      </dgm:t>
    </dgm:pt>
    <dgm:pt modelId="{76D22577-B457-4DE3-AB4F-29420D5538CA}" type="parTrans" cxnId="{A66AEF3C-5113-4614-88D4-F800D82C07CA}">
      <dgm:prSet/>
      <dgm:spPr/>
      <dgm:t>
        <a:bodyPr/>
        <a:lstStyle/>
        <a:p>
          <a:endParaRPr lang="pt-BR"/>
        </a:p>
      </dgm:t>
    </dgm:pt>
    <dgm:pt modelId="{3281F656-C5AD-46EC-9284-8AA1D8910ECA}" type="sibTrans" cxnId="{A66AEF3C-5113-4614-88D4-F800D82C07CA}">
      <dgm:prSet/>
      <dgm:spPr/>
      <dgm:t>
        <a:bodyPr/>
        <a:lstStyle/>
        <a:p>
          <a:endParaRPr lang="pt-BR"/>
        </a:p>
      </dgm:t>
    </dgm:pt>
    <dgm:pt modelId="{4BF1477A-8B02-4CD2-8F6C-55CA0D71C025}">
      <dgm:prSet phldrT="[Texto]"/>
      <dgm:spPr/>
      <dgm:t>
        <a:bodyPr/>
        <a:lstStyle/>
        <a:p>
          <a:r>
            <a:rPr lang="pt-BR" dirty="0" smtClean="0"/>
            <a:t>Planejamento Operacional</a:t>
          </a:r>
          <a:endParaRPr lang="pt-BR" dirty="0"/>
        </a:p>
      </dgm:t>
    </dgm:pt>
    <dgm:pt modelId="{FA523EB3-D220-4925-86D9-0820B543268B}" type="parTrans" cxnId="{3A655BAF-86B8-4475-8B69-E0F5871C8FA6}">
      <dgm:prSet/>
      <dgm:spPr/>
      <dgm:t>
        <a:bodyPr/>
        <a:lstStyle/>
        <a:p>
          <a:endParaRPr lang="pt-BR"/>
        </a:p>
      </dgm:t>
    </dgm:pt>
    <dgm:pt modelId="{E09287C9-E060-45E4-9EB6-2BE35E7011E3}" type="sibTrans" cxnId="{3A655BAF-86B8-4475-8B69-E0F5871C8FA6}">
      <dgm:prSet/>
      <dgm:spPr/>
      <dgm:t>
        <a:bodyPr/>
        <a:lstStyle/>
        <a:p>
          <a:endParaRPr lang="pt-BR"/>
        </a:p>
      </dgm:t>
    </dgm:pt>
    <dgm:pt modelId="{8CBF2833-E4BC-4711-B958-06CF6DA2F3BD}">
      <dgm:prSet phldrT="[Texto]"/>
      <dgm:spPr/>
      <dgm:t>
        <a:bodyPr/>
        <a:lstStyle/>
        <a:p>
          <a:r>
            <a:rPr lang="pt-BR" dirty="0" smtClean="0"/>
            <a:t>Diferente em cada área</a:t>
          </a:r>
          <a:endParaRPr lang="pt-BR" dirty="0"/>
        </a:p>
      </dgm:t>
    </dgm:pt>
    <dgm:pt modelId="{F41A2E92-2A2C-48AE-A881-442911096C1B}" type="parTrans" cxnId="{18392157-6810-4FE9-B8DF-A24FE4CDD9DD}">
      <dgm:prSet/>
      <dgm:spPr/>
      <dgm:t>
        <a:bodyPr/>
        <a:lstStyle/>
        <a:p>
          <a:endParaRPr lang="pt-BR"/>
        </a:p>
      </dgm:t>
    </dgm:pt>
    <dgm:pt modelId="{6B07F474-CEEC-451A-97F3-CF4F674FE376}" type="sibTrans" cxnId="{18392157-6810-4FE9-B8DF-A24FE4CDD9DD}">
      <dgm:prSet/>
      <dgm:spPr/>
      <dgm:t>
        <a:bodyPr/>
        <a:lstStyle/>
        <a:p>
          <a:endParaRPr lang="pt-BR"/>
        </a:p>
      </dgm:t>
    </dgm:pt>
    <dgm:pt modelId="{53F75691-74F7-4EAB-92C5-B2DA2EC87FF7}" type="pres">
      <dgm:prSet presAssocID="{04206956-C3C0-4929-A7A6-CD7D711FD6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CB98709-2AB4-4AB0-A4EA-51CA572CCFE7}" type="pres">
      <dgm:prSet presAssocID="{F7E6E0AA-131A-4375-AB3C-5EC7A0EA5E0D}" presName="root" presStyleCnt="0"/>
      <dgm:spPr/>
    </dgm:pt>
    <dgm:pt modelId="{3A8B4449-5752-492E-8087-442B113E5E2C}" type="pres">
      <dgm:prSet presAssocID="{F7E6E0AA-131A-4375-AB3C-5EC7A0EA5E0D}" presName="rootComposite" presStyleCnt="0"/>
      <dgm:spPr/>
    </dgm:pt>
    <dgm:pt modelId="{EE28DA0D-C505-4D58-B0DA-61AFA427B768}" type="pres">
      <dgm:prSet presAssocID="{F7E6E0AA-131A-4375-AB3C-5EC7A0EA5E0D}" presName="rootText" presStyleLbl="node1" presStyleIdx="0" presStyleCnt="3"/>
      <dgm:spPr/>
      <dgm:t>
        <a:bodyPr/>
        <a:lstStyle/>
        <a:p>
          <a:endParaRPr lang="pt-BR"/>
        </a:p>
      </dgm:t>
    </dgm:pt>
    <dgm:pt modelId="{CDAD9FF4-667C-4ECE-990C-858DC40BFC81}" type="pres">
      <dgm:prSet presAssocID="{F7E6E0AA-131A-4375-AB3C-5EC7A0EA5E0D}" presName="rootConnector" presStyleLbl="node1" presStyleIdx="0" presStyleCnt="3"/>
      <dgm:spPr/>
      <dgm:t>
        <a:bodyPr/>
        <a:lstStyle/>
        <a:p>
          <a:endParaRPr lang="pt-BR"/>
        </a:p>
      </dgm:t>
    </dgm:pt>
    <dgm:pt modelId="{42E92581-13D5-491E-8793-B08DA6B83279}" type="pres">
      <dgm:prSet presAssocID="{F7E6E0AA-131A-4375-AB3C-5EC7A0EA5E0D}" presName="childShape" presStyleCnt="0"/>
      <dgm:spPr/>
    </dgm:pt>
    <dgm:pt modelId="{700CAF1C-5446-41A6-B5C5-464A903EA8D5}" type="pres">
      <dgm:prSet presAssocID="{4A2A76E6-6937-4D4A-B665-7A81B01A94DB}" presName="Name13" presStyleLbl="parChTrans1D2" presStyleIdx="0" presStyleCnt="6"/>
      <dgm:spPr/>
      <dgm:t>
        <a:bodyPr/>
        <a:lstStyle/>
        <a:p>
          <a:endParaRPr lang="pt-BR"/>
        </a:p>
      </dgm:t>
    </dgm:pt>
    <dgm:pt modelId="{0574698E-451C-4932-B04D-7855EEBBB634}" type="pres">
      <dgm:prSet presAssocID="{5C46019E-1B5C-4772-A42C-FCF83253807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7BFB2C-A500-40AC-9CD0-5CF81C193927}" type="pres">
      <dgm:prSet presAssocID="{60EA0534-0EF2-4222-9162-A6B9448CB53B}" presName="Name13" presStyleLbl="parChTrans1D2" presStyleIdx="1" presStyleCnt="6"/>
      <dgm:spPr/>
      <dgm:t>
        <a:bodyPr/>
        <a:lstStyle/>
        <a:p>
          <a:endParaRPr lang="pt-BR"/>
        </a:p>
      </dgm:t>
    </dgm:pt>
    <dgm:pt modelId="{D02E2E23-2689-49B6-81C0-BFCFC5C1457C}" type="pres">
      <dgm:prSet presAssocID="{B2C9587A-F1CF-4F14-9EEB-FFA5B8C91A7F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149DD4-0062-4E23-B32C-F7584A1E9EA6}" type="pres">
      <dgm:prSet presAssocID="{5D98A513-6C18-4A83-826D-E6C5763B141F}" presName="root" presStyleCnt="0"/>
      <dgm:spPr/>
    </dgm:pt>
    <dgm:pt modelId="{B927E26B-D4D8-48B4-8C61-5E25A604D0AB}" type="pres">
      <dgm:prSet presAssocID="{5D98A513-6C18-4A83-826D-E6C5763B141F}" presName="rootComposite" presStyleCnt="0"/>
      <dgm:spPr/>
    </dgm:pt>
    <dgm:pt modelId="{5166E3D9-4C07-4430-9027-DF7FEA515940}" type="pres">
      <dgm:prSet presAssocID="{5D98A513-6C18-4A83-826D-E6C5763B141F}" presName="rootText" presStyleLbl="node1" presStyleIdx="1" presStyleCnt="3"/>
      <dgm:spPr/>
      <dgm:t>
        <a:bodyPr/>
        <a:lstStyle/>
        <a:p>
          <a:endParaRPr lang="pt-BR"/>
        </a:p>
      </dgm:t>
    </dgm:pt>
    <dgm:pt modelId="{CC33D839-60A8-454C-88EA-9C9ABFDE8F28}" type="pres">
      <dgm:prSet presAssocID="{5D98A513-6C18-4A83-826D-E6C5763B141F}" presName="rootConnector" presStyleLbl="node1" presStyleIdx="1" presStyleCnt="3"/>
      <dgm:spPr/>
      <dgm:t>
        <a:bodyPr/>
        <a:lstStyle/>
        <a:p>
          <a:endParaRPr lang="pt-BR"/>
        </a:p>
      </dgm:t>
    </dgm:pt>
    <dgm:pt modelId="{64D420EE-781E-4EFB-9B3D-07DB6C9C0A9D}" type="pres">
      <dgm:prSet presAssocID="{5D98A513-6C18-4A83-826D-E6C5763B141F}" presName="childShape" presStyleCnt="0"/>
      <dgm:spPr/>
    </dgm:pt>
    <dgm:pt modelId="{AF564513-E519-47E6-8A94-AAEC8B1572EA}" type="pres">
      <dgm:prSet presAssocID="{F29C29B3-559F-4E5E-BC40-BF34458D28A6}" presName="Name13" presStyleLbl="parChTrans1D2" presStyleIdx="2" presStyleCnt="6"/>
      <dgm:spPr/>
      <dgm:t>
        <a:bodyPr/>
        <a:lstStyle/>
        <a:p>
          <a:endParaRPr lang="pt-BR"/>
        </a:p>
      </dgm:t>
    </dgm:pt>
    <dgm:pt modelId="{8350E43D-9FA9-4719-B9C7-1A079DE1EEF6}" type="pres">
      <dgm:prSet presAssocID="{EAA85792-CE58-4502-BFD4-1327F65C270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25C2F5-20DF-4AA3-8065-0E9407B0FA62}" type="pres">
      <dgm:prSet presAssocID="{F41A2E92-2A2C-48AE-A881-442911096C1B}" presName="Name13" presStyleLbl="parChTrans1D2" presStyleIdx="3" presStyleCnt="6"/>
      <dgm:spPr/>
      <dgm:t>
        <a:bodyPr/>
        <a:lstStyle/>
        <a:p>
          <a:endParaRPr lang="pt-BR"/>
        </a:p>
      </dgm:t>
    </dgm:pt>
    <dgm:pt modelId="{74A9034A-AC59-4F9A-B67E-6533C81C0E4C}" type="pres">
      <dgm:prSet presAssocID="{8CBF2833-E4BC-4711-B958-06CF6DA2F3BD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D0C65-9375-44C9-8DFF-1C97A1116221}" type="pres">
      <dgm:prSet presAssocID="{4BF1477A-8B02-4CD2-8F6C-55CA0D71C025}" presName="root" presStyleCnt="0"/>
      <dgm:spPr/>
    </dgm:pt>
    <dgm:pt modelId="{2AA51E6C-F8A1-417E-9A74-75B92B044AE7}" type="pres">
      <dgm:prSet presAssocID="{4BF1477A-8B02-4CD2-8F6C-55CA0D71C025}" presName="rootComposite" presStyleCnt="0"/>
      <dgm:spPr/>
    </dgm:pt>
    <dgm:pt modelId="{6E4DD911-9773-44D4-A8CD-5071CBA58999}" type="pres">
      <dgm:prSet presAssocID="{4BF1477A-8B02-4CD2-8F6C-55CA0D71C025}" presName="rootText" presStyleLbl="node1" presStyleIdx="2" presStyleCnt="3"/>
      <dgm:spPr/>
      <dgm:t>
        <a:bodyPr/>
        <a:lstStyle/>
        <a:p>
          <a:endParaRPr lang="pt-BR"/>
        </a:p>
      </dgm:t>
    </dgm:pt>
    <dgm:pt modelId="{E5860824-9E64-4406-9E90-422245BAF0FE}" type="pres">
      <dgm:prSet presAssocID="{4BF1477A-8B02-4CD2-8F6C-55CA0D71C025}" presName="rootConnector" presStyleLbl="node1" presStyleIdx="2" presStyleCnt="3"/>
      <dgm:spPr/>
      <dgm:t>
        <a:bodyPr/>
        <a:lstStyle/>
        <a:p>
          <a:endParaRPr lang="pt-BR"/>
        </a:p>
      </dgm:t>
    </dgm:pt>
    <dgm:pt modelId="{21558BCB-A7AD-494D-ABFC-3DC4B4DB9C5A}" type="pres">
      <dgm:prSet presAssocID="{4BF1477A-8B02-4CD2-8F6C-55CA0D71C025}" presName="childShape" presStyleCnt="0"/>
      <dgm:spPr/>
    </dgm:pt>
    <dgm:pt modelId="{B15046B1-E748-4E42-8238-4033E38C59BE}" type="pres">
      <dgm:prSet presAssocID="{861DB2CB-D984-499B-947F-FAC5026E1964}" presName="Name13" presStyleLbl="parChTrans1D2" presStyleIdx="4" presStyleCnt="6"/>
      <dgm:spPr/>
      <dgm:t>
        <a:bodyPr/>
        <a:lstStyle/>
        <a:p>
          <a:endParaRPr lang="pt-BR"/>
        </a:p>
      </dgm:t>
    </dgm:pt>
    <dgm:pt modelId="{880AF67D-995D-416C-A3E6-683ADBA65C76}" type="pres">
      <dgm:prSet presAssocID="{628AAB5B-C244-4181-A3C0-3243C972681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4EE21F-857A-472B-84B1-EE52D22DF3AE}" type="pres">
      <dgm:prSet presAssocID="{76D22577-B457-4DE3-AB4F-29420D5538CA}" presName="Name13" presStyleLbl="parChTrans1D2" presStyleIdx="5" presStyleCnt="6"/>
      <dgm:spPr/>
      <dgm:t>
        <a:bodyPr/>
        <a:lstStyle/>
        <a:p>
          <a:endParaRPr lang="pt-BR"/>
        </a:p>
      </dgm:t>
    </dgm:pt>
    <dgm:pt modelId="{F381F4F9-C7E3-403E-9DB7-5EE3A24F4562}" type="pres">
      <dgm:prSet presAssocID="{169673CC-96BC-4ED4-8250-B573AC5C6F4B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BAC6827-ED69-44A4-8FC2-93DDDAEB3E3D}" type="presOf" srcId="{EAA85792-CE58-4502-BFD4-1327F65C2700}" destId="{8350E43D-9FA9-4719-B9C7-1A079DE1EEF6}" srcOrd="0" destOrd="0" presId="urn:microsoft.com/office/officeart/2005/8/layout/hierarchy3"/>
    <dgm:cxn modelId="{DD2F6D13-C568-4ED7-A029-7E7D437C6898}" type="presOf" srcId="{76D22577-B457-4DE3-AB4F-29420D5538CA}" destId="{B34EE21F-857A-472B-84B1-EE52D22DF3AE}" srcOrd="0" destOrd="0" presId="urn:microsoft.com/office/officeart/2005/8/layout/hierarchy3"/>
    <dgm:cxn modelId="{D131BAE0-DBC1-4D6E-917D-9B9C345DA65C}" type="presOf" srcId="{5D98A513-6C18-4A83-826D-E6C5763B141F}" destId="{CC33D839-60A8-454C-88EA-9C9ABFDE8F28}" srcOrd="1" destOrd="0" presId="urn:microsoft.com/office/officeart/2005/8/layout/hierarchy3"/>
    <dgm:cxn modelId="{5C332843-84BF-44D2-A962-650F0FFD7687}" type="presOf" srcId="{4BF1477A-8B02-4CD2-8F6C-55CA0D71C025}" destId="{E5860824-9E64-4406-9E90-422245BAF0FE}" srcOrd="1" destOrd="0" presId="urn:microsoft.com/office/officeart/2005/8/layout/hierarchy3"/>
    <dgm:cxn modelId="{B113238C-1FAF-44B9-82AE-D88F4F7D5BC5}" type="presOf" srcId="{04206956-C3C0-4929-A7A6-CD7D711FD628}" destId="{53F75691-74F7-4EAB-92C5-B2DA2EC87FF7}" srcOrd="0" destOrd="0" presId="urn:microsoft.com/office/officeart/2005/8/layout/hierarchy3"/>
    <dgm:cxn modelId="{439DD1B4-C2B1-4E84-B71E-31AA296B1A3F}" type="presOf" srcId="{5C46019E-1B5C-4772-A42C-FCF83253807B}" destId="{0574698E-451C-4932-B04D-7855EEBBB634}" srcOrd="0" destOrd="0" presId="urn:microsoft.com/office/officeart/2005/8/layout/hierarchy3"/>
    <dgm:cxn modelId="{1CF11819-453A-4DF3-BAA9-A7A95C83F7BE}" type="presOf" srcId="{8CBF2833-E4BC-4711-B958-06CF6DA2F3BD}" destId="{74A9034A-AC59-4F9A-B67E-6533C81C0E4C}" srcOrd="0" destOrd="0" presId="urn:microsoft.com/office/officeart/2005/8/layout/hierarchy3"/>
    <dgm:cxn modelId="{090B2911-E3FD-4188-A7BB-F071C8E39016}" type="presOf" srcId="{4A2A76E6-6937-4D4A-B665-7A81B01A94DB}" destId="{700CAF1C-5446-41A6-B5C5-464A903EA8D5}" srcOrd="0" destOrd="0" presId="urn:microsoft.com/office/officeart/2005/8/layout/hierarchy3"/>
    <dgm:cxn modelId="{E1782C0A-A78D-440B-A783-126D0D58AB7F}" type="presOf" srcId="{F29C29B3-559F-4E5E-BC40-BF34458D28A6}" destId="{AF564513-E519-47E6-8A94-AAEC8B1572EA}" srcOrd="0" destOrd="0" presId="urn:microsoft.com/office/officeart/2005/8/layout/hierarchy3"/>
    <dgm:cxn modelId="{A66AEF3C-5113-4614-88D4-F800D82C07CA}" srcId="{4BF1477A-8B02-4CD2-8F6C-55CA0D71C025}" destId="{169673CC-96BC-4ED4-8250-B573AC5C6F4B}" srcOrd="1" destOrd="0" parTransId="{76D22577-B457-4DE3-AB4F-29420D5538CA}" sibTransId="{3281F656-C5AD-46EC-9284-8AA1D8910ECA}"/>
    <dgm:cxn modelId="{E1CC00D6-BEA9-4DA6-8ED7-A8030A05A1A8}" type="presOf" srcId="{5D98A513-6C18-4A83-826D-E6C5763B141F}" destId="{5166E3D9-4C07-4430-9027-DF7FEA515940}" srcOrd="0" destOrd="0" presId="urn:microsoft.com/office/officeart/2005/8/layout/hierarchy3"/>
    <dgm:cxn modelId="{56FE71E0-B6F4-40EE-9E6D-5CC5E896BF07}" type="presOf" srcId="{861DB2CB-D984-499B-947F-FAC5026E1964}" destId="{B15046B1-E748-4E42-8238-4033E38C59BE}" srcOrd="0" destOrd="0" presId="urn:microsoft.com/office/officeart/2005/8/layout/hierarchy3"/>
    <dgm:cxn modelId="{E40B41C3-4F06-4FCC-84EF-08BB06AD43AA}" type="presOf" srcId="{628AAB5B-C244-4181-A3C0-3243C9726814}" destId="{880AF67D-995D-416C-A3E6-683ADBA65C76}" srcOrd="0" destOrd="0" presId="urn:microsoft.com/office/officeart/2005/8/layout/hierarchy3"/>
    <dgm:cxn modelId="{F756EA55-69FD-4C19-A7F4-F26CF832A123}" type="presOf" srcId="{4BF1477A-8B02-4CD2-8F6C-55CA0D71C025}" destId="{6E4DD911-9773-44D4-A8CD-5071CBA58999}" srcOrd="0" destOrd="0" presId="urn:microsoft.com/office/officeart/2005/8/layout/hierarchy3"/>
    <dgm:cxn modelId="{18392157-6810-4FE9-B8DF-A24FE4CDD9DD}" srcId="{5D98A513-6C18-4A83-826D-E6C5763B141F}" destId="{8CBF2833-E4BC-4711-B958-06CF6DA2F3BD}" srcOrd="1" destOrd="0" parTransId="{F41A2E92-2A2C-48AE-A881-442911096C1B}" sibTransId="{6B07F474-CEEC-451A-97F3-CF4F674FE376}"/>
    <dgm:cxn modelId="{CAA71C33-D473-4A76-A07E-35E2E3E8E4C1}" srcId="{04206956-C3C0-4929-A7A6-CD7D711FD628}" destId="{F7E6E0AA-131A-4375-AB3C-5EC7A0EA5E0D}" srcOrd="0" destOrd="0" parTransId="{5BA1F822-5625-488A-A017-1A0DFC0AAF74}" sibTransId="{9CE769F3-38C5-4A72-9934-958FACC8FB52}"/>
    <dgm:cxn modelId="{5C015BC2-7306-45A1-9595-4510B448A832}" type="presOf" srcId="{F7E6E0AA-131A-4375-AB3C-5EC7A0EA5E0D}" destId="{EE28DA0D-C505-4D58-B0DA-61AFA427B768}" srcOrd="0" destOrd="0" presId="urn:microsoft.com/office/officeart/2005/8/layout/hierarchy3"/>
    <dgm:cxn modelId="{D824CFBD-53CC-4E9A-A824-3F1E6BA50649}" srcId="{F7E6E0AA-131A-4375-AB3C-5EC7A0EA5E0D}" destId="{B2C9587A-F1CF-4F14-9EEB-FFA5B8C91A7F}" srcOrd="1" destOrd="0" parTransId="{60EA0534-0EF2-4222-9162-A6B9448CB53B}" sibTransId="{3A436406-53B5-491E-84D8-32F6501F71BD}"/>
    <dgm:cxn modelId="{849F2D06-A151-42D4-9ECD-20FC925231AB}" type="presOf" srcId="{F41A2E92-2A2C-48AE-A881-442911096C1B}" destId="{8C25C2F5-20DF-4AA3-8065-0E9407B0FA62}" srcOrd="0" destOrd="0" presId="urn:microsoft.com/office/officeart/2005/8/layout/hierarchy3"/>
    <dgm:cxn modelId="{41F985E3-0765-44D8-81A0-8864838B7E6D}" type="presOf" srcId="{169673CC-96BC-4ED4-8250-B573AC5C6F4B}" destId="{F381F4F9-C7E3-403E-9DB7-5EE3A24F4562}" srcOrd="0" destOrd="0" presId="urn:microsoft.com/office/officeart/2005/8/layout/hierarchy3"/>
    <dgm:cxn modelId="{6A66F2C3-5A81-4DD1-B4A5-EF3D7895F311}" srcId="{F7E6E0AA-131A-4375-AB3C-5EC7A0EA5E0D}" destId="{5C46019E-1B5C-4772-A42C-FCF83253807B}" srcOrd="0" destOrd="0" parTransId="{4A2A76E6-6937-4D4A-B665-7A81B01A94DB}" sibTransId="{2CE50DC3-4701-4C3C-8E39-BA118E01BBF6}"/>
    <dgm:cxn modelId="{D6C129CC-5E9B-4C5D-92F7-6CEBE2C24A59}" type="presOf" srcId="{B2C9587A-F1CF-4F14-9EEB-FFA5B8C91A7F}" destId="{D02E2E23-2689-49B6-81C0-BFCFC5C1457C}" srcOrd="0" destOrd="0" presId="urn:microsoft.com/office/officeart/2005/8/layout/hierarchy3"/>
    <dgm:cxn modelId="{0E11D99D-22D7-4A44-AA96-9C0ADF870920}" type="presOf" srcId="{F7E6E0AA-131A-4375-AB3C-5EC7A0EA5E0D}" destId="{CDAD9FF4-667C-4ECE-990C-858DC40BFC81}" srcOrd="1" destOrd="0" presId="urn:microsoft.com/office/officeart/2005/8/layout/hierarchy3"/>
    <dgm:cxn modelId="{FB89D5E5-CE5A-4779-AA2E-A675C8DA9310}" srcId="{4BF1477A-8B02-4CD2-8F6C-55CA0D71C025}" destId="{628AAB5B-C244-4181-A3C0-3243C9726814}" srcOrd="0" destOrd="0" parTransId="{861DB2CB-D984-499B-947F-FAC5026E1964}" sibTransId="{FDDE4EE5-397C-428C-9452-C684393188D1}"/>
    <dgm:cxn modelId="{E74CE2AF-E638-4EC3-98FF-ECC22511AA6A}" type="presOf" srcId="{60EA0534-0EF2-4222-9162-A6B9448CB53B}" destId="{F97BFB2C-A500-40AC-9CD0-5CF81C193927}" srcOrd="0" destOrd="0" presId="urn:microsoft.com/office/officeart/2005/8/layout/hierarchy3"/>
    <dgm:cxn modelId="{E0F0958C-3EE1-43CB-B013-FEEE54E03E3E}" srcId="{5D98A513-6C18-4A83-826D-E6C5763B141F}" destId="{EAA85792-CE58-4502-BFD4-1327F65C2700}" srcOrd="0" destOrd="0" parTransId="{F29C29B3-559F-4E5E-BC40-BF34458D28A6}" sibTransId="{986A036C-0062-426E-AFF7-B468F32EDBE6}"/>
    <dgm:cxn modelId="{3A655BAF-86B8-4475-8B69-E0F5871C8FA6}" srcId="{04206956-C3C0-4929-A7A6-CD7D711FD628}" destId="{4BF1477A-8B02-4CD2-8F6C-55CA0D71C025}" srcOrd="2" destOrd="0" parTransId="{FA523EB3-D220-4925-86D9-0820B543268B}" sibTransId="{E09287C9-E060-45E4-9EB6-2BE35E7011E3}"/>
    <dgm:cxn modelId="{94935568-2FE3-492D-A4EA-DD14811FE13B}" srcId="{04206956-C3C0-4929-A7A6-CD7D711FD628}" destId="{5D98A513-6C18-4A83-826D-E6C5763B141F}" srcOrd="1" destOrd="0" parTransId="{EDDB589A-9E9A-4B4E-A666-C3239960DD9D}" sibTransId="{5BDCD138-737C-4B41-99EC-ED709284AF1C}"/>
    <dgm:cxn modelId="{8F823036-E411-41B1-9CAF-A0D8EE8E3341}" type="presParOf" srcId="{53F75691-74F7-4EAB-92C5-B2DA2EC87FF7}" destId="{7CB98709-2AB4-4AB0-A4EA-51CA572CCFE7}" srcOrd="0" destOrd="0" presId="urn:microsoft.com/office/officeart/2005/8/layout/hierarchy3"/>
    <dgm:cxn modelId="{F1267E5F-B1B8-4A74-8484-D203A6F246D0}" type="presParOf" srcId="{7CB98709-2AB4-4AB0-A4EA-51CA572CCFE7}" destId="{3A8B4449-5752-492E-8087-442B113E5E2C}" srcOrd="0" destOrd="0" presId="urn:microsoft.com/office/officeart/2005/8/layout/hierarchy3"/>
    <dgm:cxn modelId="{82DB5CC9-9B04-43DF-A4FC-19A2F2040E0F}" type="presParOf" srcId="{3A8B4449-5752-492E-8087-442B113E5E2C}" destId="{EE28DA0D-C505-4D58-B0DA-61AFA427B768}" srcOrd="0" destOrd="0" presId="urn:microsoft.com/office/officeart/2005/8/layout/hierarchy3"/>
    <dgm:cxn modelId="{2F3DCB97-750C-48AE-973B-666C253BDC15}" type="presParOf" srcId="{3A8B4449-5752-492E-8087-442B113E5E2C}" destId="{CDAD9FF4-667C-4ECE-990C-858DC40BFC81}" srcOrd="1" destOrd="0" presId="urn:microsoft.com/office/officeart/2005/8/layout/hierarchy3"/>
    <dgm:cxn modelId="{2CF6E40F-189A-4B0A-9523-9523F1885115}" type="presParOf" srcId="{7CB98709-2AB4-4AB0-A4EA-51CA572CCFE7}" destId="{42E92581-13D5-491E-8793-B08DA6B83279}" srcOrd="1" destOrd="0" presId="urn:microsoft.com/office/officeart/2005/8/layout/hierarchy3"/>
    <dgm:cxn modelId="{D046FAFB-F069-4A83-B56A-080226A1AB6E}" type="presParOf" srcId="{42E92581-13D5-491E-8793-B08DA6B83279}" destId="{700CAF1C-5446-41A6-B5C5-464A903EA8D5}" srcOrd="0" destOrd="0" presId="urn:microsoft.com/office/officeart/2005/8/layout/hierarchy3"/>
    <dgm:cxn modelId="{6C143EE4-CC15-48E9-9F2E-E56B7AB673CC}" type="presParOf" srcId="{42E92581-13D5-491E-8793-B08DA6B83279}" destId="{0574698E-451C-4932-B04D-7855EEBBB634}" srcOrd="1" destOrd="0" presId="urn:microsoft.com/office/officeart/2005/8/layout/hierarchy3"/>
    <dgm:cxn modelId="{E292A383-4590-4B34-9257-31CC1249CF1B}" type="presParOf" srcId="{42E92581-13D5-491E-8793-B08DA6B83279}" destId="{F97BFB2C-A500-40AC-9CD0-5CF81C193927}" srcOrd="2" destOrd="0" presId="urn:microsoft.com/office/officeart/2005/8/layout/hierarchy3"/>
    <dgm:cxn modelId="{A8D635E7-C74E-4875-9CCD-A9D0503A7C49}" type="presParOf" srcId="{42E92581-13D5-491E-8793-B08DA6B83279}" destId="{D02E2E23-2689-49B6-81C0-BFCFC5C1457C}" srcOrd="3" destOrd="0" presId="urn:microsoft.com/office/officeart/2005/8/layout/hierarchy3"/>
    <dgm:cxn modelId="{8EA8DA71-80A5-4A96-AB57-1F0FC16FAF43}" type="presParOf" srcId="{53F75691-74F7-4EAB-92C5-B2DA2EC87FF7}" destId="{9A149DD4-0062-4E23-B32C-F7584A1E9EA6}" srcOrd="1" destOrd="0" presId="urn:microsoft.com/office/officeart/2005/8/layout/hierarchy3"/>
    <dgm:cxn modelId="{0839654C-6DF9-46C6-B2EE-E9937BAF2D04}" type="presParOf" srcId="{9A149DD4-0062-4E23-B32C-F7584A1E9EA6}" destId="{B927E26B-D4D8-48B4-8C61-5E25A604D0AB}" srcOrd="0" destOrd="0" presId="urn:microsoft.com/office/officeart/2005/8/layout/hierarchy3"/>
    <dgm:cxn modelId="{DE894852-1A24-4933-B13E-769BDE35BDF4}" type="presParOf" srcId="{B927E26B-D4D8-48B4-8C61-5E25A604D0AB}" destId="{5166E3D9-4C07-4430-9027-DF7FEA515940}" srcOrd="0" destOrd="0" presId="urn:microsoft.com/office/officeart/2005/8/layout/hierarchy3"/>
    <dgm:cxn modelId="{B81EA48C-39D0-49E6-B989-6588E2150CF6}" type="presParOf" srcId="{B927E26B-D4D8-48B4-8C61-5E25A604D0AB}" destId="{CC33D839-60A8-454C-88EA-9C9ABFDE8F28}" srcOrd="1" destOrd="0" presId="urn:microsoft.com/office/officeart/2005/8/layout/hierarchy3"/>
    <dgm:cxn modelId="{1D78ED19-4597-4A63-9625-3A773EF5A9F4}" type="presParOf" srcId="{9A149DD4-0062-4E23-B32C-F7584A1E9EA6}" destId="{64D420EE-781E-4EFB-9B3D-07DB6C9C0A9D}" srcOrd="1" destOrd="0" presId="urn:microsoft.com/office/officeart/2005/8/layout/hierarchy3"/>
    <dgm:cxn modelId="{B7F4832E-5771-4DF6-8D21-3A4E9809E41F}" type="presParOf" srcId="{64D420EE-781E-4EFB-9B3D-07DB6C9C0A9D}" destId="{AF564513-E519-47E6-8A94-AAEC8B1572EA}" srcOrd="0" destOrd="0" presId="urn:microsoft.com/office/officeart/2005/8/layout/hierarchy3"/>
    <dgm:cxn modelId="{BCD84E11-DFCA-4456-9EA5-75FE905B3F1E}" type="presParOf" srcId="{64D420EE-781E-4EFB-9B3D-07DB6C9C0A9D}" destId="{8350E43D-9FA9-4719-B9C7-1A079DE1EEF6}" srcOrd="1" destOrd="0" presId="urn:microsoft.com/office/officeart/2005/8/layout/hierarchy3"/>
    <dgm:cxn modelId="{C1E15DED-C0F8-418A-859F-768EC5EB32E5}" type="presParOf" srcId="{64D420EE-781E-4EFB-9B3D-07DB6C9C0A9D}" destId="{8C25C2F5-20DF-4AA3-8065-0E9407B0FA62}" srcOrd="2" destOrd="0" presId="urn:microsoft.com/office/officeart/2005/8/layout/hierarchy3"/>
    <dgm:cxn modelId="{F891F146-C249-4627-B62C-4F49ABAEA3A9}" type="presParOf" srcId="{64D420EE-781E-4EFB-9B3D-07DB6C9C0A9D}" destId="{74A9034A-AC59-4F9A-B67E-6533C81C0E4C}" srcOrd="3" destOrd="0" presId="urn:microsoft.com/office/officeart/2005/8/layout/hierarchy3"/>
    <dgm:cxn modelId="{BFE7F5BB-DEBD-48F6-AD05-05AD8EA8661F}" type="presParOf" srcId="{53F75691-74F7-4EAB-92C5-B2DA2EC87FF7}" destId="{CE4D0C65-9375-44C9-8DFF-1C97A1116221}" srcOrd="2" destOrd="0" presId="urn:microsoft.com/office/officeart/2005/8/layout/hierarchy3"/>
    <dgm:cxn modelId="{E2553702-EC42-4A39-9C7A-DFC85B6EBD71}" type="presParOf" srcId="{CE4D0C65-9375-44C9-8DFF-1C97A1116221}" destId="{2AA51E6C-F8A1-417E-9A74-75B92B044AE7}" srcOrd="0" destOrd="0" presId="urn:microsoft.com/office/officeart/2005/8/layout/hierarchy3"/>
    <dgm:cxn modelId="{6EE725C2-4CAF-44C2-8BDB-68B9C8DF270F}" type="presParOf" srcId="{2AA51E6C-F8A1-417E-9A74-75B92B044AE7}" destId="{6E4DD911-9773-44D4-A8CD-5071CBA58999}" srcOrd="0" destOrd="0" presId="urn:microsoft.com/office/officeart/2005/8/layout/hierarchy3"/>
    <dgm:cxn modelId="{8619367F-5423-43E6-A716-93CF30D9EF96}" type="presParOf" srcId="{2AA51E6C-F8A1-417E-9A74-75B92B044AE7}" destId="{E5860824-9E64-4406-9E90-422245BAF0FE}" srcOrd="1" destOrd="0" presId="urn:microsoft.com/office/officeart/2005/8/layout/hierarchy3"/>
    <dgm:cxn modelId="{5C47AE74-4BB5-4E2C-AD40-8540EFFC671A}" type="presParOf" srcId="{CE4D0C65-9375-44C9-8DFF-1C97A1116221}" destId="{21558BCB-A7AD-494D-ABFC-3DC4B4DB9C5A}" srcOrd="1" destOrd="0" presId="urn:microsoft.com/office/officeart/2005/8/layout/hierarchy3"/>
    <dgm:cxn modelId="{D27946D6-E98A-4DE8-B515-7CE9DC17769E}" type="presParOf" srcId="{21558BCB-A7AD-494D-ABFC-3DC4B4DB9C5A}" destId="{B15046B1-E748-4E42-8238-4033E38C59BE}" srcOrd="0" destOrd="0" presId="urn:microsoft.com/office/officeart/2005/8/layout/hierarchy3"/>
    <dgm:cxn modelId="{87832E9A-3700-4B22-9C6E-5A873B69C581}" type="presParOf" srcId="{21558BCB-A7AD-494D-ABFC-3DC4B4DB9C5A}" destId="{880AF67D-995D-416C-A3E6-683ADBA65C76}" srcOrd="1" destOrd="0" presId="urn:microsoft.com/office/officeart/2005/8/layout/hierarchy3"/>
    <dgm:cxn modelId="{998E776C-7557-48A5-9EA9-49F778B69E34}" type="presParOf" srcId="{21558BCB-A7AD-494D-ABFC-3DC4B4DB9C5A}" destId="{B34EE21F-857A-472B-84B1-EE52D22DF3AE}" srcOrd="2" destOrd="0" presId="urn:microsoft.com/office/officeart/2005/8/layout/hierarchy3"/>
    <dgm:cxn modelId="{BC157AE5-47F3-4BC8-ABFF-429E5A25A465}" type="presParOf" srcId="{21558BCB-A7AD-494D-ABFC-3DC4B4DB9C5A}" destId="{F381F4F9-C7E3-403E-9DB7-5EE3A24F456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FE4172-EE0A-463A-98DD-9A0ECF2E8CE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55545A-A255-4924-B36A-CDFD547E6EF4}">
      <dgm:prSet phldrT="[Texto]"/>
      <dgm:spPr/>
      <dgm:t>
        <a:bodyPr/>
        <a:lstStyle/>
        <a:p>
          <a:r>
            <a:rPr lang="pt-BR" dirty="0" smtClean="0"/>
            <a:t>Planejamento Especial</a:t>
          </a:r>
          <a:endParaRPr lang="pt-BR" dirty="0"/>
        </a:p>
      </dgm:t>
    </dgm:pt>
    <dgm:pt modelId="{996D2D42-C461-4FD6-AB05-2767E71FEE5A}" type="parTrans" cxnId="{D94FBE84-5B77-43F8-9088-DCDBEA656ADF}">
      <dgm:prSet/>
      <dgm:spPr/>
      <dgm:t>
        <a:bodyPr/>
        <a:lstStyle/>
        <a:p>
          <a:endParaRPr lang="pt-BR"/>
        </a:p>
      </dgm:t>
    </dgm:pt>
    <dgm:pt modelId="{133F6EB4-83B9-4E6E-BDA5-0DF072D576C2}" type="sibTrans" cxnId="{D94FBE84-5B77-43F8-9088-DCDBEA656ADF}">
      <dgm:prSet/>
      <dgm:spPr/>
      <dgm:t>
        <a:bodyPr/>
        <a:lstStyle/>
        <a:p>
          <a:endParaRPr lang="pt-BR"/>
        </a:p>
      </dgm:t>
    </dgm:pt>
    <dgm:pt modelId="{88F16932-9CFD-4531-9CC4-157E2B5A5702}">
      <dgm:prSet phldrT="[Texto]"/>
      <dgm:spPr/>
      <dgm:t>
        <a:bodyPr/>
        <a:lstStyle/>
        <a:p>
          <a:r>
            <a:rPr lang="pt-BR" dirty="0" smtClean="0"/>
            <a:t>Meios</a:t>
          </a:r>
          <a:endParaRPr lang="pt-BR" dirty="0"/>
        </a:p>
      </dgm:t>
    </dgm:pt>
    <dgm:pt modelId="{5EB498F9-907F-4F42-86B1-96C6C8FE3F6C}" type="parTrans" cxnId="{BC5BC022-D243-45CF-816B-5D0086E75592}">
      <dgm:prSet/>
      <dgm:spPr/>
      <dgm:t>
        <a:bodyPr/>
        <a:lstStyle/>
        <a:p>
          <a:endParaRPr lang="pt-BR"/>
        </a:p>
      </dgm:t>
    </dgm:pt>
    <dgm:pt modelId="{663BB48D-835E-4BEC-AAFE-CE859D2850C3}" type="sibTrans" cxnId="{BC5BC022-D243-45CF-816B-5D0086E75592}">
      <dgm:prSet/>
      <dgm:spPr/>
      <dgm:t>
        <a:bodyPr/>
        <a:lstStyle/>
        <a:p>
          <a:endParaRPr lang="pt-BR"/>
        </a:p>
      </dgm:t>
    </dgm:pt>
    <dgm:pt modelId="{93709D30-0716-4526-9E30-4873D555A0F3}">
      <dgm:prSet phldrT="[Texto]"/>
      <dgm:spPr/>
      <dgm:t>
        <a:bodyPr/>
        <a:lstStyle/>
        <a:p>
          <a:r>
            <a:rPr lang="pt-BR" dirty="0" smtClean="0"/>
            <a:t>Objetivos específicos </a:t>
          </a:r>
          <a:endParaRPr lang="pt-BR" dirty="0"/>
        </a:p>
      </dgm:t>
    </dgm:pt>
    <dgm:pt modelId="{7E99A56A-D53D-4F0E-B67A-F551AF62C0E5}" type="parTrans" cxnId="{1C580A0B-C9D6-4F47-B058-4544795CD8E1}">
      <dgm:prSet/>
      <dgm:spPr/>
      <dgm:t>
        <a:bodyPr/>
        <a:lstStyle/>
        <a:p>
          <a:endParaRPr lang="pt-BR"/>
        </a:p>
      </dgm:t>
    </dgm:pt>
    <dgm:pt modelId="{5CD7FD65-DF83-4A6B-AB1C-0D4D82632A15}" type="sibTrans" cxnId="{1C580A0B-C9D6-4F47-B058-4544795CD8E1}">
      <dgm:prSet/>
      <dgm:spPr/>
      <dgm:t>
        <a:bodyPr/>
        <a:lstStyle/>
        <a:p>
          <a:endParaRPr lang="pt-BR"/>
        </a:p>
      </dgm:t>
    </dgm:pt>
    <dgm:pt modelId="{95C6B1F1-A75B-4E68-8C69-4122C826C3CE}" type="pres">
      <dgm:prSet presAssocID="{0EFE4172-EE0A-463A-98DD-9A0ECF2E8C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750612-BF52-4751-AE7C-F9C4B3E28B1B}" type="pres">
      <dgm:prSet presAssocID="{93709D30-0716-4526-9E30-4873D555A0F3}" presName="boxAndChildren" presStyleCnt="0"/>
      <dgm:spPr/>
    </dgm:pt>
    <dgm:pt modelId="{24FB9799-5D4F-450C-AF11-7D096CF3B496}" type="pres">
      <dgm:prSet presAssocID="{93709D30-0716-4526-9E30-4873D555A0F3}" presName="parentTextBox" presStyleLbl="node1" presStyleIdx="0" presStyleCnt="3"/>
      <dgm:spPr/>
      <dgm:t>
        <a:bodyPr/>
        <a:lstStyle/>
        <a:p>
          <a:endParaRPr lang="pt-BR"/>
        </a:p>
      </dgm:t>
    </dgm:pt>
    <dgm:pt modelId="{F164F6CC-37EC-418B-B843-663BF79D5241}" type="pres">
      <dgm:prSet presAssocID="{663BB48D-835E-4BEC-AAFE-CE859D2850C3}" presName="sp" presStyleCnt="0"/>
      <dgm:spPr/>
    </dgm:pt>
    <dgm:pt modelId="{038FCB3C-182B-4902-B10B-CCC24E6660A0}" type="pres">
      <dgm:prSet presAssocID="{88F16932-9CFD-4531-9CC4-157E2B5A5702}" presName="arrowAndChildren" presStyleCnt="0"/>
      <dgm:spPr/>
    </dgm:pt>
    <dgm:pt modelId="{576B7AD2-6A66-4845-AD2E-FCAF8A8DE3CC}" type="pres">
      <dgm:prSet presAssocID="{88F16932-9CFD-4531-9CC4-157E2B5A5702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315DC5EB-1DF9-4F0E-AFF3-AEA713C24014}" type="pres">
      <dgm:prSet presAssocID="{133F6EB4-83B9-4E6E-BDA5-0DF072D576C2}" presName="sp" presStyleCnt="0"/>
      <dgm:spPr/>
    </dgm:pt>
    <dgm:pt modelId="{09C9319C-396D-47C6-9D54-BD8D1DE1E5B3}" type="pres">
      <dgm:prSet presAssocID="{3455545A-A255-4924-B36A-CDFD547E6EF4}" presName="arrowAndChildren" presStyleCnt="0"/>
      <dgm:spPr/>
    </dgm:pt>
    <dgm:pt modelId="{7FA56278-2B84-40DC-A48C-FA3A434FE2A7}" type="pres">
      <dgm:prSet presAssocID="{3455545A-A255-4924-B36A-CDFD547E6EF4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1C580A0B-C9D6-4F47-B058-4544795CD8E1}" srcId="{0EFE4172-EE0A-463A-98DD-9A0ECF2E8CE4}" destId="{93709D30-0716-4526-9E30-4873D555A0F3}" srcOrd="2" destOrd="0" parTransId="{7E99A56A-D53D-4F0E-B67A-F551AF62C0E5}" sibTransId="{5CD7FD65-DF83-4A6B-AB1C-0D4D82632A15}"/>
    <dgm:cxn modelId="{B827F94D-F430-40C7-87E9-C9B85FAC0469}" type="presOf" srcId="{88F16932-9CFD-4531-9CC4-157E2B5A5702}" destId="{576B7AD2-6A66-4845-AD2E-FCAF8A8DE3CC}" srcOrd="0" destOrd="0" presId="urn:microsoft.com/office/officeart/2005/8/layout/process4"/>
    <dgm:cxn modelId="{D94FBE84-5B77-43F8-9088-DCDBEA656ADF}" srcId="{0EFE4172-EE0A-463A-98DD-9A0ECF2E8CE4}" destId="{3455545A-A255-4924-B36A-CDFD547E6EF4}" srcOrd="0" destOrd="0" parTransId="{996D2D42-C461-4FD6-AB05-2767E71FEE5A}" sibTransId="{133F6EB4-83B9-4E6E-BDA5-0DF072D576C2}"/>
    <dgm:cxn modelId="{D0AF16DF-9758-4694-A003-B93BDFDE6EAE}" type="presOf" srcId="{3455545A-A255-4924-B36A-CDFD547E6EF4}" destId="{7FA56278-2B84-40DC-A48C-FA3A434FE2A7}" srcOrd="0" destOrd="0" presId="urn:microsoft.com/office/officeart/2005/8/layout/process4"/>
    <dgm:cxn modelId="{2AC886D8-FCE1-4498-8CAF-11B2F75E9817}" type="presOf" srcId="{0EFE4172-EE0A-463A-98DD-9A0ECF2E8CE4}" destId="{95C6B1F1-A75B-4E68-8C69-4122C826C3CE}" srcOrd="0" destOrd="0" presId="urn:microsoft.com/office/officeart/2005/8/layout/process4"/>
    <dgm:cxn modelId="{F0D75E92-D334-4FFD-8464-65BF8E156C93}" type="presOf" srcId="{93709D30-0716-4526-9E30-4873D555A0F3}" destId="{24FB9799-5D4F-450C-AF11-7D096CF3B496}" srcOrd="0" destOrd="0" presId="urn:microsoft.com/office/officeart/2005/8/layout/process4"/>
    <dgm:cxn modelId="{BC5BC022-D243-45CF-816B-5D0086E75592}" srcId="{0EFE4172-EE0A-463A-98DD-9A0ECF2E8CE4}" destId="{88F16932-9CFD-4531-9CC4-157E2B5A5702}" srcOrd="1" destOrd="0" parTransId="{5EB498F9-907F-4F42-86B1-96C6C8FE3F6C}" sibTransId="{663BB48D-835E-4BEC-AAFE-CE859D2850C3}"/>
    <dgm:cxn modelId="{56EAD459-4B2B-4EC9-9DE8-54C235AB522B}" type="presParOf" srcId="{95C6B1F1-A75B-4E68-8C69-4122C826C3CE}" destId="{05750612-BF52-4751-AE7C-F9C4B3E28B1B}" srcOrd="0" destOrd="0" presId="urn:microsoft.com/office/officeart/2005/8/layout/process4"/>
    <dgm:cxn modelId="{B25C8C37-DB23-4813-B84A-EC5A7099CD0D}" type="presParOf" srcId="{05750612-BF52-4751-AE7C-F9C4B3E28B1B}" destId="{24FB9799-5D4F-450C-AF11-7D096CF3B496}" srcOrd="0" destOrd="0" presId="urn:microsoft.com/office/officeart/2005/8/layout/process4"/>
    <dgm:cxn modelId="{0D8F80C5-B828-49D2-BB0C-6C40FF1152BB}" type="presParOf" srcId="{95C6B1F1-A75B-4E68-8C69-4122C826C3CE}" destId="{F164F6CC-37EC-418B-B843-663BF79D5241}" srcOrd="1" destOrd="0" presId="urn:microsoft.com/office/officeart/2005/8/layout/process4"/>
    <dgm:cxn modelId="{A3C83AE6-03FA-42E2-98C0-A652E76D3308}" type="presParOf" srcId="{95C6B1F1-A75B-4E68-8C69-4122C826C3CE}" destId="{038FCB3C-182B-4902-B10B-CCC24E6660A0}" srcOrd="2" destOrd="0" presId="urn:microsoft.com/office/officeart/2005/8/layout/process4"/>
    <dgm:cxn modelId="{4BE63993-F9A2-4F77-A6C7-5C9F9FBBD0A8}" type="presParOf" srcId="{038FCB3C-182B-4902-B10B-CCC24E6660A0}" destId="{576B7AD2-6A66-4845-AD2E-FCAF8A8DE3CC}" srcOrd="0" destOrd="0" presId="urn:microsoft.com/office/officeart/2005/8/layout/process4"/>
    <dgm:cxn modelId="{EBF81B3B-EA21-4F7A-82C4-50B6FC7D7110}" type="presParOf" srcId="{95C6B1F1-A75B-4E68-8C69-4122C826C3CE}" destId="{315DC5EB-1DF9-4F0E-AFF3-AEA713C24014}" srcOrd="3" destOrd="0" presId="urn:microsoft.com/office/officeart/2005/8/layout/process4"/>
    <dgm:cxn modelId="{38F40609-146A-4C15-A52F-94B9B0E73390}" type="presParOf" srcId="{95C6B1F1-A75B-4E68-8C69-4122C826C3CE}" destId="{09C9319C-396D-47C6-9D54-BD8D1DE1E5B3}" srcOrd="4" destOrd="0" presId="urn:microsoft.com/office/officeart/2005/8/layout/process4"/>
    <dgm:cxn modelId="{BFD7C3EF-907F-451E-B651-3B4BDB9A3B13}" type="presParOf" srcId="{09C9319C-396D-47C6-9D54-BD8D1DE1E5B3}" destId="{7FA56278-2B84-40DC-A48C-FA3A434FE2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FE4172-EE0A-463A-98DD-9A0ECF2E8CE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55545A-A255-4924-B36A-CDFD547E6EF4}">
      <dgm:prSet phldrT="[Texto]"/>
      <dgm:spPr/>
      <dgm:t>
        <a:bodyPr/>
        <a:lstStyle/>
        <a:p>
          <a:r>
            <a:rPr lang="pt-BR" dirty="0" smtClean="0"/>
            <a:t>Planejamento Geral</a:t>
          </a:r>
          <a:endParaRPr lang="pt-BR" dirty="0"/>
        </a:p>
      </dgm:t>
    </dgm:pt>
    <dgm:pt modelId="{996D2D42-C461-4FD6-AB05-2767E71FEE5A}" type="parTrans" cxnId="{D94FBE84-5B77-43F8-9088-DCDBEA656ADF}">
      <dgm:prSet/>
      <dgm:spPr/>
      <dgm:t>
        <a:bodyPr/>
        <a:lstStyle/>
        <a:p>
          <a:endParaRPr lang="pt-BR"/>
        </a:p>
      </dgm:t>
    </dgm:pt>
    <dgm:pt modelId="{133F6EB4-83B9-4E6E-BDA5-0DF072D576C2}" type="sibTrans" cxnId="{D94FBE84-5B77-43F8-9088-DCDBEA656ADF}">
      <dgm:prSet/>
      <dgm:spPr/>
      <dgm:t>
        <a:bodyPr/>
        <a:lstStyle/>
        <a:p>
          <a:endParaRPr lang="pt-BR"/>
        </a:p>
      </dgm:t>
    </dgm:pt>
    <dgm:pt modelId="{88F16932-9CFD-4531-9CC4-157E2B5A5702}">
      <dgm:prSet phldrT="[Texto]"/>
      <dgm:spPr/>
      <dgm:t>
        <a:bodyPr/>
        <a:lstStyle/>
        <a:p>
          <a:r>
            <a:rPr lang="pt-BR" dirty="0" smtClean="0"/>
            <a:t>Meios</a:t>
          </a:r>
          <a:endParaRPr lang="pt-BR" dirty="0"/>
        </a:p>
      </dgm:t>
    </dgm:pt>
    <dgm:pt modelId="{5EB498F9-907F-4F42-86B1-96C6C8FE3F6C}" type="parTrans" cxnId="{BC5BC022-D243-45CF-816B-5D0086E75592}">
      <dgm:prSet/>
      <dgm:spPr/>
      <dgm:t>
        <a:bodyPr/>
        <a:lstStyle/>
        <a:p>
          <a:endParaRPr lang="pt-BR"/>
        </a:p>
      </dgm:t>
    </dgm:pt>
    <dgm:pt modelId="{663BB48D-835E-4BEC-AAFE-CE859D2850C3}" type="sibTrans" cxnId="{BC5BC022-D243-45CF-816B-5D0086E75592}">
      <dgm:prSet/>
      <dgm:spPr/>
      <dgm:t>
        <a:bodyPr/>
        <a:lstStyle/>
        <a:p>
          <a:endParaRPr lang="pt-BR"/>
        </a:p>
      </dgm:t>
    </dgm:pt>
    <dgm:pt modelId="{93709D30-0716-4526-9E30-4873D555A0F3}">
      <dgm:prSet phldrT="[Texto]"/>
      <dgm:spPr/>
      <dgm:t>
        <a:bodyPr/>
        <a:lstStyle/>
        <a:p>
          <a:r>
            <a:rPr lang="pt-BR" dirty="0" smtClean="0"/>
            <a:t>Objetivos permanente </a:t>
          </a:r>
          <a:endParaRPr lang="pt-BR" dirty="0"/>
        </a:p>
      </dgm:t>
    </dgm:pt>
    <dgm:pt modelId="{7E99A56A-D53D-4F0E-B67A-F551AF62C0E5}" type="parTrans" cxnId="{1C580A0B-C9D6-4F47-B058-4544795CD8E1}">
      <dgm:prSet/>
      <dgm:spPr/>
      <dgm:t>
        <a:bodyPr/>
        <a:lstStyle/>
        <a:p>
          <a:endParaRPr lang="pt-BR"/>
        </a:p>
      </dgm:t>
    </dgm:pt>
    <dgm:pt modelId="{5CD7FD65-DF83-4A6B-AB1C-0D4D82632A15}" type="sibTrans" cxnId="{1C580A0B-C9D6-4F47-B058-4544795CD8E1}">
      <dgm:prSet/>
      <dgm:spPr/>
      <dgm:t>
        <a:bodyPr/>
        <a:lstStyle/>
        <a:p>
          <a:endParaRPr lang="pt-BR"/>
        </a:p>
      </dgm:t>
    </dgm:pt>
    <dgm:pt modelId="{95C6B1F1-A75B-4E68-8C69-4122C826C3CE}" type="pres">
      <dgm:prSet presAssocID="{0EFE4172-EE0A-463A-98DD-9A0ECF2E8C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750612-BF52-4751-AE7C-F9C4B3E28B1B}" type="pres">
      <dgm:prSet presAssocID="{93709D30-0716-4526-9E30-4873D555A0F3}" presName="boxAndChildren" presStyleCnt="0"/>
      <dgm:spPr/>
    </dgm:pt>
    <dgm:pt modelId="{24FB9799-5D4F-450C-AF11-7D096CF3B496}" type="pres">
      <dgm:prSet presAssocID="{93709D30-0716-4526-9E30-4873D555A0F3}" presName="parentTextBox" presStyleLbl="node1" presStyleIdx="0" presStyleCnt="3"/>
      <dgm:spPr/>
      <dgm:t>
        <a:bodyPr/>
        <a:lstStyle/>
        <a:p>
          <a:endParaRPr lang="pt-BR"/>
        </a:p>
      </dgm:t>
    </dgm:pt>
    <dgm:pt modelId="{F164F6CC-37EC-418B-B843-663BF79D5241}" type="pres">
      <dgm:prSet presAssocID="{663BB48D-835E-4BEC-AAFE-CE859D2850C3}" presName="sp" presStyleCnt="0"/>
      <dgm:spPr/>
    </dgm:pt>
    <dgm:pt modelId="{038FCB3C-182B-4902-B10B-CCC24E6660A0}" type="pres">
      <dgm:prSet presAssocID="{88F16932-9CFD-4531-9CC4-157E2B5A5702}" presName="arrowAndChildren" presStyleCnt="0"/>
      <dgm:spPr/>
    </dgm:pt>
    <dgm:pt modelId="{576B7AD2-6A66-4845-AD2E-FCAF8A8DE3CC}" type="pres">
      <dgm:prSet presAssocID="{88F16932-9CFD-4531-9CC4-157E2B5A5702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315DC5EB-1DF9-4F0E-AFF3-AEA713C24014}" type="pres">
      <dgm:prSet presAssocID="{133F6EB4-83B9-4E6E-BDA5-0DF072D576C2}" presName="sp" presStyleCnt="0"/>
      <dgm:spPr/>
    </dgm:pt>
    <dgm:pt modelId="{09C9319C-396D-47C6-9D54-BD8D1DE1E5B3}" type="pres">
      <dgm:prSet presAssocID="{3455545A-A255-4924-B36A-CDFD547E6EF4}" presName="arrowAndChildren" presStyleCnt="0"/>
      <dgm:spPr/>
    </dgm:pt>
    <dgm:pt modelId="{7FA56278-2B84-40DC-A48C-FA3A434FE2A7}" type="pres">
      <dgm:prSet presAssocID="{3455545A-A255-4924-B36A-CDFD547E6EF4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3E768DF6-71EF-4D92-A37C-BE72E5E0A258}" type="presOf" srcId="{0EFE4172-EE0A-463A-98DD-9A0ECF2E8CE4}" destId="{95C6B1F1-A75B-4E68-8C69-4122C826C3CE}" srcOrd="0" destOrd="0" presId="urn:microsoft.com/office/officeart/2005/8/layout/process4"/>
    <dgm:cxn modelId="{1C580A0B-C9D6-4F47-B058-4544795CD8E1}" srcId="{0EFE4172-EE0A-463A-98DD-9A0ECF2E8CE4}" destId="{93709D30-0716-4526-9E30-4873D555A0F3}" srcOrd="2" destOrd="0" parTransId="{7E99A56A-D53D-4F0E-B67A-F551AF62C0E5}" sibTransId="{5CD7FD65-DF83-4A6B-AB1C-0D4D82632A15}"/>
    <dgm:cxn modelId="{D94FBE84-5B77-43F8-9088-DCDBEA656ADF}" srcId="{0EFE4172-EE0A-463A-98DD-9A0ECF2E8CE4}" destId="{3455545A-A255-4924-B36A-CDFD547E6EF4}" srcOrd="0" destOrd="0" parTransId="{996D2D42-C461-4FD6-AB05-2767E71FEE5A}" sibTransId="{133F6EB4-83B9-4E6E-BDA5-0DF072D576C2}"/>
    <dgm:cxn modelId="{2D28B4D4-0166-469B-8196-C1AC614AA24A}" type="presOf" srcId="{93709D30-0716-4526-9E30-4873D555A0F3}" destId="{24FB9799-5D4F-450C-AF11-7D096CF3B496}" srcOrd="0" destOrd="0" presId="urn:microsoft.com/office/officeart/2005/8/layout/process4"/>
    <dgm:cxn modelId="{B661F3FC-A690-48CF-8CD1-DD9215CF1C6D}" type="presOf" srcId="{88F16932-9CFD-4531-9CC4-157E2B5A5702}" destId="{576B7AD2-6A66-4845-AD2E-FCAF8A8DE3CC}" srcOrd="0" destOrd="0" presId="urn:microsoft.com/office/officeart/2005/8/layout/process4"/>
    <dgm:cxn modelId="{ECC29A08-93FF-4F63-A000-8F6D6C93100A}" type="presOf" srcId="{3455545A-A255-4924-B36A-CDFD547E6EF4}" destId="{7FA56278-2B84-40DC-A48C-FA3A434FE2A7}" srcOrd="0" destOrd="0" presId="urn:microsoft.com/office/officeart/2005/8/layout/process4"/>
    <dgm:cxn modelId="{BC5BC022-D243-45CF-816B-5D0086E75592}" srcId="{0EFE4172-EE0A-463A-98DD-9A0ECF2E8CE4}" destId="{88F16932-9CFD-4531-9CC4-157E2B5A5702}" srcOrd="1" destOrd="0" parTransId="{5EB498F9-907F-4F42-86B1-96C6C8FE3F6C}" sibTransId="{663BB48D-835E-4BEC-AAFE-CE859D2850C3}"/>
    <dgm:cxn modelId="{CECB44AF-BC79-4E8D-9B23-253AA04874A2}" type="presParOf" srcId="{95C6B1F1-A75B-4E68-8C69-4122C826C3CE}" destId="{05750612-BF52-4751-AE7C-F9C4B3E28B1B}" srcOrd="0" destOrd="0" presId="urn:microsoft.com/office/officeart/2005/8/layout/process4"/>
    <dgm:cxn modelId="{2C0FD866-86D9-420F-85BE-3E09F6917038}" type="presParOf" srcId="{05750612-BF52-4751-AE7C-F9C4B3E28B1B}" destId="{24FB9799-5D4F-450C-AF11-7D096CF3B496}" srcOrd="0" destOrd="0" presId="urn:microsoft.com/office/officeart/2005/8/layout/process4"/>
    <dgm:cxn modelId="{8642E77B-D8CE-4680-A856-B403F14DF3DE}" type="presParOf" srcId="{95C6B1F1-A75B-4E68-8C69-4122C826C3CE}" destId="{F164F6CC-37EC-418B-B843-663BF79D5241}" srcOrd="1" destOrd="0" presId="urn:microsoft.com/office/officeart/2005/8/layout/process4"/>
    <dgm:cxn modelId="{3CDD118B-68AD-4E8C-9343-B1A180CCA496}" type="presParOf" srcId="{95C6B1F1-A75B-4E68-8C69-4122C826C3CE}" destId="{038FCB3C-182B-4902-B10B-CCC24E6660A0}" srcOrd="2" destOrd="0" presId="urn:microsoft.com/office/officeart/2005/8/layout/process4"/>
    <dgm:cxn modelId="{B07092A6-E7EA-49CE-B305-D8762482344E}" type="presParOf" srcId="{038FCB3C-182B-4902-B10B-CCC24E6660A0}" destId="{576B7AD2-6A66-4845-AD2E-FCAF8A8DE3CC}" srcOrd="0" destOrd="0" presId="urn:microsoft.com/office/officeart/2005/8/layout/process4"/>
    <dgm:cxn modelId="{8161D72C-474A-4B2A-A2A7-AB3C543F5155}" type="presParOf" srcId="{95C6B1F1-A75B-4E68-8C69-4122C826C3CE}" destId="{315DC5EB-1DF9-4F0E-AFF3-AEA713C24014}" srcOrd="3" destOrd="0" presId="urn:microsoft.com/office/officeart/2005/8/layout/process4"/>
    <dgm:cxn modelId="{A6ADF1BD-8453-457D-83FC-6DDB41A256CD}" type="presParOf" srcId="{95C6B1F1-A75B-4E68-8C69-4122C826C3CE}" destId="{09C9319C-396D-47C6-9D54-BD8D1DE1E5B3}" srcOrd="4" destOrd="0" presId="urn:microsoft.com/office/officeart/2005/8/layout/process4"/>
    <dgm:cxn modelId="{0FD45DDE-F4BD-423C-998B-5C0C7C9720CE}" type="presParOf" srcId="{09C9319C-396D-47C6-9D54-BD8D1DE1E5B3}" destId="{7FA56278-2B84-40DC-A48C-FA3A434FE2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5B5F53-042A-466C-8B01-8F85DD7244B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F30B5A0-D570-4D5F-91FD-B9CF77B802B4}">
      <dgm:prSet phldrT="[Texto]"/>
      <dgm:spPr/>
      <dgm:t>
        <a:bodyPr/>
        <a:lstStyle/>
        <a:p>
          <a:r>
            <a:rPr lang="pt-BR" dirty="0" smtClean="0"/>
            <a:t>Missão Organizacional – Visão de Futuro</a:t>
          </a:r>
          <a:endParaRPr lang="pt-BR" dirty="0"/>
        </a:p>
      </dgm:t>
    </dgm:pt>
    <dgm:pt modelId="{11D2490D-1A37-4F3C-ABAC-C9FC620102B8}" type="parTrans" cxnId="{58A47A3A-68B9-4168-8086-8D08EDA98D82}">
      <dgm:prSet/>
      <dgm:spPr/>
      <dgm:t>
        <a:bodyPr/>
        <a:lstStyle/>
        <a:p>
          <a:endParaRPr lang="pt-BR"/>
        </a:p>
      </dgm:t>
    </dgm:pt>
    <dgm:pt modelId="{A3054FC9-D267-481D-84B1-AF0B1E172D32}" type="sibTrans" cxnId="{58A47A3A-68B9-4168-8086-8D08EDA98D82}">
      <dgm:prSet/>
      <dgm:spPr/>
      <dgm:t>
        <a:bodyPr/>
        <a:lstStyle/>
        <a:p>
          <a:endParaRPr lang="pt-BR"/>
        </a:p>
      </dgm:t>
    </dgm:pt>
    <dgm:pt modelId="{71404B20-BFC4-46B8-AA33-6644EF085317}">
      <dgm:prSet phldrT="[Texto]"/>
      <dgm:spPr/>
      <dgm:t>
        <a:bodyPr/>
        <a:lstStyle/>
        <a:p>
          <a:r>
            <a:rPr lang="pt-BR" dirty="0" smtClean="0"/>
            <a:t>Objetivos Estratégicos – organização como um todo</a:t>
          </a:r>
          <a:endParaRPr lang="pt-BR" dirty="0"/>
        </a:p>
      </dgm:t>
    </dgm:pt>
    <dgm:pt modelId="{351459CD-4000-4708-B2D8-F1ECD3AD4123}" type="parTrans" cxnId="{5174729B-EEDE-465F-83A6-BB5A9947D45F}">
      <dgm:prSet/>
      <dgm:spPr/>
      <dgm:t>
        <a:bodyPr/>
        <a:lstStyle/>
        <a:p>
          <a:endParaRPr lang="pt-BR"/>
        </a:p>
      </dgm:t>
    </dgm:pt>
    <dgm:pt modelId="{55D9119E-90A7-4E35-B0CC-DCCA09A941C0}" type="sibTrans" cxnId="{5174729B-EEDE-465F-83A6-BB5A9947D45F}">
      <dgm:prSet/>
      <dgm:spPr/>
      <dgm:t>
        <a:bodyPr/>
        <a:lstStyle/>
        <a:p>
          <a:endParaRPr lang="pt-BR"/>
        </a:p>
      </dgm:t>
    </dgm:pt>
    <dgm:pt modelId="{53DE43D7-6270-459F-94C9-7A1ADB899D6F}">
      <dgm:prSet phldrT="[Texto]"/>
      <dgm:spPr/>
      <dgm:t>
        <a:bodyPr/>
        <a:lstStyle/>
        <a:p>
          <a:r>
            <a:rPr lang="pt-BR" dirty="0" smtClean="0"/>
            <a:t>Objetivos táticos – cada divisão ou unidade</a:t>
          </a:r>
          <a:endParaRPr lang="pt-BR" dirty="0"/>
        </a:p>
      </dgm:t>
    </dgm:pt>
    <dgm:pt modelId="{62C8270B-B61F-4209-9C4E-EF121E17C793}" type="parTrans" cxnId="{B7D33686-91DD-4B6F-B970-7648FC211DB0}">
      <dgm:prSet/>
      <dgm:spPr/>
      <dgm:t>
        <a:bodyPr/>
        <a:lstStyle/>
        <a:p>
          <a:endParaRPr lang="pt-BR"/>
        </a:p>
      </dgm:t>
    </dgm:pt>
    <dgm:pt modelId="{DB052114-4B8B-4A8A-9EEA-66ABF4243D9A}" type="sibTrans" cxnId="{B7D33686-91DD-4B6F-B970-7648FC211DB0}">
      <dgm:prSet/>
      <dgm:spPr/>
      <dgm:t>
        <a:bodyPr/>
        <a:lstStyle/>
        <a:p>
          <a:endParaRPr lang="pt-BR"/>
        </a:p>
      </dgm:t>
    </dgm:pt>
    <dgm:pt modelId="{9F81A09A-669D-451D-A250-5B7B11BADF2A}">
      <dgm:prSet phldrT="[Texto]"/>
      <dgm:spPr/>
      <dgm:t>
        <a:bodyPr/>
        <a:lstStyle/>
        <a:p>
          <a:r>
            <a:rPr lang="pt-BR" dirty="0" smtClean="0"/>
            <a:t>Objetivos operacionais – cada tarefa ou operação</a:t>
          </a:r>
          <a:endParaRPr lang="pt-BR" dirty="0"/>
        </a:p>
      </dgm:t>
    </dgm:pt>
    <dgm:pt modelId="{EEDC62FA-428A-43E2-B243-608F06A0C292}" type="parTrans" cxnId="{7FD22C57-635A-4C01-B2AA-F68419596FD1}">
      <dgm:prSet/>
      <dgm:spPr/>
      <dgm:t>
        <a:bodyPr/>
        <a:lstStyle/>
        <a:p>
          <a:endParaRPr lang="pt-BR"/>
        </a:p>
      </dgm:t>
    </dgm:pt>
    <dgm:pt modelId="{73571384-3F08-4720-B343-F2A85809D920}" type="sibTrans" cxnId="{7FD22C57-635A-4C01-B2AA-F68419596FD1}">
      <dgm:prSet/>
      <dgm:spPr/>
      <dgm:t>
        <a:bodyPr/>
        <a:lstStyle/>
        <a:p>
          <a:endParaRPr lang="pt-BR"/>
        </a:p>
      </dgm:t>
    </dgm:pt>
    <dgm:pt modelId="{F6DD8DF9-9303-4D61-948D-99461810C4C5}" type="pres">
      <dgm:prSet presAssocID="{765B5F53-042A-466C-8B01-8F85DD7244B7}" presName="Name0" presStyleCnt="0">
        <dgm:presLayoutVars>
          <dgm:dir/>
          <dgm:animLvl val="lvl"/>
          <dgm:resizeHandles val="exact"/>
        </dgm:presLayoutVars>
      </dgm:prSet>
      <dgm:spPr/>
    </dgm:pt>
    <dgm:pt modelId="{011C9884-5D5F-44A4-9A4A-7BAF8FA3A351}" type="pres">
      <dgm:prSet presAssocID="{4F30B5A0-D570-4D5F-91FD-B9CF77B802B4}" presName="Name8" presStyleCnt="0"/>
      <dgm:spPr/>
    </dgm:pt>
    <dgm:pt modelId="{6DE1895A-3384-4085-B2A6-4700B7A82803}" type="pres">
      <dgm:prSet presAssocID="{4F30B5A0-D570-4D5F-91FD-B9CF77B802B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E1033B-3922-4A0F-8407-397412652F2A}" type="pres">
      <dgm:prSet presAssocID="{4F30B5A0-D570-4D5F-91FD-B9CF77B802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480546-5F4E-49DC-AFA4-C4A5F9BD36C4}" type="pres">
      <dgm:prSet presAssocID="{71404B20-BFC4-46B8-AA33-6644EF085317}" presName="Name8" presStyleCnt="0"/>
      <dgm:spPr/>
    </dgm:pt>
    <dgm:pt modelId="{91372D37-5E7F-4AA3-A88C-2D6C0BA5FCEE}" type="pres">
      <dgm:prSet presAssocID="{71404B20-BFC4-46B8-AA33-6644EF08531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330D3B-A602-482F-B9E2-350D99A66E1C}" type="pres">
      <dgm:prSet presAssocID="{71404B20-BFC4-46B8-AA33-6644EF0853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88F211-81D6-494C-888C-C3C4CB116538}" type="pres">
      <dgm:prSet presAssocID="{53DE43D7-6270-459F-94C9-7A1ADB899D6F}" presName="Name8" presStyleCnt="0"/>
      <dgm:spPr/>
    </dgm:pt>
    <dgm:pt modelId="{BA15CAE6-4DC8-4B61-A09B-C03505D78613}" type="pres">
      <dgm:prSet presAssocID="{53DE43D7-6270-459F-94C9-7A1ADB899D6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A72259-E4AA-45C6-8B3F-B96C10D68823}" type="pres">
      <dgm:prSet presAssocID="{53DE43D7-6270-459F-94C9-7A1ADB899D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39A93B-38D8-4E54-9ADD-64A22AA6048F}" type="pres">
      <dgm:prSet presAssocID="{9F81A09A-669D-451D-A250-5B7B11BADF2A}" presName="Name8" presStyleCnt="0"/>
      <dgm:spPr/>
    </dgm:pt>
    <dgm:pt modelId="{9EF3E074-AC55-458A-A338-BC9928732EF9}" type="pres">
      <dgm:prSet presAssocID="{9F81A09A-669D-451D-A250-5B7B11BADF2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D9F2CD-5732-4CB7-BD2D-FD2718AD04D0}" type="pres">
      <dgm:prSet presAssocID="{9F81A09A-669D-451D-A250-5B7B11BADF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74729B-EEDE-465F-83A6-BB5A9947D45F}" srcId="{765B5F53-042A-466C-8B01-8F85DD7244B7}" destId="{71404B20-BFC4-46B8-AA33-6644EF085317}" srcOrd="1" destOrd="0" parTransId="{351459CD-4000-4708-B2D8-F1ECD3AD4123}" sibTransId="{55D9119E-90A7-4E35-B0CC-DCCA09A941C0}"/>
    <dgm:cxn modelId="{B92552F7-9BAA-4AC0-ABDB-6A364F606DF9}" type="presOf" srcId="{53DE43D7-6270-459F-94C9-7A1ADB899D6F}" destId="{C6A72259-E4AA-45C6-8B3F-B96C10D68823}" srcOrd="1" destOrd="0" presId="urn:microsoft.com/office/officeart/2005/8/layout/pyramid1"/>
    <dgm:cxn modelId="{B7D33686-91DD-4B6F-B970-7648FC211DB0}" srcId="{765B5F53-042A-466C-8B01-8F85DD7244B7}" destId="{53DE43D7-6270-459F-94C9-7A1ADB899D6F}" srcOrd="2" destOrd="0" parTransId="{62C8270B-B61F-4209-9C4E-EF121E17C793}" sibTransId="{DB052114-4B8B-4A8A-9EEA-66ABF4243D9A}"/>
    <dgm:cxn modelId="{48EA9DC9-3322-464B-BE09-C789F140E820}" type="presOf" srcId="{71404B20-BFC4-46B8-AA33-6644EF085317}" destId="{91372D37-5E7F-4AA3-A88C-2D6C0BA5FCEE}" srcOrd="0" destOrd="0" presId="urn:microsoft.com/office/officeart/2005/8/layout/pyramid1"/>
    <dgm:cxn modelId="{9FDC0672-35B5-4D55-854F-E059CE6AD899}" type="presOf" srcId="{71404B20-BFC4-46B8-AA33-6644EF085317}" destId="{E7330D3B-A602-482F-B9E2-350D99A66E1C}" srcOrd="1" destOrd="0" presId="urn:microsoft.com/office/officeart/2005/8/layout/pyramid1"/>
    <dgm:cxn modelId="{7B2AE6F6-1B03-4160-91DF-94F9D0C09332}" type="presOf" srcId="{765B5F53-042A-466C-8B01-8F85DD7244B7}" destId="{F6DD8DF9-9303-4D61-948D-99461810C4C5}" srcOrd="0" destOrd="0" presId="urn:microsoft.com/office/officeart/2005/8/layout/pyramid1"/>
    <dgm:cxn modelId="{F7CA729A-D60C-457B-8E17-2B10D218D75A}" type="presOf" srcId="{9F81A09A-669D-451D-A250-5B7B11BADF2A}" destId="{E3D9F2CD-5732-4CB7-BD2D-FD2718AD04D0}" srcOrd="1" destOrd="0" presId="urn:microsoft.com/office/officeart/2005/8/layout/pyramid1"/>
    <dgm:cxn modelId="{E3C14553-FCCE-41A6-9668-C839AEB5B1D0}" type="presOf" srcId="{9F81A09A-669D-451D-A250-5B7B11BADF2A}" destId="{9EF3E074-AC55-458A-A338-BC9928732EF9}" srcOrd="0" destOrd="0" presId="urn:microsoft.com/office/officeart/2005/8/layout/pyramid1"/>
    <dgm:cxn modelId="{80CC3064-6171-442F-B8C8-13E391C7CBEE}" type="presOf" srcId="{4F30B5A0-D570-4D5F-91FD-B9CF77B802B4}" destId="{73E1033B-3922-4A0F-8407-397412652F2A}" srcOrd="1" destOrd="0" presId="urn:microsoft.com/office/officeart/2005/8/layout/pyramid1"/>
    <dgm:cxn modelId="{7FD22C57-635A-4C01-B2AA-F68419596FD1}" srcId="{765B5F53-042A-466C-8B01-8F85DD7244B7}" destId="{9F81A09A-669D-451D-A250-5B7B11BADF2A}" srcOrd="3" destOrd="0" parTransId="{EEDC62FA-428A-43E2-B243-608F06A0C292}" sibTransId="{73571384-3F08-4720-B343-F2A85809D920}"/>
    <dgm:cxn modelId="{72930F97-9864-40C7-AF52-357DFC35937F}" type="presOf" srcId="{53DE43D7-6270-459F-94C9-7A1ADB899D6F}" destId="{BA15CAE6-4DC8-4B61-A09B-C03505D78613}" srcOrd="0" destOrd="0" presId="urn:microsoft.com/office/officeart/2005/8/layout/pyramid1"/>
    <dgm:cxn modelId="{58A47A3A-68B9-4168-8086-8D08EDA98D82}" srcId="{765B5F53-042A-466C-8B01-8F85DD7244B7}" destId="{4F30B5A0-D570-4D5F-91FD-B9CF77B802B4}" srcOrd="0" destOrd="0" parTransId="{11D2490D-1A37-4F3C-ABAC-C9FC620102B8}" sibTransId="{A3054FC9-D267-481D-84B1-AF0B1E172D32}"/>
    <dgm:cxn modelId="{E09254B6-7F71-41EA-B367-A8592ED33262}" type="presOf" srcId="{4F30B5A0-D570-4D5F-91FD-B9CF77B802B4}" destId="{6DE1895A-3384-4085-B2A6-4700B7A82803}" srcOrd="0" destOrd="0" presId="urn:microsoft.com/office/officeart/2005/8/layout/pyramid1"/>
    <dgm:cxn modelId="{A4A9D2A4-2D6F-4FE4-8E03-E1F9E89F46B1}" type="presParOf" srcId="{F6DD8DF9-9303-4D61-948D-99461810C4C5}" destId="{011C9884-5D5F-44A4-9A4A-7BAF8FA3A351}" srcOrd="0" destOrd="0" presId="urn:microsoft.com/office/officeart/2005/8/layout/pyramid1"/>
    <dgm:cxn modelId="{9AE24C23-CDE3-434C-A9B1-901F8D604B47}" type="presParOf" srcId="{011C9884-5D5F-44A4-9A4A-7BAF8FA3A351}" destId="{6DE1895A-3384-4085-B2A6-4700B7A82803}" srcOrd="0" destOrd="0" presId="urn:microsoft.com/office/officeart/2005/8/layout/pyramid1"/>
    <dgm:cxn modelId="{0B8B7663-04CF-4736-8A53-6FFA4C09A737}" type="presParOf" srcId="{011C9884-5D5F-44A4-9A4A-7BAF8FA3A351}" destId="{73E1033B-3922-4A0F-8407-397412652F2A}" srcOrd="1" destOrd="0" presId="urn:microsoft.com/office/officeart/2005/8/layout/pyramid1"/>
    <dgm:cxn modelId="{5F4F6979-710B-403C-9AF8-988D65910EEF}" type="presParOf" srcId="{F6DD8DF9-9303-4D61-948D-99461810C4C5}" destId="{AA480546-5F4E-49DC-AFA4-C4A5F9BD36C4}" srcOrd="1" destOrd="0" presId="urn:microsoft.com/office/officeart/2005/8/layout/pyramid1"/>
    <dgm:cxn modelId="{A93EB784-DD4B-4FCF-A855-3A6B01F5B16D}" type="presParOf" srcId="{AA480546-5F4E-49DC-AFA4-C4A5F9BD36C4}" destId="{91372D37-5E7F-4AA3-A88C-2D6C0BA5FCEE}" srcOrd="0" destOrd="0" presId="urn:microsoft.com/office/officeart/2005/8/layout/pyramid1"/>
    <dgm:cxn modelId="{929E63A7-08A5-4093-BD0D-821311A064C2}" type="presParOf" srcId="{AA480546-5F4E-49DC-AFA4-C4A5F9BD36C4}" destId="{E7330D3B-A602-482F-B9E2-350D99A66E1C}" srcOrd="1" destOrd="0" presId="urn:microsoft.com/office/officeart/2005/8/layout/pyramid1"/>
    <dgm:cxn modelId="{A55F25CA-7190-4FE9-ACF0-FD672A6C2C6E}" type="presParOf" srcId="{F6DD8DF9-9303-4D61-948D-99461810C4C5}" destId="{DC88F211-81D6-494C-888C-C3C4CB116538}" srcOrd="2" destOrd="0" presId="urn:microsoft.com/office/officeart/2005/8/layout/pyramid1"/>
    <dgm:cxn modelId="{798B55A2-7DCF-4412-83A7-AB6CD62947DF}" type="presParOf" srcId="{DC88F211-81D6-494C-888C-C3C4CB116538}" destId="{BA15CAE6-4DC8-4B61-A09B-C03505D78613}" srcOrd="0" destOrd="0" presId="urn:microsoft.com/office/officeart/2005/8/layout/pyramid1"/>
    <dgm:cxn modelId="{C49A4B14-362C-4D44-A159-FCB1D6BE19A9}" type="presParOf" srcId="{DC88F211-81D6-494C-888C-C3C4CB116538}" destId="{C6A72259-E4AA-45C6-8B3F-B96C10D68823}" srcOrd="1" destOrd="0" presId="urn:microsoft.com/office/officeart/2005/8/layout/pyramid1"/>
    <dgm:cxn modelId="{EC13B1E1-2988-4637-AF04-02F866E11866}" type="presParOf" srcId="{F6DD8DF9-9303-4D61-948D-99461810C4C5}" destId="{B139A93B-38D8-4E54-9ADD-64A22AA6048F}" srcOrd="3" destOrd="0" presId="urn:microsoft.com/office/officeart/2005/8/layout/pyramid1"/>
    <dgm:cxn modelId="{911B6AAB-6DED-4BEA-86E0-7A3035C30F4D}" type="presParOf" srcId="{B139A93B-38D8-4E54-9ADD-64A22AA6048F}" destId="{9EF3E074-AC55-458A-A338-BC9928732EF9}" srcOrd="0" destOrd="0" presId="urn:microsoft.com/office/officeart/2005/8/layout/pyramid1"/>
    <dgm:cxn modelId="{3CBB94DF-E2B5-45B3-AFCF-519758944801}" type="presParOf" srcId="{B139A93B-38D8-4E54-9ADD-64A22AA6048F}" destId="{E3D9F2CD-5732-4CB7-BD2D-FD2718AD04D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7A19CF-ED69-4F4D-AF21-FA8BD34A2D22}">
      <dsp:nvSpPr>
        <dsp:cNvPr id="0" name=""/>
        <dsp:cNvSpPr/>
      </dsp:nvSpPr>
      <dsp:spPr>
        <a:xfrm>
          <a:off x="2811121" y="1493378"/>
          <a:ext cx="3498236" cy="3498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Meios</a:t>
          </a:r>
          <a:endParaRPr lang="pt-BR" sz="6500" kern="1200" dirty="0"/>
        </a:p>
      </dsp:txBody>
      <dsp:txXfrm>
        <a:off x="2811121" y="1493378"/>
        <a:ext cx="3498236" cy="3498236"/>
      </dsp:txXfrm>
    </dsp:sp>
    <dsp:sp modelId="{57D7560E-361C-435B-ADDE-84AEB490DA6A}">
      <dsp:nvSpPr>
        <dsp:cNvPr id="0" name=""/>
        <dsp:cNvSpPr/>
      </dsp:nvSpPr>
      <dsp:spPr>
        <a:xfrm>
          <a:off x="3586339" y="-7141"/>
          <a:ext cx="1947800" cy="1947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Instruções</a:t>
          </a:r>
          <a:endParaRPr lang="pt-BR" sz="2200" kern="1200" dirty="0"/>
        </a:p>
      </dsp:txBody>
      <dsp:txXfrm>
        <a:off x="3586339" y="-7141"/>
        <a:ext cx="1947800" cy="1947800"/>
      </dsp:txXfrm>
    </dsp:sp>
    <dsp:sp modelId="{9F8ADA0A-50AB-47DB-8AB5-B868DF5EA769}">
      <dsp:nvSpPr>
        <dsp:cNvPr id="0" name=""/>
        <dsp:cNvSpPr/>
      </dsp:nvSpPr>
      <dsp:spPr>
        <a:xfrm>
          <a:off x="5735441" y="1550102"/>
          <a:ext cx="1978304" cy="1978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Comunicação</a:t>
          </a:r>
          <a:endParaRPr lang="pt-BR" sz="1900" kern="1200" dirty="0"/>
        </a:p>
      </dsp:txBody>
      <dsp:txXfrm>
        <a:off x="5735441" y="1550102"/>
        <a:ext cx="1978304" cy="1978304"/>
      </dsp:txXfrm>
    </dsp:sp>
    <dsp:sp modelId="{7FA0BC81-C6BE-453E-BB92-4FFE41BC52A5}">
      <dsp:nvSpPr>
        <dsp:cNvPr id="0" name=""/>
        <dsp:cNvSpPr/>
      </dsp:nvSpPr>
      <dsp:spPr>
        <a:xfrm>
          <a:off x="4921473" y="4107195"/>
          <a:ext cx="1952820" cy="19528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Liderança</a:t>
          </a:r>
          <a:endParaRPr lang="pt-BR" sz="2400" kern="1200" dirty="0"/>
        </a:p>
      </dsp:txBody>
      <dsp:txXfrm>
        <a:off x="4921473" y="4107195"/>
        <a:ext cx="1952820" cy="1952820"/>
      </dsp:txXfrm>
    </dsp:sp>
    <dsp:sp modelId="{069996E8-6408-4EF0-82AD-ED0EF6B6F77E}">
      <dsp:nvSpPr>
        <dsp:cNvPr id="0" name=""/>
        <dsp:cNvSpPr/>
      </dsp:nvSpPr>
      <dsp:spPr>
        <a:xfrm>
          <a:off x="2217236" y="4078248"/>
          <a:ext cx="2010716" cy="20107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Motivação</a:t>
          </a:r>
          <a:endParaRPr lang="pt-BR" sz="2400" kern="1200" dirty="0"/>
        </a:p>
      </dsp:txBody>
      <dsp:txXfrm>
        <a:off x="2217236" y="4078248"/>
        <a:ext cx="2010716" cy="2010716"/>
      </dsp:txXfrm>
    </dsp:sp>
    <dsp:sp modelId="{B37FF708-4982-4888-8DAD-60ABFFAC0B3A}">
      <dsp:nvSpPr>
        <dsp:cNvPr id="0" name=""/>
        <dsp:cNvSpPr/>
      </dsp:nvSpPr>
      <dsp:spPr>
        <a:xfrm>
          <a:off x="1408988" y="1552358"/>
          <a:ext cx="1973792" cy="19737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Coordenação</a:t>
          </a:r>
          <a:endParaRPr lang="pt-BR" sz="1900" kern="1200" dirty="0"/>
        </a:p>
      </dsp:txBody>
      <dsp:txXfrm>
        <a:off x="1408988" y="1552358"/>
        <a:ext cx="1973792" cy="19737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A80AB9-6D36-4341-B44A-E8D61F0DE1D4}">
      <dsp:nvSpPr>
        <dsp:cNvPr id="0" name=""/>
        <dsp:cNvSpPr/>
      </dsp:nvSpPr>
      <dsp:spPr>
        <a:xfrm>
          <a:off x="7700878" y="1520383"/>
          <a:ext cx="187732" cy="501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8721"/>
              </a:lnTo>
              <a:lnTo>
                <a:pt x="187732" y="5018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96A94-5AF3-46CE-8052-1B9398AD8B59}">
      <dsp:nvSpPr>
        <dsp:cNvPr id="0" name=""/>
        <dsp:cNvSpPr/>
      </dsp:nvSpPr>
      <dsp:spPr>
        <a:xfrm>
          <a:off x="7700878" y="1520383"/>
          <a:ext cx="187732" cy="4130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119"/>
              </a:lnTo>
              <a:lnTo>
                <a:pt x="187732" y="41301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A8517-2E14-4562-BBAB-DCAFE4EB541E}">
      <dsp:nvSpPr>
        <dsp:cNvPr id="0" name=""/>
        <dsp:cNvSpPr/>
      </dsp:nvSpPr>
      <dsp:spPr>
        <a:xfrm>
          <a:off x="7700878" y="1520383"/>
          <a:ext cx="187732" cy="324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1518"/>
              </a:lnTo>
              <a:lnTo>
                <a:pt x="187732" y="3241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B29D8-DBAB-4220-B5F4-2196F7E94997}">
      <dsp:nvSpPr>
        <dsp:cNvPr id="0" name=""/>
        <dsp:cNvSpPr/>
      </dsp:nvSpPr>
      <dsp:spPr>
        <a:xfrm>
          <a:off x="7700878" y="1520383"/>
          <a:ext cx="187732" cy="235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916"/>
              </a:lnTo>
              <a:lnTo>
                <a:pt x="187732" y="2352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40066-1E41-4FDF-A2BE-0ED87399BA2D}">
      <dsp:nvSpPr>
        <dsp:cNvPr id="0" name=""/>
        <dsp:cNvSpPr/>
      </dsp:nvSpPr>
      <dsp:spPr>
        <a:xfrm>
          <a:off x="7700878" y="1520383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B1F39-5416-445D-A255-18E0957BD3CA}">
      <dsp:nvSpPr>
        <dsp:cNvPr id="0" name=""/>
        <dsp:cNvSpPr/>
      </dsp:nvSpPr>
      <dsp:spPr>
        <a:xfrm>
          <a:off x="7700878" y="1520383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3C5C0-C6DC-4F5D-B5A9-8D3EEE7D579A}">
      <dsp:nvSpPr>
        <dsp:cNvPr id="0" name=""/>
        <dsp:cNvSpPr/>
      </dsp:nvSpPr>
      <dsp:spPr>
        <a:xfrm>
          <a:off x="4415556" y="631782"/>
          <a:ext cx="3785943" cy="26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12"/>
              </a:lnTo>
              <a:lnTo>
                <a:pt x="3785943" y="131412"/>
              </a:lnTo>
              <a:lnTo>
                <a:pt x="3785943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EDCEA-EF73-4AEF-9827-70F06930E5A0}">
      <dsp:nvSpPr>
        <dsp:cNvPr id="0" name=""/>
        <dsp:cNvSpPr/>
      </dsp:nvSpPr>
      <dsp:spPr>
        <a:xfrm>
          <a:off x="4415556" y="631782"/>
          <a:ext cx="2271565" cy="26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12"/>
              </a:lnTo>
              <a:lnTo>
                <a:pt x="2271565" y="131412"/>
              </a:lnTo>
              <a:lnTo>
                <a:pt x="2271565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E2F5-61A1-424E-AA81-D6AC44137308}">
      <dsp:nvSpPr>
        <dsp:cNvPr id="0" name=""/>
        <dsp:cNvSpPr/>
      </dsp:nvSpPr>
      <dsp:spPr>
        <a:xfrm>
          <a:off x="4672124" y="1520383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7F7EB-02F5-4C79-BAF0-8E68BB24FE84}">
      <dsp:nvSpPr>
        <dsp:cNvPr id="0" name=""/>
        <dsp:cNvSpPr/>
      </dsp:nvSpPr>
      <dsp:spPr>
        <a:xfrm>
          <a:off x="4415556" y="631782"/>
          <a:ext cx="757188" cy="26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12"/>
              </a:lnTo>
              <a:lnTo>
                <a:pt x="757188" y="131412"/>
              </a:lnTo>
              <a:lnTo>
                <a:pt x="757188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ED7B2-8216-47ED-B71E-B80CB9E2093A}">
      <dsp:nvSpPr>
        <dsp:cNvPr id="0" name=""/>
        <dsp:cNvSpPr/>
      </dsp:nvSpPr>
      <dsp:spPr>
        <a:xfrm>
          <a:off x="3157746" y="1520383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25A8F-3FB4-4209-BAB7-0A74123D2188}">
      <dsp:nvSpPr>
        <dsp:cNvPr id="0" name=""/>
        <dsp:cNvSpPr/>
      </dsp:nvSpPr>
      <dsp:spPr>
        <a:xfrm>
          <a:off x="3658367" y="631782"/>
          <a:ext cx="757188" cy="262825"/>
        </a:xfrm>
        <a:custGeom>
          <a:avLst/>
          <a:gdLst/>
          <a:ahLst/>
          <a:cxnLst/>
          <a:rect l="0" t="0" r="0" b="0"/>
          <a:pathLst>
            <a:path>
              <a:moveTo>
                <a:pt x="757188" y="0"/>
              </a:moveTo>
              <a:lnTo>
                <a:pt x="757188" y="131412"/>
              </a:lnTo>
              <a:lnTo>
                <a:pt x="0" y="131412"/>
              </a:lnTo>
              <a:lnTo>
                <a:pt x="0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7BC80-0165-4343-AE5B-AAAC6CF2A7AB}">
      <dsp:nvSpPr>
        <dsp:cNvPr id="0" name=""/>
        <dsp:cNvSpPr/>
      </dsp:nvSpPr>
      <dsp:spPr>
        <a:xfrm>
          <a:off x="1643369" y="1520383"/>
          <a:ext cx="187732" cy="235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916"/>
              </a:lnTo>
              <a:lnTo>
                <a:pt x="187732" y="2352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1AE1C-2985-48B3-9030-2A60904CE89D}">
      <dsp:nvSpPr>
        <dsp:cNvPr id="0" name=""/>
        <dsp:cNvSpPr/>
      </dsp:nvSpPr>
      <dsp:spPr>
        <a:xfrm>
          <a:off x="1643369" y="1520383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4DFC5-0E10-4F6C-90FA-72A9427D4490}">
      <dsp:nvSpPr>
        <dsp:cNvPr id="0" name=""/>
        <dsp:cNvSpPr/>
      </dsp:nvSpPr>
      <dsp:spPr>
        <a:xfrm>
          <a:off x="1643369" y="1520383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E7F34-4522-412C-B86E-FCB08501305A}">
      <dsp:nvSpPr>
        <dsp:cNvPr id="0" name=""/>
        <dsp:cNvSpPr/>
      </dsp:nvSpPr>
      <dsp:spPr>
        <a:xfrm>
          <a:off x="2143990" y="631782"/>
          <a:ext cx="2271565" cy="262825"/>
        </a:xfrm>
        <a:custGeom>
          <a:avLst/>
          <a:gdLst/>
          <a:ahLst/>
          <a:cxnLst/>
          <a:rect l="0" t="0" r="0" b="0"/>
          <a:pathLst>
            <a:path>
              <a:moveTo>
                <a:pt x="2271565" y="0"/>
              </a:moveTo>
              <a:lnTo>
                <a:pt x="2271565" y="131412"/>
              </a:lnTo>
              <a:lnTo>
                <a:pt x="0" y="131412"/>
              </a:lnTo>
              <a:lnTo>
                <a:pt x="0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DB79F-2328-4CE4-A4B1-7691CE3C0E9A}">
      <dsp:nvSpPr>
        <dsp:cNvPr id="0" name=""/>
        <dsp:cNvSpPr/>
      </dsp:nvSpPr>
      <dsp:spPr>
        <a:xfrm>
          <a:off x="128992" y="1520383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45CB2-8ADA-4012-ADC3-F0CAD0B26115}">
      <dsp:nvSpPr>
        <dsp:cNvPr id="0" name=""/>
        <dsp:cNvSpPr/>
      </dsp:nvSpPr>
      <dsp:spPr>
        <a:xfrm>
          <a:off x="629612" y="631782"/>
          <a:ext cx="3785943" cy="262825"/>
        </a:xfrm>
        <a:custGeom>
          <a:avLst/>
          <a:gdLst/>
          <a:ahLst/>
          <a:cxnLst/>
          <a:rect l="0" t="0" r="0" b="0"/>
          <a:pathLst>
            <a:path>
              <a:moveTo>
                <a:pt x="3785943" y="0"/>
              </a:moveTo>
              <a:lnTo>
                <a:pt x="3785943" y="131412"/>
              </a:lnTo>
              <a:lnTo>
                <a:pt x="0" y="131412"/>
              </a:lnTo>
              <a:lnTo>
                <a:pt x="0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6C772-B739-4D94-9F6E-00F4E260EB52}">
      <dsp:nvSpPr>
        <dsp:cNvPr id="0" name=""/>
        <dsp:cNvSpPr/>
      </dsp:nvSpPr>
      <dsp:spPr>
        <a:xfrm>
          <a:off x="3789780" y="6006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Empresa</a:t>
          </a:r>
          <a:endParaRPr lang="pt-BR" sz="1200" kern="1200" dirty="0"/>
        </a:p>
      </dsp:txBody>
      <dsp:txXfrm>
        <a:off x="3789780" y="6006"/>
        <a:ext cx="1251551" cy="625775"/>
      </dsp:txXfrm>
    </dsp:sp>
    <dsp:sp modelId="{A829E78D-23CC-4DE0-AE2D-6A3316BF1681}">
      <dsp:nvSpPr>
        <dsp:cNvPr id="0" name=""/>
        <dsp:cNvSpPr/>
      </dsp:nvSpPr>
      <dsp:spPr>
        <a:xfrm>
          <a:off x="3836" y="894608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Função Técnica</a:t>
          </a:r>
          <a:endParaRPr lang="pt-BR" sz="1200" kern="1200" dirty="0"/>
        </a:p>
      </dsp:txBody>
      <dsp:txXfrm>
        <a:off x="3836" y="894608"/>
        <a:ext cx="1251551" cy="625775"/>
      </dsp:txXfrm>
    </dsp:sp>
    <dsp:sp modelId="{D9EBBA9C-6D1D-41DD-8C06-E49B47EBCBF6}">
      <dsp:nvSpPr>
        <dsp:cNvPr id="0" name=""/>
        <dsp:cNvSpPr/>
      </dsp:nvSpPr>
      <dsp:spPr>
        <a:xfrm>
          <a:off x="316724" y="1783209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Produção de bens ou serviços da empresa</a:t>
          </a:r>
          <a:endParaRPr lang="pt-BR" sz="1200" kern="1200" dirty="0"/>
        </a:p>
      </dsp:txBody>
      <dsp:txXfrm>
        <a:off x="316724" y="1783209"/>
        <a:ext cx="1251551" cy="625775"/>
      </dsp:txXfrm>
    </dsp:sp>
    <dsp:sp modelId="{6B9A954F-9896-4510-8C81-710DE2D15C7F}">
      <dsp:nvSpPr>
        <dsp:cNvPr id="0" name=""/>
        <dsp:cNvSpPr/>
      </dsp:nvSpPr>
      <dsp:spPr>
        <a:xfrm>
          <a:off x="1518214" y="894608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Função Comercial</a:t>
          </a:r>
          <a:endParaRPr lang="pt-BR" sz="1200" kern="1200" dirty="0"/>
        </a:p>
      </dsp:txBody>
      <dsp:txXfrm>
        <a:off x="1518214" y="894608"/>
        <a:ext cx="1251551" cy="625775"/>
      </dsp:txXfrm>
    </dsp:sp>
    <dsp:sp modelId="{B7B6FC0C-CB42-4A37-A073-20AC7BD4223D}">
      <dsp:nvSpPr>
        <dsp:cNvPr id="0" name=""/>
        <dsp:cNvSpPr/>
      </dsp:nvSpPr>
      <dsp:spPr>
        <a:xfrm>
          <a:off x="1831102" y="1783209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Compra</a:t>
          </a:r>
          <a:endParaRPr lang="pt-BR" sz="1200" kern="1200" dirty="0"/>
        </a:p>
      </dsp:txBody>
      <dsp:txXfrm>
        <a:off x="1831102" y="1783209"/>
        <a:ext cx="1251551" cy="625775"/>
      </dsp:txXfrm>
    </dsp:sp>
    <dsp:sp modelId="{4EC936E4-D3D1-467C-974D-102DA67B4D39}">
      <dsp:nvSpPr>
        <dsp:cNvPr id="0" name=""/>
        <dsp:cNvSpPr/>
      </dsp:nvSpPr>
      <dsp:spPr>
        <a:xfrm>
          <a:off x="1831102" y="2671811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Venda</a:t>
          </a:r>
          <a:endParaRPr lang="pt-BR" sz="1200" kern="1200" dirty="0"/>
        </a:p>
      </dsp:txBody>
      <dsp:txXfrm>
        <a:off x="1831102" y="2671811"/>
        <a:ext cx="1251551" cy="625775"/>
      </dsp:txXfrm>
    </dsp:sp>
    <dsp:sp modelId="{AC106DE0-8A1F-4353-990E-463D1B3E1ED6}">
      <dsp:nvSpPr>
        <dsp:cNvPr id="0" name=""/>
        <dsp:cNvSpPr/>
      </dsp:nvSpPr>
      <dsp:spPr>
        <a:xfrm>
          <a:off x="1831102" y="35604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Permuta</a:t>
          </a:r>
          <a:endParaRPr lang="pt-BR" sz="1200" kern="1200" dirty="0"/>
        </a:p>
      </dsp:txBody>
      <dsp:txXfrm>
        <a:off x="1831102" y="3560412"/>
        <a:ext cx="1251551" cy="625775"/>
      </dsp:txXfrm>
    </dsp:sp>
    <dsp:sp modelId="{BF0D1F45-8396-4B6A-AEF0-B3896EB1E11B}">
      <dsp:nvSpPr>
        <dsp:cNvPr id="0" name=""/>
        <dsp:cNvSpPr/>
      </dsp:nvSpPr>
      <dsp:spPr>
        <a:xfrm>
          <a:off x="3032591" y="894608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Função Financeira</a:t>
          </a:r>
          <a:endParaRPr lang="pt-BR" sz="1200" kern="1200" dirty="0"/>
        </a:p>
      </dsp:txBody>
      <dsp:txXfrm>
        <a:off x="3032591" y="894608"/>
        <a:ext cx="1251551" cy="625775"/>
      </dsp:txXfrm>
    </dsp:sp>
    <dsp:sp modelId="{A75E9DA6-6DA4-447E-BB0F-BE7B802B01FF}">
      <dsp:nvSpPr>
        <dsp:cNvPr id="0" name=""/>
        <dsp:cNvSpPr/>
      </dsp:nvSpPr>
      <dsp:spPr>
        <a:xfrm>
          <a:off x="3345479" y="1783209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Procura e Gerência de capitais</a:t>
          </a:r>
          <a:endParaRPr lang="pt-BR" sz="1200" kern="1200" dirty="0"/>
        </a:p>
      </dsp:txBody>
      <dsp:txXfrm>
        <a:off x="3345479" y="1783209"/>
        <a:ext cx="1251551" cy="625775"/>
      </dsp:txXfrm>
    </dsp:sp>
    <dsp:sp modelId="{527BCC86-6118-43A1-B24A-1827216F974C}">
      <dsp:nvSpPr>
        <dsp:cNvPr id="0" name=""/>
        <dsp:cNvSpPr/>
      </dsp:nvSpPr>
      <dsp:spPr>
        <a:xfrm>
          <a:off x="4546968" y="894608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Função de Segurança</a:t>
          </a:r>
          <a:endParaRPr lang="pt-BR" sz="1200" kern="1200" dirty="0"/>
        </a:p>
      </dsp:txBody>
      <dsp:txXfrm>
        <a:off x="4546968" y="894608"/>
        <a:ext cx="1251551" cy="625775"/>
      </dsp:txXfrm>
    </dsp:sp>
    <dsp:sp modelId="{D4EFC146-C851-41E3-BB33-6F72CFDCA0DB}">
      <dsp:nvSpPr>
        <dsp:cNvPr id="0" name=""/>
        <dsp:cNvSpPr/>
      </dsp:nvSpPr>
      <dsp:spPr>
        <a:xfrm>
          <a:off x="4859856" y="1783209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Proteger os bens e as pessoas de problemas.</a:t>
          </a:r>
          <a:endParaRPr lang="pt-BR" sz="1200" kern="1200" dirty="0"/>
        </a:p>
      </dsp:txBody>
      <dsp:txXfrm>
        <a:off x="4859856" y="1783209"/>
        <a:ext cx="1251551" cy="625775"/>
      </dsp:txXfrm>
    </dsp:sp>
    <dsp:sp modelId="{44841549-86AA-4D54-9624-646DC5F93778}">
      <dsp:nvSpPr>
        <dsp:cNvPr id="0" name=""/>
        <dsp:cNvSpPr/>
      </dsp:nvSpPr>
      <dsp:spPr>
        <a:xfrm>
          <a:off x="6061346" y="894608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Função de Contabilidade</a:t>
          </a:r>
          <a:endParaRPr lang="pt-BR" sz="1200" kern="1200" dirty="0"/>
        </a:p>
      </dsp:txBody>
      <dsp:txXfrm>
        <a:off x="6061346" y="894608"/>
        <a:ext cx="1251551" cy="625775"/>
      </dsp:txXfrm>
    </dsp:sp>
    <dsp:sp modelId="{49CAE007-9627-4584-BA95-C8999BE37E22}">
      <dsp:nvSpPr>
        <dsp:cNvPr id="0" name=""/>
        <dsp:cNvSpPr/>
      </dsp:nvSpPr>
      <dsp:spPr>
        <a:xfrm>
          <a:off x="7575723" y="894608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Função Administrativa</a:t>
          </a:r>
          <a:endParaRPr lang="pt-BR" sz="1200" kern="1200" dirty="0"/>
        </a:p>
      </dsp:txBody>
      <dsp:txXfrm>
        <a:off x="7575723" y="894608"/>
        <a:ext cx="1251551" cy="625775"/>
      </dsp:txXfrm>
    </dsp:sp>
    <dsp:sp modelId="{E087E5E9-4FF1-45C8-83AC-64CA96DADF00}">
      <dsp:nvSpPr>
        <dsp:cNvPr id="0" name=""/>
        <dsp:cNvSpPr/>
      </dsp:nvSpPr>
      <dsp:spPr>
        <a:xfrm>
          <a:off x="7888611" y="1783209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Coordena e sincroniza as demais funções.</a:t>
          </a:r>
          <a:endParaRPr lang="pt-BR" sz="1200" kern="1200" dirty="0"/>
        </a:p>
      </dsp:txBody>
      <dsp:txXfrm>
        <a:off x="7888611" y="1783209"/>
        <a:ext cx="1251551" cy="625775"/>
      </dsp:txXfrm>
    </dsp:sp>
    <dsp:sp modelId="{0494FE78-BB17-4115-B565-9FA937CBE42C}">
      <dsp:nvSpPr>
        <dsp:cNvPr id="0" name=""/>
        <dsp:cNvSpPr/>
      </dsp:nvSpPr>
      <dsp:spPr>
        <a:xfrm>
          <a:off x="7888611" y="2671811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Planejamento</a:t>
          </a:r>
          <a:endParaRPr lang="pt-BR" sz="1200" kern="1200" dirty="0"/>
        </a:p>
      </dsp:txBody>
      <dsp:txXfrm>
        <a:off x="7888611" y="2671811"/>
        <a:ext cx="1251551" cy="625775"/>
      </dsp:txXfrm>
    </dsp:sp>
    <dsp:sp modelId="{728010B1-BBD4-47F9-9B28-A05D458A5263}">
      <dsp:nvSpPr>
        <dsp:cNvPr id="0" name=""/>
        <dsp:cNvSpPr/>
      </dsp:nvSpPr>
      <dsp:spPr>
        <a:xfrm>
          <a:off x="7888611" y="35604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Comando</a:t>
          </a:r>
          <a:endParaRPr lang="pt-BR" sz="1200" kern="1200" dirty="0"/>
        </a:p>
      </dsp:txBody>
      <dsp:txXfrm>
        <a:off x="7888611" y="3560412"/>
        <a:ext cx="1251551" cy="625775"/>
      </dsp:txXfrm>
    </dsp:sp>
    <dsp:sp modelId="{032BE4C8-7E93-410A-B24C-154FB9442D35}">
      <dsp:nvSpPr>
        <dsp:cNvPr id="0" name=""/>
        <dsp:cNvSpPr/>
      </dsp:nvSpPr>
      <dsp:spPr>
        <a:xfrm>
          <a:off x="7888611" y="4449014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Coordenação</a:t>
          </a:r>
          <a:endParaRPr lang="pt-BR" sz="1200" kern="1200" dirty="0"/>
        </a:p>
      </dsp:txBody>
      <dsp:txXfrm>
        <a:off x="7888611" y="4449014"/>
        <a:ext cx="1251551" cy="625775"/>
      </dsp:txXfrm>
    </dsp:sp>
    <dsp:sp modelId="{541BC2A0-E2AB-44B9-8C29-7AF87960916B}">
      <dsp:nvSpPr>
        <dsp:cNvPr id="0" name=""/>
        <dsp:cNvSpPr/>
      </dsp:nvSpPr>
      <dsp:spPr>
        <a:xfrm>
          <a:off x="7888611" y="5337616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Controle</a:t>
          </a:r>
          <a:endParaRPr lang="pt-BR" sz="1200" kern="1200" dirty="0"/>
        </a:p>
      </dsp:txBody>
      <dsp:txXfrm>
        <a:off x="7888611" y="5337616"/>
        <a:ext cx="1251551" cy="625775"/>
      </dsp:txXfrm>
    </dsp:sp>
    <dsp:sp modelId="{73BB3EA3-AFEA-4DE8-B8A8-908C109F13D3}">
      <dsp:nvSpPr>
        <dsp:cNvPr id="0" name=""/>
        <dsp:cNvSpPr/>
      </dsp:nvSpPr>
      <dsp:spPr>
        <a:xfrm>
          <a:off x="7888611" y="6226217"/>
          <a:ext cx="1251551" cy="625775"/>
        </a:xfrm>
        <a:prstGeom prst="cloud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Organização</a:t>
          </a:r>
          <a:endParaRPr lang="pt-BR" sz="1200" kern="1200" dirty="0"/>
        </a:p>
      </dsp:txBody>
      <dsp:txXfrm>
        <a:off x="7888611" y="6226217"/>
        <a:ext cx="1251551" cy="6257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E8827-F7F0-47C4-8CBE-4029187508D9}">
      <dsp:nvSpPr>
        <dsp:cNvPr id="0" name=""/>
        <dsp:cNvSpPr/>
      </dsp:nvSpPr>
      <dsp:spPr>
        <a:xfrm>
          <a:off x="755624" y="2049306"/>
          <a:ext cx="2171484" cy="18981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1C6A1-95AF-4BD3-8E19-0DBACBDB08BC}">
      <dsp:nvSpPr>
        <dsp:cNvPr id="0" name=""/>
        <dsp:cNvSpPr/>
      </dsp:nvSpPr>
      <dsp:spPr>
        <a:xfrm>
          <a:off x="2060" y="2244816"/>
          <a:ext cx="1507129" cy="1507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Situação Atual</a:t>
          </a:r>
          <a:endParaRPr lang="pt-BR" sz="2100" kern="1200" dirty="0"/>
        </a:p>
      </dsp:txBody>
      <dsp:txXfrm>
        <a:off x="2060" y="2244816"/>
        <a:ext cx="1507129" cy="1507129"/>
      </dsp:txXfrm>
    </dsp:sp>
    <dsp:sp modelId="{2B9363F6-E336-4C03-BC23-7A0EC210A58E}">
      <dsp:nvSpPr>
        <dsp:cNvPr id="0" name=""/>
        <dsp:cNvSpPr/>
      </dsp:nvSpPr>
      <dsp:spPr>
        <a:xfrm>
          <a:off x="3784351" y="2049306"/>
          <a:ext cx="2171484" cy="18981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C6C1E-80B0-421C-9B43-626DBDFBD03A}">
      <dsp:nvSpPr>
        <dsp:cNvPr id="0" name=""/>
        <dsp:cNvSpPr/>
      </dsp:nvSpPr>
      <dsp:spPr>
        <a:xfrm>
          <a:off x="3062826" y="2276857"/>
          <a:ext cx="1443048" cy="1443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Objetivo</a:t>
          </a:r>
          <a:endParaRPr lang="pt-BR" sz="2000" kern="1200" dirty="0"/>
        </a:p>
      </dsp:txBody>
      <dsp:txXfrm>
        <a:off x="3062826" y="2276857"/>
        <a:ext cx="1443048" cy="1443048"/>
      </dsp:txXfrm>
    </dsp:sp>
    <dsp:sp modelId="{34381359-EBCA-429C-B210-064ADA3AAA11}">
      <dsp:nvSpPr>
        <dsp:cNvPr id="0" name=""/>
        <dsp:cNvSpPr/>
      </dsp:nvSpPr>
      <dsp:spPr>
        <a:xfrm>
          <a:off x="6821600" y="2049306"/>
          <a:ext cx="2171484" cy="18981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4974B-5375-4EFA-A91E-4616CBC773E9}">
      <dsp:nvSpPr>
        <dsp:cNvPr id="0" name=""/>
        <dsp:cNvSpPr/>
      </dsp:nvSpPr>
      <dsp:spPr>
        <a:xfrm>
          <a:off x="6091553" y="2268333"/>
          <a:ext cx="1460095" cy="1460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Situação Desejada </a:t>
          </a:r>
          <a:endParaRPr lang="pt-BR" sz="1900" kern="1200" dirty="0"/>
        </a:p>
      </dsp:txBody>
      <dsp:txXfrm>
        <a:off x="6091553" y="2268333"/>
        <a:ext cx="1460095" cy="14600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28DA0D-C505-4D58-B0DA-61AFA427B768}">
      <dsp:nvSpPr>
        <dsp:cNvPr id="0" name=""/>
        <dsp:cNvSpPr/>
      </dsp:nvSpPr>
      <dsp:spPr>
        <a:xfrm>
          <a:off x="994" y="679430"/>
          <a:ext cx="2327202" cy="1163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Planejamento Estratégico</a:t>
          </a:r>
          <a:endParaRPr lang="pt-BR" sz="2900" kern="1200" dirty="0"/>
        </a:p>
      </dsp:txBody>
      <dsp:txXfrm>
        <a:off x="994" y="679430"/>
        <a:ext cx="2327202" cy="1163601"/>
      </dsp:txXfrm>
    </dsp:sp>
    <dsp:sp modelId="{700CAF1C-5446-41A6-B5C5-464A903EA8D5}">
      <dsp:nvSpPr>
        <dsp:cNvPr id="0" name=""/>
        <dsp:cNvSpPr/>
      </dsp:nvSpPr>
      <dsp:spPr>
        <a:xfrm>
          <a:off x="233714" y="1843031"/>
          <a:ext cx="232720" cy="872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700"/>
              </a:lnTo>
              <a:lnTo>
                <a:pt x="232720" y="872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4698E-451C-4932-B04D-7855EEBBB634}">
      <dsp:nvSpPr>
        <dsp:cNvPr id="0" name=""/>
        <dsp:cNvSpPr/>
      </dsp:nvSpPr>
      <dsp:spPr>
        <a:xfrm>
          <a:off x="466435" y="2133931"/>
          <a:ext cx="1861762" cy="116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Longo Prazo</a:t>
          </a:r>
          <a:endParaRPr lang="pt-BR" sz="2500" kern="1200" dirty="0"/>
        </a:p>
      </dsp:txBody>
      <dsp:txXfrm>
        <a:off x="466435" y="2133931"/>
        <a:ext cx="1861762" cy="1163601"/>
      </dsp:txXfrm>
    </dsp:sp>
    <dsp:sp modelId="{F97BFB2C-A500-40AC-9CD0-5CF81C193927}">
      <dsp:nvSpPr>
        <dsp:cNvPr id="0" name=""/>
        <dsp:cNvSpPr/>
      </dsp:nvSpPr>
      <dsp:spPr>
        <a:xfrm>
          <a:off x="233714" y="1843031"/>
          <a:ext cx="232720" cy="2327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202"/>
              </a:lnTo>
              <a:lnTo>
                <a:pt x="232720" y="2327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E2E23-2689-49B6-81C0-BFCFC5C1457C}">
      <dsp:nvSpPr>
        <dsp:cNvPr id="0" name=""/>
        <dsp:cNvSpPr/>
      </dsp:nvSpPr>
      <dsp:spPr>
        <a:xfrm>
          <a:off x="466435" y="3588433"/>
          <a:ext cx="1861762" cy="116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Atualização constante</a:t>
          </a:r>
          <a:endParaRPr lang="pt-BR" sz="2500" kern="1200" dirty="0"/>
        </a:p>
      </dsp:txBody>
      <dsp:txXfrm>
        <a:off x="466435" y="3588433"/>
        <a:ext cx="1861762" cy="1163601"/>
      </dsp:txXfrm>
    </dsp:sp>
    <dsp:sp modelId="{5166E3D9-4C07-4430-9027-DF7FEA515940}">
      <dsp:nvSpPr>
        <dsp:cNvPr id="0" name=""/>
        <dsp:cNvSpPr/>
      </dsp:nvSpPr>
      <dsp:spPr>
        <a:xfrm>
          <a:off x="2909997" y="679430"/>
          <a:ext cx="2327202" cy="1163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Planejamento Tático</a:t>
          </a:r>
          <a:endParaRPr lang="pt-BR" sz="2900" kern="1200" dirty="0"/>
        </a:p>
      </dsp:txBody>
      <dsp:txXfrm>
        <a:off x="2909997" y="679430"/>
        <a:ext cx="2327202" cy="1163601"/>
      </dsp:txXfrm>
    </dsp:sp>
    <dsp:sp modelId="{AF564513-E519-47E6-8A94-AAEC8B1572EA}">
      <dsp:nvSpPr>
        <dsp:cNvPr id="0" name=""/>
        <dsp:cNvSpPr/>
      </dsp:nvSpPr>
      <dsp:spPr>
        <a:xfrm>
          <a:off x="3142717" y="1843031"/>
          <a:ext cx="232720" cy="872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700"/>
              </a:lnTo>
              <a:lnTo>
                <a:pt x="232720" y="872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0E43D-9FA9-4719-B9C7-1A079DE1EEF6}">
      <dsp:nvSpPr>
        <dsp:cNvPr id="0" name=""/>
        <dsp:cNvSpPr/>
      </dsp:nvSpPr>
      <dsp:spPr>
        <a:xfrm>
          <a:off x="3375438" y="2133931"/>
          <a:ext cx="1861762" cy="116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Médio Prazo</a:t>
          </a:r>
          <a:endParaRPr lang="pt-BR" sz="2500" kern="1200" dirty="0"/>
        </a:p>
      </dsp:txBody>
      <dsp:txXfrm>
        <a:off x="3375438" y="2133931"/>
        <a:ext cx="1861762" cy="1163601"/>
      </dsp:txXfrm>
    </dsp:sp>
    <dsp:sp modelId="{8C25C2F5-20DF-4AA3-8065-0E9407B0FA62}">
      <dsp:nvSpPr>
        <dsp:cNvPr id="0" name=""/>
        <dsp:cNvSpPr/>
      </dsp:nvSpPr>
      <dsp:spPr>
        <a:xfrm>
          <a:off x="3142717" y="1843031"/>
          <a:ext cx="232720" cy="2327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202"/>
              </a:lnTo>
              <a:lnTo>
                <a:pt x="232720" y="2327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9034A-AC59-4F9A-B67E-6533C81C0E4C}">
      <dsp:nvSpPr>
        <dsp:cNvPr id="0" name=""/>
        <dsp:cNvSpPr/>
      </dsp:nvSpPr>
      <dsp:spPr>
        <a:xfrm>
          <a:off x="3375438" y="3588433"/>
          <a:ext cx="1861762" cy="116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Diferente em cada área</a:t>
          </a:r>
          <a:endParaRPr lang="pt-BR" sz="2500" kern="1200" dirty="0"/>
        </a:p>
      </dsp:txBody>
      <dsp:txXfrm>
        <a:off x="3375438" y="3588433"/>
        <a:ext cx="1861762" cy="1163601"/>
      </dsp:txXfrm>
    </dsp:sp>
    <dsp:sp modelId="{6E4DD911-9773-44D4-A8CD-5071CBA58999}">
      <dsp:nvSpPr>
        <dsp:cNvPr id="0" name=""/>
        <dsp:cNvSpPr/>
      </dsp:nvSpPr>
      <dsp:spPr>
        <a:xfrm>
          <a:off x="5819000" y="679430"/>
          <a:ext cx="2327202" cy="1163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Planejamento Operacional</a:t>
          </a:r>
          <a:endParaRPr lang="pt-BR" sz="2900" kern="1200" dirty="0"/>
        </a:p>
      </dsp:txBody>
      <dsp:txXfrm>
        <a:off x="5819000" y="679430"/>
        <a:ext cx="2327202" cy="1163601"/>
      </dsp:txXfrm>
    </dsp:sp>
    <dsp:sp modelId="{B15046B1-E748-4E42-8238-4033E38C59BE}">
      <dsp:nvSpPr>
        <dsp:cNvPr id="0" name=""/>
        <dsp:cNvSpPr/>
      </dsp:nvSpPr>
      <dsp:spPr>
        <a:xfrm>
          <a:off x="6051721" y="1843031"/>
          <a:ext cx="232720" cy="872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700"/>
              </a:lnTo>
              <a:lnTo>
                <a:pt x="232720" y="872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AF67D-995D-416C-A3E6-683ADBA65C76}">
      <dsp:nvSpPr>
        <dsp:cNvPr id="0" name=""/>
        <dsp:cNvSpPr/>
      </dsp:nvSpPr>
      <dsp:spPr>
        <a:xfrm>
          <a:off x="6284441" y="2133931"/>
          <a:ext cx="1861762" cy="116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Curto Prazo</a:t>
          </a:r>
          <a:endParaRPr lang="pt-BR" sz="2500" kern="1200" dirty="0"/>
        </a:p>
      </dsp:txBody>
      <dsp:txXfrm>
        <a:off x="6284441" y="2133931"/>
        <a:ext cx="1861762" cy="1163601"/>
      </dsp:txXfrm>
    </dsp:sp>
    <dsp:sp modelId="{B34EE21F-857A-472B-84B1-EE52D22DF3AE}">
      <dsp:nvSpPr>
        <dsp:cNvPr id="0" name=""/>
        <dsp:cNvSpPr/>
      </dsp:nvSpPr>
      <dsp:spPr>
        <a:xfrm>
          <a:off x="6051721" y="1843031"/>
          <a:ext cx="232720" cy="2327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202"/>
              </a:lnTo>
              <a:lnTo>
                <a:pt x="232720" y="2327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1F4F9-C7E3-403E-9DB7-5EE3A24F4562}">
      <dsp:nvSpPr>
        <dsp:cNvPr id="0" name=""/>
        <dsp:cNvSpPr/>
      </dsp:nvSpPr>
      <dsp:spPr>
        <a:xfrm>
          <a:off x="6284441" y="3588433"/>
          <a:ext cx="1861762" cy="116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Completo</a:t>
          </a:r>
          <a:endParaRPr lang="pt-BR" sz="2500" kern="1200" dirty="0"/>
        </a:p>
      </dsp:txBody>
      <dsp:txXfrm>
        <a:off x="6284441" y="3588433"/>
        <a:ext cx="1861762" cy="11636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B9799-5D4F-450C-AF11-7D096CF3B496}">
      <dsp:nvSpPr>
        <dsp:cNvPr id="0" name=""/>
        <dsp:cNvSpPr/>
      </dsp:nvSpPr>
      <dsp:spPr>
        <a:xfrm>
          <a:off x="0" y="2743802"/>
          <a:ext cx="4355976" cy="90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Objetivos específicos </a:t>
          </a:r>
          <a:endParaRPr lang="pt-BR" sz="3100" kern="1200" dirty="0"/>
        </a:p>
      </dsp:txBody>
      <dsp:txXfrm>
        <a:off x="0" y="2743802"/>
        <a:ext cx="4355976" cy="900577"/>
      </dsp:txXfrm>
    </dsp:sp>
    <dsp:sp modelId="{576B7AD2-6A66-4845-AD2E-FCAF8A8DE3CC}">
      <dsp:nvSpPr>
        <dsp:cNvPr id="0" name=""/>
        <dsp:cNvSpPr/>
      </dsp:nvSpPr>
      <dsp:spPr>
        <a:xfrm rot="10800000">
          <a:off x="0" y="1372223"/>
          <a:ext cx="4355976" cy="13850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Meios</a:t>
          </a:r>
          <a:endParaRPr lang="pt-BR" sz="3100" kern="1200" dirty="0"/>
        </a:p>
      </dsp:txBody>
      <dsp:txXfrm rot="10800000">
        <a:off x="0" y="1372223"/>
        <a:ext cx="4355976" cy="1385087"/>
      </dsp:txXfrm>
    </dsp:sp>
    <dsp:sp modelId="{7FA56278-2B84-40DC-A48C-FA3A434FE2A7}">
      <dsp:nvSpPr>
        <dsp:cNvPr id="0" name=""/>
        <dsp:cNvSpPr/>
      </dsp:nvSpPr>
      <dsp:spPr>
        <a:xfrm rot="10800000">
          <a:off x="0" y="644"/>
          <a:ext cx="4355976" cy="13850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Planejamento Especial</a:t>
          </a:r>
          <a:endParaRPr lang="pt-BR" sz="3100" kern="1200" dirty="0"/>
        </a:p>
      </dsp:txBody>
      <dsp:txXfrm rot="10800000">
        <a:off x="0" y="644"/>
        <a:ext cx="4355976" cy="13850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B9799-5D4F-450C-AF11-7D096CF3B496}">
      <dsp:nvSpPr>
        <dsp:cNvPr id="0" name=""/>
        <dsp:cNvSpPr/>
      </dsp:nvSpPr>
      <dsp:spPr>
        <a:xfrm>
          <a:off x="0" y="2743802"/>
          <a:ext cx="4355976" cy="90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Objetivos permanente </a:t>
          </a:r>
          <a:endParaRPr lang="pt-BR" sz="3100" kern="1200" dirty="0"/>
        </a:p>
      </dsp:txBody>
      <dsp:txXfrm>
        <a:off x="0" y="2743802"/>
        <a:ext cx="4355976" cy="900577"/>
      </dsp:txXfrm>
    </dsp:sp>
    <dsp:sp modelId="{576B7AD2-6A66-4845-AD2E-FCAF8A8DE3CC}">
      <dsp:nvSpPr>
        <dsp:cNvPr id="0" name=""/>
        <dsp:cNvSpPr/>
      </dsp:nvSpPr>
      <dsp:spPr>
        <a:xfrm rot="10800000">
          <a:off x="0" y="1372223"/>
          <a:ext cx="4355976" cy="13850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Meios</a:t>
          </a:r>
          <a:endParaRPr lang="pt-BR" sz="3100" kern="1200" dirty="0"/>
        </a:p>
      </dsp:txBody>
      <dsp:txXfrm rot="10800000">
        <a:off x="0" y="1372223"/>
        <a:ext cx="4355976" cy="1385087"/>
      </dsp:txXfrm>
    </dsp:sp>
    <dsp:sp modelId="{7FA56278-2B84-40DC-A48C-FA3A434FE2A7}">
      <dsp:nvSpPr>
        <dsp:cNvPr id="0" name=""/>
        <dsp:cNvSpPr/>
      </dsp:nvSpPr>
      <dsp:spPr>
        <a:xfrm rot="10800000">
          <a:off x="0" y="644"/>
          <a:ext cx="4355976" cy="13850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Planejamento Geral</a:t>
          </a:r>
          <a:endParaRPr lang="pt-BR" sz="3100" kern="1200" dirty="0"/>
        </a:p>
      </dsp:txBody>
      <dsp:txXfrm rot="10800000">
        <a:off x="0" y="644"/>
        <a:ext cx="4355976" cy="138508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1895A-3384-4085-B2A6-4700B7A82803}">
      <dsp:nvSpPr>
        <dsp:cNvPr id="0" name=""/>
        <dsp:cNvSpPr/>
      </dsp:nvSpPr>
      <dsp:spPr>
        <a:xfrm>
          <a:off x="3315740" y="0"/>
          <a:ext cx="2210493" cy="1431246"/>
        </a:xfrm>
        <a:prstGeom prst="trapezoid">
          <a:avLst>
            <a:gd name="adj" fmla="val 772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Missão Organizacional – Visão de Futuro</a:t>
          </a:r>
          <a:endParaRPr lang="pt-BR" sz="2400" kern="1200" dirty="0"/>
        </a:p>
      </dsp:txBody>
      <dsp:txXfrm>
        <a:off x="3315740" y="0"/>
        <a:ext cx="2210493" cy="1431246"/>
      </dsp:txXfrm>
    </dsp:sp>
    <dsp:sp modelId="{91372D37-5E7F-4AA3-A88C-2D6C0BA5FCEE}">
      <dsp:nvSpPr>
        <dsp:cNvPr id="0" name=""/>
        <dsp:cNvSpPr/>
      </dsp:nvSpPr>
      <dsp:spPr>
        <a:xfrm>
          <a:off x="2210493" y="1431246"/>
          <a:ext cx="4420987" cy="1431246"/>
        </a:xfrm>
        <a:prstGeom prst="trapezoid">
          <a:avLst>
            <a:gd name="adj" fmla="val 772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Objetivos Estratégicos – organização como um todo</a:t>
          </a:r>
          <a:endParaRPr lang="pt-BR" sz="2400" kern="1200" dirty="0"/>
        </a:p>
      </dsp:txBody>
      <dsp:txXfrm>
        <a:off x="2984166" y="1431246"/>
        <a:ext cx="2873641" cy="1431246"/>
      </dsp:txXfrm>
    </dsp:sp>
    <dsp:sp modelId="{BA15CAE6-4DC8-4B61-A09B-C03505D78613}">
      <dsp:nvSpPr>
        <dsp:cNvPr id="0" name=""/>
        <dsp:cNvSpPr/>
      </dsp:nvSpPr>
      <dsp:spPr>
        <a:xfrm>
          <a:off x="1105246" y="2862492"/>
          <a:ext cx="6631481" cy="1431246"/>
        </a:xfrm>
        <a:prstGeom prst="trapezoid">
          <a:avLst>
            <a:gd name="adj" fmla="val 772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Objetivos táticos – cada divisão ou unidade</a:t>
          </a:r>
          <a:endParaRPr lang="pt-BR" sz="2400" kern="1200" dirty="0"/>
        </a:p>
      </dsp:txBody>
      <dsp:txXfrm>
        <a:off x="2265756" y="2862492"/>
        <a:ext cx="4310462" cy="1431246"/>
      </dsp:txXfrm>
    </dsp:sp>
    <dsp:sp modelId="{9EF3E074-AC55-458A-A338-BC9928732EF9}">
      <dsp:nvSpPr>
        <dsp:cNvPr id="0" name=""/>
        <dsp:cNvSpPr/>
      </dsp:nvSpPr>
      <dsp:spPr>
        <a:xfrm>
          <a:off x="0" y="4293737"/>
          <a:ext cx="8841975" cy="1431246"/>
        </a:xfrm>
        <a:prstGeom prst="trapezoid">
          <a:avLst>
            <a:gd name="adj" fmla="val 772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Objetivos operacionais – cada tarefa ou operação</a:t>
          </a:r>
          <a:endParaRPr lang="pt-BR" sz="2400" kern="1200" dirty="0"/>
        </a:p>
      </dsp:txBody>
      <dsp:txXfrm>
        <a:off x="1547345" y="4293737"/>
        <a:ext cx="5747283" cy="143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A2C0-3BCF-44CB-A5A1-904F95789AFD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1282C-B279-4B25-AA90-3AA88148D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75A978-7C4F-441A-83D4-33162EBCC3D5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967028-B16C-49B5-8070-F2B00348D83B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85E798-A921-4FDA-9035-918775A91257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9B1419-E8F3-44FA-B998-A224802AB9DC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9FF009-24D2-49A0-98A1-35B30D036397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9FF009-24D2-49A0-98A1-35B30D036397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46916D-4277-4AAD-B8D3-B1D52DBB7018}" type="slidenum">
              <a:rPr lang="pt-BR" smtClean="0"/>
              <a:pPr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EB095D-7292-4C93-A890-FE7A192D88F0}" type="slidenum">
              <a:rPr lang="pt-BR" smtClean="0"/>
              <a:pPr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9E83F-1795-48BB-A848-F900BEA875DB}" type="slidenum">
              <a:rPr lang="pt-BR" smtClean="0"/>
              <a:pPr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Shape 1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3ACB12-746E-4E24-8901-3A2905741C20}" type="slidenum">
              <a:rPr lang="pt-BR" smtClean="0"/>
              <a:pPr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9A3A20-45E2-482C-B7F6-23AC2FD99A3A}" type="slidenum">
              <a:rPr lang="pt-BR" smtClean="0"/>
              <a:pPr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4067B-3B18-4968-8570-EC203940FF35}" type="slidenum">
              <a:rPr lang="pt-BR" smtClean="0"/>
              <a:pPr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3F576A-28C7-414B-984E-DA509C6B63B5}" type="slidenum">
              <a:rPr lang="pt-BR" smtClean="0"/>
              <a:pPr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69CCD0-AAD7-41BA-A50D-5C4E38AF0F35}" type="slidenum">
              <a:rPr lang="pt-BR" smtClean="0"/>
              <a:pPr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F6F0BA-D5E3-4B46-A863-5808AED2227C}" type="slidenum">
              <a:rPr lang="pt-BR" smtClean="0"/>
              <a:pPr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57624-C4D1-4BCE-BE80-4045E44AED88}" type="slidenum">
              <a:rPr lang="pt-BR" smtClean="0"/>
              <a:pPr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F25710-8391-4F73-8A63-4A1F0B0A0D41}" type="slidenum">
              <a:rPr lang="pt-BR" smtClean="0"/>
              <a:pPr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4406BF-D5D0-4A4A-99A0-6BDDF23D8FA1}" type="slidenum">
              <a:rPr lang="pt-BR" smtClean="0"/>
              <a:pPr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708E95-ECC7-4996-A34E-7C224C7FC722}" type="slidenum">
              <a:rPr lang="pt-BR" smtClean="0"/>
              <a:pPr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61281B-68FE-45EB-8173-AAE923A86CDA}" type="slidenum">
              <a:rPr lang="pt-BR" smtClean="0"/>
              <a:pPr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47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48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49</a:t>
            </a:fld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50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51</a:t>
            </a:fld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52</a:t>
            </a:fld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53</a:t>
            </a:fld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54</a:t>
            </a:fld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55</a:t>
            </a:fld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56</a:t>
            </a:fld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57</a:t>
            </a:fld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58</a:t>
            </a:fld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59</a:t>
            </a:fld>
            <a:endParaRPr 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60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19717B-9212-402D-8855-861959985511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61</a:t>
            </a:fld>
            <a:endParaRPr 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62</a:t>
            </a:fld>
            <a:endParaRPr lang="pt-B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63</a:t>
            </a:fld>
            <a:endParaRPr 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64</a:t>
            </a:fld>
            <a:endParaRPr 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65</a:t>
            </a:fld>
            <a:endParaRPr 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66</a:t>
            </a:fld>
            <a:endParaRPr 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BC35-1313-4FEF-B0A1-D33DB3629B0A}" type="slidenum">
              <a:rPr lang="pt-BR" smtClean="0"/>
              <a:pPr/>
              <a:t>67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2F98AC-D417-4E35-A094-7EE3E1D32A4C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B260B-9B98-4A50-A0F9-AAFECDC78A46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237136-BC87-4482-AE0D-36DBA8D969B9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787450-4E31-465F-9F8A-C6089CFA179D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F180-A590-49F5-BB17-5C8753F9CA23}" type="datetimeFigureOut">
              <a:rPr lang="pt-BR" smtClean="0"/>
              <a:pPr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source=images&amp;cd=&amp;cad=rja&amp;uact=8&amp;ved=0ahUKEwiRgpLGucTSAhXCx5AKHVgkAJAQjRwIBw&amp;url=http://www.freeiconspng.com/icons/email-icon&amp;bvm=bv.148747831,d.Y2I&amp;psig=AFQjCNH5peLwyFWzmm7MF_UB7JAfoIykUg&amp;ust=148897802496712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r/url?sa=i&amp;rct=j&amp;q=&amp;esrc=s&amp;source=images&amp;cd=&amp;cad=rja&amp;uact=8&amp;ved=0ahUKEwiq0N2jucTSAhXFIJAKHe9EBFMQjRwIBw&amp;url=https://logodownload.org/whatsapp-logo/&amp;bvm=bv.148747831,d.Y2I&amp;psig=AFQjCNFS1oruck-3aBEoco2qxF-WC7yOsw&amp;ust=1488977954836969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google.com.br/url?sa=i&amp;rct=j&amp;q=&amp;esrc=s&amp;source=images&amp;cd=&amp;cad=rja&amp;uact=8&amp;ved=0ahUKEwillc2GucTSAhWJHZAKHZcIAssQjRwIBw&amp;url=http://www.freeiconspng.com/icons/facebook-icon-png&amp;bvm=bv.148747831,d.Y2I&amp;psig=AFQjCNFiInZcUM8tpTR7DRNxI7edZNvhPw&amp;ust=1488977890652343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1619672" y="2276872"/>
            <a:ext cx="6264696" cy="223224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Administração de Marketing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-13291" y="404037"/>
          <a:ext cx="9122735" cy="608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1" name="Retângulo 6"/>
          <p:cNvSpPr>
            <a:spLocks noChangeArrowheads="1"/>
          </p:cNvSpPr>
          <p:nvPr/>
        </p:nvSpPr>
        <p:spPr bwMode="auto">
          <a:xfrm>
            <a:off x="6732588" y="6381750"/>
            <a:ext cx="241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/>
              <a:t>CHIAVENATO(2009)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2"/>
          <p:cNvSpPr txBox="1">
            <a:spLocks noChangeArrowheads="1"/>
          </p:cNvSpPr>
          <p:nvPr/>
        </p:nvSpPr>
        <p:spPr bwMode="auto">
          <a:xfrm>
            <a:off x="3347864" y="1556792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Direção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33796" name="CaixaDeTexto 3"/>
          <p:cNvSpPr txBox="1">
            <a:spLocks noChangeArrowheads="1"/>
          </p:cNvSpPr>
          <p:nvPr/>
        </p:nvSpPr>
        <p:spPr bwMode="auto">
          <a:xfrm>
            <a:off x="323850" y="3140967"/>
            <a:ext cx="828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i="1" u="sng" dirty="0"/>
              <a:t>Instruções</a:t>
            </a:r>
            <a:r>
              <a:rPr lang="pt-BR" sz="4000" dirty="0"/>
              <a:t> serve para ensinar, fazer iniciar, modificar ou cessar uma tarefa ou atividade.</a:t>
            </a:r>
            <a:endParaRPr lang="pt-BR" sz="3200" dirty="0"/>
          </a:p>
        </p:txBody>
      </p:sp>
      <p:sp>
        <p:nvSpPr>
          <p:cNvPr id="33797" name="Retângulo 4"/>
          <p:cNvSpPr>
            <a:spLocks noChangeArrowheads="1"/>
          </p:cNvSpPr>
          <p:nvPr/>
        </p:nvSpPr>
        <p:spPr bwMode="auto">
          <a:xfrm>
            <a:off x="6732588" y="6381750"/>
            <a:ext cx="241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/>
              <a:t>CHIAVENATO(2009)</a:t>
            </a:r>
          </a:p>
        </p:txBody>
      </p:sp>
      <p:pic>
        <p:nvPicPr>
          <p:cNvPr id="6" name="Imagem 5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2"/>
          <p:cNvSpPr txBox="1">
            <a:spLocks noChangeArrowheads="1"/>
          </p:cNvSpPr>
          <p:nvPr/>
        </p:nvSpPr>
        <p:spPr bwMode="auto">
          <a:xfrm>
            <a:off x="3347864" y="1772816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Direção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34820" name="CaixaDeTexto 3"/>
          <p:cNvSpPr txBox="1">
            <a:spLocks noChangeArrowheads="1"/>
          </p:cNvSpPr>
          <p:nvPr/>
        </p:nvSpPr>
        <p:spPr bwMode="auto">
          <a:xfrm>
            <a:off x="323850" y="2996951"/>
            <a:ext cx="8280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i="1" u="sng" dirty="0"/>
              <a:t>Comunicação</a:t>
            </a:r>
            <a:r>
              <a:rPr lang="pt-BR" sz="4000" dirty="0"/>
              <a:t> é o processo de transmissão de informação, de interação e compreensão entre duas ou mais pessoas.</a:t>
            </a:r>
            <a:endParaRPr lang="pt-BR" sz="3200" dirty="0"/>
          </a:p>
        </p:txBody>
      </p:sp>
      <p:sp>
        <p:nvSpPr>
          <p:cNvPr id="34821" name="Retângulo 4"/>
          <p:cNvSpPr>
            <a:spLocks noChangeArrowheads="1"/>
          </p:cNvSpPr>
          <p:nvPr/>
        </p:nvSpPr>
        <p:spPr bwMode="auto">
          <a:xfrm>
            <a:off x="6732588" y="6381750"/>
            <a:ext cx="241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/>
              <a:t>CHIAVENATO(2009)</a:t>
            </a:r>
          </a:p>
        </p:txBody>
      </p:sp>
      <p:pic>
        <p:nvPicPr>
          <p:cNvPr id="6" name="Imagem 5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2"/>
          <p:cNvSpPr txBox="1">
            <a:spLocks noChangeArrowheads="1"/>
          </p:cNvSpPr>
          <p:nvPr/>
        </p:nvSpPr>
        <p:spPr bwMode="auto">
          <a:xfrm>
            <a:off x="3419872" y="1844824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Direção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35844" name="CaixaDeTexto 3"/>
          <p:cNvSpPr txBox="1">
            <a:spLocks noChangeArrowheads="1"/>
          </p:cNvSpPr>
          <p:nvPr/>
        </p:nvSpPr>
        <p:spPr bwMode="auto">
          <a:xfrm>
            <a:off x="323850" y="3284983"/>
            <a:ext cx="828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i="1" u="sng" dirty="0"/>
              <a:t>Liderança</a:t>
            </a:r>
            <a:r>
              <a:rPr lang="pt-BR" sz="4000" dirty="0"/>
              <a:t> é a capacidade de influenciar o comportamento das pessoas.</a:t>
            </a:r>
            <a:endParaRPr lang="pt-BR" sz="3200" dirty="0"/>
          </a:p>
        </p:txBody>
      </p:sp>
      <p:sp>
        <p:nvSpPr>
          <p:cNvPr id="35845" name="Retângulo 4"/>
          <p:cNvSpPr>
            <a:spLocks noChangeArrowheads="1"/>
          </p:cNvSpPr>
          <p:nvPr/>
        </p:nvSpPr>
        <p:spPr bwMode="auto">
          <a:xfrm>
            <a:off x="6732588" y="6381750"/>
            <a:ext cx="241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/>
              <a:t>CHIAVENATO(2009)</a:t>
            </a:r>
          </a:p>
        </p:txBody>
      </p:sp>
      <p:pic>
        <p:nvPicPr>
          <p:cNvPr id="6" name="Imagem 5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2"/>
          <p:cNvSpPr txBox="1">
            <a:spLocks noChangeArrowheads="1"/>
          </p:cNvSpPr>
          <p:nvPr/>
        </p:nvSpPr>
        <p:spPr bwMode="auto">
          <a:xfrm>
            <a:off x="3563888" y="1412776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 smtClean="0">
                <a:latin typeface="Calibri" pitchFamily="34" charset="0"/>
              </a:rPr>
              <a:t>Direção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36868" name="CaixaDeTexto 3"/>
          <p:cNvSpPr txBox="1">
            <a:spLocks noChangeArrowheads="1"/>
          </p:cNvSpPr>
          <p:nvPr/>
        </p:nvSpPr>
        <p:spPr bwMode="auto">
          <a:xfrm>
            <a:off x="323850" y="2492375"/>
            <a:ext cx="8280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4000" b="1" i="1" u="sng"/>
              <a:t>Motivação</a:t>
            </a:r>
            <a:r>
              <a:rPr lang="pt-BR" sz="4000"/>
              <a:t> é um poderoso instrumento de direção. Um motivo é a causa, a razão de algum comportamento.</a:t>
            </a:r>
            <a:endParaRPr lang="pt-BR" sz="3200"/>
          </a:p>
        </p:txBody>
      </p:sp>
      <p:sp>
        <p:nvSpPr>
          <p:cNvPr id="36869" name="Retângulo 4"/>
          <p:cNvSpPr>
            <a:spLocks noChangeArrowheads="1"/>
          </p:cNvSpPr>
          <p:nvPr/>
        </p:nvSpPr>
        <p:spPr bwMode="auto">
          <a:xfrm>
            <a:off x="6732588" y="6381750"/>
            <a:ext cx="241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/>
              <a:t>CHIAVENATO(2009)</a:t>
            </a:r>
          </a:p>
        </p:txBody>
      </p:sp>
      <p:pic>
        <p:nvPicPr>
          <p:cNvPr id="6" name="Imagem 5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CaixaDeTexto 2"/>
          <p:cNvSpPr txBox="1">
            <a:spLocks noChangeArrowheads="1"/>
          </p:cNvSpPr>
          <p:nvPr/>
        </p:nvSpPr>
        <p:spPr bwMode="auto">
          <a:xfrm>
            <a:off x="539750" y="2349500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O Bom Líder.</a:t>
            </a:r>
            <a:endParaRPr lang="pt-BR" sz="3200">
              <a:latin typeface="Calibri" pitchFamily="34" charset="0"/>
            </a:endParaRP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Processo administrativo</a:t>
            </a:r>
            <a:endParaRPr lang="pt-BR" dirty="0"/>
          </a:p>
        </p:txBody>
      </p:sp>
      <p:sp>
        <p:nvSpPr>
          <p:cNvPr id="11267" name="CaixaDeTexto 2"/>
          <p:cNvSpPr txBox="1">
            <a:spLocks noChangeArrowheads="1"/>
          </p:cNvSpPr>
          <p:nvPr/>
        </p:nvSpPr>
        <p:spPr bwMode="auto">
          <a:xfrm>
            <a:off x="4464050" y="6273800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/>
              <a:t>(Chiavenato, 2009 p.28)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843213" y="1196975"/>
            <a:ext cx="29527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/>
              <a:t>Direção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011863" y="2781300"/>
            <a:ext cx="244792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0000"/>
                </a:solidFill>
              </a:rPr>
              <a:t>Organização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850" y="2781300"/>
            <a:ext cx="2376488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/>
              <a:t>Controle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916238" y="4652963"/>
            <a:ext cx="31686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chemeClr val="bg1"/>
                </a:solidFill>
              </a:rPr>
              <a:t>Planejamento</a:t>
            </a:r>
          </a:p>
        </p:txBody>
      </p:sp>
      <p:sp>
        <p:nvSpPr>
          <p:cNvPr id="13" name="Seta para cima e para baixo 12"/>
          <p:cNvSpPr/>
          <p:nvPr/>
        </p:nvSpPr>
        <p:spPr>
          <a:xfrm>
            <a:off x="4211638" y="2205038"/>
            <a:ext cx="360362" cy="237648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esquerda e para a direita 14"/>
          <p:cNvSpPr/>
          <p:nvPr/>
        </p:nvSpPr>
        <p:spPr>
          <a:xfrm>
            <a:off x="2771775" y="3213100"/>
            <a:ext cx="3168650" cy="28733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Seta para a esquerda e para cima 19"/>
          <p:cNvSpPr/>
          <p:nvPr/>
        </p:nvSpPr>
        <p:spPr>
          <a:xfrm rot="10800000">
            <a:off x="1116013" y="1341438"/>
            <a:ext cx="1655762" cy="1366837"/>
          </a:xfrm>
          <a:prstGeom prst="leftUpArrow">
            <a:avLst>
              <a:gd name="adj1" fmla="val 15543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Seta para a esquerda e para cima 21"/>
          <p:cNvSpPr/>
          <p:nvPr/>
        </p:nvSpPr>
        <p:spPr>
          <a:xfrm rot="16200000">
            <a:off x="5939631" y="1053307"/>
            <a:ext cx="1584325" cy="1871662"/>
          </a:xfrm>
          <a:prstGeom prst="leftUpArrow">
            <a:avLst>
              <a:gd name="adj1" fmla="val 12975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Seta para a esquerda e para cima 22"/>
          <p:cNvSpPr/>
          <p:nvPr/>
        </p:nvSpPr>
        <p:spPr>
          <a:xfrm>
            <a:off x="6011863" y="3860800"/>
            <a:ext cx="1800225" cy="1800225"/>
          </a:xfrm>
          <a:prstGeom prst="leftUpArrow">
            <a:avLst>
              <a:gd name="adj1" fmla="val 12564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Seta para a esquerda e para cima 23"/>
          <p:cNvSpPr/>
          <p:nvPr/>
        </p:nvSpPr>
        <p:spPr>
          <a:xfrm rot="5400000">
            <a:off x="971550" y="3716338"/>
            <a:ext cx="1800225" cy="1800225"/>
          </a:xfrm>
          <a:prstGeom prst="leftUpArrow">
            <a:avLst>
              <a:gd name="adj1" fmla="val 12975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899592" y="2708920"/>
            <a:ext cx="5184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latin typeface="Calibri" pitchFamily="34" charset="0"/>
              </a:rPr>
              <a:t>Vídeo banda Militar</a:t>
            </a:r>
            <a:endParaRPr lang="pt-BR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2"/>
          <p:cNvSpPr txBox="1">
            <a:spLocks noChangeArrowheads="1"/>
          </p:cNvSpPr>
          <p:nvPr/>
        </p:nvSpPr>
        <p:spPr bwMode="auto">
          <a:xfrm>
            <a:off x="2771800" y="1556792"/>
            <a:ext cx="295232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latin typeface="Calibri" pitchFamily="34" charset="0"/>
              </a:rPr>
              <a:t>Organização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37892" name="CaixaDeTexto 2"/>
          <p:cNvSpPr txBox="1">
            <a:spLocks noChangeArrowheads="1"/>
          </p:cNvSpPr>
          <p:nvPr/>
        </p:nvSpPr>
        <p:spPr bwMode="auto">
          <a:xfrm>
            <a:off x="539750" y="2996952"/>
            <a:ext cx="8064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latin typeface="Calibri" pitchFamily="34" charset="0"/>
              </a:rPr>
              <a:t>É o processo administração que visa à educação da empresa, reunindo pessoas e os equipamentos, de acordo com o planejamento efetuado.</a:t>
            </a:r>
            <a:endParaRPr lang="pt-BR" sz="3200" dirty="0">
              <a:latin typeface="Calibri" pitchFamily="34" charset="0"/>
            </a:endParaRPr>
          </a:p>
        </p:txBody>
      </p:sp>
      <p:pic>
        <p:nvPicPr>
          <p:cNvPr id="6" name="Imagem 5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organizacao-traba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002719" cy="690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890" y="692696"/>
            <a:ext cx="6758148" cy="1805416"/>
          </a:xfrm>
          <a:prstGeom prst="rect">
            <a:avLst/>
          </a:prstGeom>
        </p:spPr>
      </p:pic>
      <p:sp>
        <p:nvSpPr>
          <p:cNvPr id="8" name="Shape 76"/>
          <p:cNvSpPr txBox="1">
            <a:spLocks/>
          </p:cNvSpPr>
          <p:nvPr/>
        </p:nvSpPr>
        <p:spPr>
          <a:xfrm>
            <a:off x="1691680" y="2852936"/>
            <a:ext cx="6137689" cy="288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spcBef>
                <a:spcPts val="0"/>
              </a:spcBef>
              <a:buFont typeface="Merriweather"/>
              <a:buNone/>
            </a:pPr>
            <a:r>
              <a:rPr lang="en" sz="3200" b="1" dirty="0" smtClean="0">
                <a:solidFill>
                  <a:srgbClr val="FF0000"/>
                </a:solidFill>
              </a:rPr>
              <a:t>Prof. Carlos Eduardo Vipievski</a:t>
            </a:r>
          </a:p>
          <a:p>
            <a:pPr>
              <a:spcBef>
                <a:spcPts val="0"/>
              </a:spcBef>
              <a:buFont typeface="Merriweather"/>
              <a:buNone/>
            </a:pPr>
            <a:endParaRPr lang="en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duduvipi@hotmail.com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    f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acebook.com/carloseduardovipievski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          (47) 9 9917 9959</a:t>
            </a:r>
            <a:endParaRPr lang="e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 descr="Resultado de imagem para facebook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032" y="4280358"/>
            <a:ext cx="677490" cy="6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whatsapp 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89982"/>
            <a:ext cx="777685" cy="7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m para email 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02" y="3644318"/>
            <a:ext cx="648778" cy="6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é Organização de Trabalho?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292494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Organização é a  função administrativa que se incumbe do agrupamento dos órgãos e das atividades necessárias  para atingir os objetivos da empresa.</a:t>
            </a:r>
          </a:p>
          <a:p>
            <a:pPr algn="just"/>
            <a:endParaRPr lang="pt-BR" sz="3600" dirty="0"/>
          </a:p>
          <a:p>
            <a:pPr algn="r"/>
            <a:r>
              <a:rPr lang="pt-BR" sz="3600" dirty="0" smtClean="0"/>
              <a:t>(</a:t>
            </a:r>
            <a:r>
              <a:rPr lang="pt-BR" sz="3600" dirty="0" err="1" smtClean="0"/>
              <a:t>Chiavenato</a:t>
            </a:r>
            <a:r>
              <a:rPr lang="pt-BR" sz="3600" dirty="0" smtClean="0"/>
              <a:t>, 2009 p.49) </a:t>
            </a:r>
            <a:endParaRPr lang="pt-BR" sz="36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é Organização de Trabalho?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2924944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Organização é o desdobramento dos recursos organizacionais para alcançar objetivos estratégicos.</a:t>
            </a:r>
          </a:p>
          <a:p>
            <a:pPr algn="just"/>
            <a:endParaRPr lang="pt-BR" sz="3600" dirty="0"/>
          </a:p>
          <a:p>
            <a:pPr algn="r"/>
            <a:r>
              <a:rPr lang="pt-BR" sz="3600" dirty="0" smtClean="0"/>
              <a:t>(</a:t>
            </a:r>
            <a:r>
              <a:rPr lang="pt-BR" sz="3600" dirty="0" err="1" smtClean="0"/>
              <a:t>Daft</a:t>
            </a:r>
            <a:r>
              <a:rPr lang="pt-BR" sz="3600" dirty="0" smtClean="0"/>
              <a:t>, 1993) </a:t>
            </a:r>
            <a:endParaRPr lang="pt-BR" sz="3600" dirty="0"/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é Organização de Trabalho?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340768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Organização é o processo de estabelecer usos ordenados de todos os recursos dentro do sistema administrativo. Tais usos enfatizam o alcance dos objetivos do sistema administrativo e assiste os gerentes não somente no alcance dos objetivos, mas também esclarecendo como os recursos devem ser utilizados para alcançá-los. </a:t>
            </a:r>
          </a:p>
          <a:p>
            <a:pPr algn="just"/>
            <a:endParaRPr lang="pt-BR" sz="3200" dirty="0"/>
          </a:p>
          <a:p>
            <a:pPr algn="r"/>
            <a:r>
              <a:rPr lang="pt-BR" sz="3200" dirty="0" smtClean="0"/>
              <a:t>(Certo, 1994)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5301208"/>
            <a:ext cx="5629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i="1" dirty="0" smtClean="0"/>
              <a:t>Seis Funções Básicas da Empresa</a:t>
            </a:r>
          </a:p>
          <a:p>
            <a:pPr algn="ctr"/>
            <a:r>
              <a:rPr lang="pt-BR" sz="3200" dirty="0" smtClean="0"/>
              <a:t>Henri </a:t>
            </a:r>
            <a:r>
              <a:rPr lang="pt-BR" sz="3200" dirty="0" err="1" smtClean="0"/>
              <a:t>Fayol</a:t>
            </a:r>
            <a:r>
              <a:rPr lang="pt-BR" sz="3200" dirty="0" smtClean="0"/>
              <a:t> (1841 - 1925)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56C772-B739-4D94-9F6E-00F4E260E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A56C772-B739-4D94-9F6E-00F4E260E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45CB2-8ADA-4012-ADC3-F0CAD0B26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3545CB2-8ADA-4012-ADC3-F0CAD0B26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29E78D-23CC-4DE0-AE2D-6A3316BF1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A829E78D-23CC-4DE0-AE2D-6A3316BF1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E7F34-4522-412C-B86E-FCB085013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907E7F34-4522-412C-B86E-FCB085013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9A954F-9896-4510-8C81-710DE2D15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6B9A954F-9896-4510-8C81-710DE2D15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E25A8F-3FB4-4209-BAB7-0A74123D2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97E25A8F-3FB4-4209-BAB7-0A74123D2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0D1F45-8396-4B6A-AEF0-B3896EB1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BF0D1F45-8396-4B6A-AEF0-B3896EB1E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37F7EB-02F5-4C79-BAF0-8E68BB24F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1637F7EB-02F5-4C79-BAF0-8E68BB24F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7BCC86-6118-43A1-B24A-1827216F9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527BCC86-6118-43A1-B24A-1827216F9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1EDCEA-EF73-4AEF-9827-70F06930E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101EDCEA-EF73-4AEF-9827-70F06930E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841549-86AA-4D54-9624-646DC5F9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44841549-86AA-4D54-9624-646DC5F93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D3C5C0-C6DC-4F5D-B5A9-8D3EEE7D5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EFD3C5C0-C6DC-4F5D-B5A9-8D3EEE7D5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AE007-9627-4584-BA95-C8999BE37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49CAE007-9627-4584-BA95-C8999BE37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8DB79F-2328-4CE4-A4B1-7691CE3C0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EF8DB79F-2328-4CE4-A4B1-7691CE3C0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EBBA9C-6D1D-41DD-8C06-E49B47EBC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D9EBBA9C-6D1D-41DD-8C06-E49B47EBC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4DFC5-0E10-4F6C-90FA-72A9427D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5A24DFC5-0E10-4F6C-90FA-72A9427D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B6FC0C-CB42-4A37-A073-20AC7BD42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B7B6FC0C-CB42-4A37-A073-20AC7BD42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E1AE1C-2985-48B3-9030-2A60904C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38E1AE1C-2985-48B3-9030-2A60904CE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C936E4-D3D1-467C-974D-102DA67B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dgm id="{4EC936E4-D3D1-467C-974D-102DA67B4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97BC80-0165-4343-AE5B-AAAC6CF2A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>
                                            <p:graphicEl>
                                              <a:dgm id="{6D97BC80-0165-4343-AE5B-AAAC6CF2A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106DE0-8A1F-4353-990E-463D1B3E1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dgm id="{AC106DE0-8A1F-4353-990E-463D1B3E1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8ED7B2-8216-47ED-B71E-B80CB9E20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graphicEl>
                                              <a:dgm id="{488ED7B2-8216-47ED-B71E-B80CB9E20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5E9DA6-6DA4-447E-BB0F-BE7B802B0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">
                                            <p:graphicEl>
                                              <a:dgm id="{A75E9DA6-6DA4-447E-BB0F-BE7B802B0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CDE2F5-61A1-424E-AA81-D6AC44137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>
                                            <p:graphicEl>
                                              <a:dgm id="{AACDE2F5-61A1-424E-AA81-D6AC44137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FC146-C851-41E3-BB33-6F72CFDCA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">
                                            <p:graphicEl>
                                              <a:dgm id="{D4EFC146-C851-41E3-BB33-6F72CFDCA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8B1F39-5416-445D-A255-18E0957BD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">
                                            <p:graphicEl>
                                              <a:dgm id="{138B1F39-5416-445D-A255-18E0957BD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87E5E9-4FF1-45C8-83AC-64CA96DAD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">
                                            <p:graphicEl>
                                              <a:dgm id="{E087E5E9-4FF1-45C8-83AC-64CA96DAD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C40066-1E41-4FDF-A2BE-0ED87399B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">
                                            <p:graphicEl>
                                              <a:dgm id="{CFC40066-1E41-4FDF-A2BE-0ED87399B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94FE78-BB17-4115-B565-9FA937CBE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">
                                            <p:graphicEl>
                                              <a:dgm id="{0494FE78-BB17-4115-B565-9FA937CBE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2B29D8-DBAB-4220-B5F4-2196F7E94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">
                                            <p:graphicEl>
                                              <a:dgm id="{982B29D8-DBAB-4220-B5F4-2196F7E94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8010B1-BBD4-47F9-9B28-A05D458A5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">
                                            <p:graphicEl>
                                              <a:dgm id="{728010B1-BBD4-47F9-9B28-A05D458A5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0A8517-2E14-4562-BBAB-DCAFE4EB5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">
                                            <p:graphicEl>
                                              <a:dgm id="{790A8517-2E14-4562-BBAB-DCAFE4EB5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2BE4C8-7E93-410A-B24C-154FB9442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">
                                            <p:graphicEl>
                                              <a:dgm id="{032BE4C8-7E93-410A-B24C-154FB9442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796A94-5AF3-46CE-8052-1B9398AD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">
                                            <p:graphicEl>
                                              <a:dgm id="{FA796A94-5AF3-46CE-8052-1B9398AD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1BC2A0-E2AB-44B9-8C29-7AF879609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">
                                            <p:graphicEl>
                                              <a:dgm id="{541BC2A0-E2AB-44B9-8C29-7AF879609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A80AB9-6D36-4341-B44A-E8D61F0DE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">
                                            <p:graphicEl>
                                              <a:dgm id="{80A80AB9-6D36-4341-B44A-E8D61F0DE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BB3EA3-AFEA-4DE8-B8A8-908C109F1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5">
                                            <p:graphicEl>
                                              <a:dgm id="{73BB3EA3-AFEA-4DE8-B8A8-908C109F1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872208"/>
          </a:xfrm>
        </p:spPr>
        <p:txBody>
          <a:bodyPr>
            <a:normAutofit/>
          </a:bodyPr>
          <a:lstStyle/>
          <a:p>
            <a:r>
              <a:rPr lang="pt-BR" dirty="0" smtClean="0"/>
              <a:t>Organização de Trabalho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2780928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Trata da divisão do trabalho organizacional;</a:t>
            </a:r>
          </a:p>
          <a:p>
            <a:pPr algn="just"/>
            <a:r>
              <a:rPr lang="pt-BR" sz="3200" dirty="0" smtClean="0"/>
              <a:t>Definir os níveis hierárquicos;</a:t>
            </a:r>
          </a:p>
          <a:p>
            <a:pPr algn="just"/>
            <a:r>
              <a:rPr lang="pt-BR" sz="3200" dirty="0" smtClean="0"/>
              <a:t>Definir as áreas de competência;</a:t>
            </a:r>
          </a:p>
          <a:p>
            <a:pPr algn="just"/>
            <a:r>
              <a:rPr lang="pt-BR" sz="3200" dirty="0" smtClean="0"/>
              <a:t>Definir os canais de comunicação;</a:t>
            </a:r>
          </a:p>
          <a:p>
            <a:pPr algn="just"/>
            <a:r>
              <a:rPr lang="pt-BR" sz="3200" dirty="0" smtClean="0"/>
              <a:t>Definir autoridade e responsabilidade. </a:t>
            </a:r>
          </a:p>
          <a:p>
            <a:pPr algn="just"/>
            <a:endParaRPr lang="pt-BR" sz="3200" dirty="0"/>
          </a:p>
          <a:p>
            <a:pPr algn="r"/>
            <a:r>
              <a:rPr lang="pt-BR" sz="3200" dirty="0" smtClean="0"/>
              <a:t>(</a:t>
            </a:r>
            <a:r>
              <a:rPr lang="pt-BR" sz="3200" dirty="0" err="1" smtClean="0"/>
              <a:t>Chiavenato</a:t>
            </a:r>
            <a:r>
              <a:rPr lang="pt-BR" sz="3200" dirty="0" smtClean="0"/>
              <a:t>, p.48, 2009) </a:t>
            </a:r>
            <a:endParaRPr lang="pt-BR" sz="3200" dirty="0"/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lustra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078981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Processo administrativo</a:t>
            </a:r>
            <a:endParaRPr lang="pt-BR" dirty="0"/>
          </a:p>
        </p:txBody>
      </p:sp>
      <p:sp>
        <p:nvSpPr>
          <p:cNvPr id="11267" name="CaixaDeTexto 2"/>
          <p:cNvSpPr txBox="1">
            <a:spLocks noChangeArrowheads="1"/>
          </p:cNvSpPr>
          <p:nvPr/>
        </p:nvSpPr>
        <p:spPr bwMode="auto">
          <a:xfrm>
            <a:off x="4464050" y="6273800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/>
              <a:t>(Chiavenato, 2009 p.28)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843213" y="1196975"/>
            <a:ext cx="29527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/>
              <a:t>Direção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011863" y="2781300"/>
            <a:ext cx="244792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/>
              <a:t>Organização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850" y="2781300"/>
            <a:ext cx="2376488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/>
              <a:t>Controle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916238" y="4652963"/>
            <a:ext cx="31686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rgbClr val="FF0000"/>
                </a:solidFill>
              </a:rPr>
              <a:t>Planejamento</a:t>
            </a:r>
          </a:p>
        </p:txBody>
      </p:sp>
      <p:sp>
        <p:nvSpPr>
          <p:cNvPr id="13" name="Seta para cima e para baixo 12"/>
          <p:cNvSpPr/>
          <p:nvPr/>
        </p:nvSpPr>
        <p:spPr>
          <a:xfrm>
            <a:off x="4211638" y="2205038"/>
            <a:ext cx="360362" cy="237648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esquerda e para a direita 14"/>
          <p:cNvSpPr/>
          <p:nvPr/>
        </p:nvSpPr>
        <p:spPr>
          <a:xfrm>
            <a:off x="2771775" y="3213100"/>
            <a:ext cx="3168650" cy="28733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Seta para a esquerda e para cima 19"/>
          <p:cNvSpPr/>
          <p:nvPr/>
        </p:nvSpPr>
        <p:spPr>
          <a:xfrm rot="10800000">
            <a:off x="1116013" y="1341438"/>
            <a:ext cx="1655762" cy="1366837"/>
          </a:xfrm>
          <a:prstGeom prst="leftUpArrow">
            <a:avLst>
              <a:gd name="adj1" fmla="val 15543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Seta para a esquerda e para cima 21"/>
          <p:cNvSpPr/>
          <p:nvPr/>
        </p:nvSpPr>
        <p:spPr>
          <a:xfrm rot="16200000">
            <a:off x="5939631" y="1053307"/>
            <a:ext cx="1584325" cy="1871662"/>
          </a:xfrm>
          <a:prstGeom prst="leftUpArrow">
            <a:avLst>
              <a:gd name="adj1" fmla="val 12975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Seta para a esquerda e para cima 22"/>
          <p:cNvSpPr/>
          <p:nvPr/>
        </p:nvSpPr>
        <p:spPr>
          <a:xfrm>
            <a:off x="6011863" y="3860800"/>
            <a:ext cx="1800225" cy="1800225"/>
          </a:xfrm>
          <a:prstGeom prst="leftUpArrow">
            <a:avLst>
              <a:gd name="adj1" fmla="val 12564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Seta para a esquerda e para cima 23"/>
          <p:cNvSpPr/>
          <p:nvPr/>
        </p:nvSpPr>
        <p:spPr>
          <a:xfrm rot="5400000">
            <a:off x="971550" y="3716338"/>
            <a:ext cx="1800225" cy="1800225"/>
          </a:xfrm>
          <a:prstGeom prst="leftUpArrow">
            <a:avLst>
              <a:gd name="adj1" fmla="val 12975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/>
          <p:cNvSpPr txBox="1">
            <a:spLocks noChangeArrowheads="1"/>
          </p:cNvSpPr>
          <p:nvPr/>
        </p:nvSpPr>
        <p:spPr bwMode="auto">
          <a:xfrm>
            <a:off x="2843808" y="1484784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12292" name="CaixaDeTexto 3"/>
          <p:cNvSpPr txBox="1">
            <a:spLocks noChangeArrowheads="1"/>
          </p:cNvSpPr>
          <p:nvPr/>
        </p:nvSpPr>
        <p:spPr bwMode="auto">
          <a:xfrm>
            <a:off x="323850" y="2781300"/>
            <a:ext cx="84963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dirty="0"/>
              <a:t>A primeira função básica de um administrador é planejar.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2"/>
          <p:cNvSpPr txBox="1">
            <a:spLocks noChangeArrowheads="1"/>
          </p:cNvSpPr>
          <p:nvPr/>
        </p:nvSpPr>
        <p:spPr bwMode="auto">
          <a:xfrm>
            <a:off x="2987824" y="1268760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13316" name="CaixaDeTexto 3"/>
          <p:cNvSpPr txBox="1">
            <a:spLocks noChangeArrowheads="1"/>
          </p:cNvSpPr>
          <p:nvPr/>
        </p:nvSpPr>
        <p:spPr bwMode="auto">
          <a:xfrm>
            <a:off x="323528" y="2333625"/>
            <a:ext cx="84963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200" dirty="0"/>
              <a:t> Coletar dados;</a:t>
            </a:r>
          </a:p>
          <a:p>
            <a:pPr>
              <a:buFont typeface="Wingdings" pitchFamily="2" charset="2"/>
              <a:buChar char="v"/>
            </a:pPr>
            <a:r>
              <a:rPr lang="pt-BR" sz="3200" dirty="0"/>
              <a:t> Diagnosticar a situação;</a:t>
            </a:r>
          </a:p>
          <a:p>
            <a:pPr>
              <a:buFont typeface="Wingdings" pitchFamily="2" charset="2"/>
              <a:buChar char="v"/>
            </a:pPr>
            <a:r>
              <a:rPr lang="pt-BR" sz="3200" dirty="0"/>
              <a:t> Definir objetivos a alcançar;</a:t>
            </a:r>
          </a:p>
          <a:p>
            <a:pPr>
              <a:buFont typeface="Wingdings" pitchFamily="2" charset="2"/>
              <a:buChar char="v"/>
            </a:pPr>
            <a:r>
              <a:rPr lang="pt-BR" sz="3200" dirty="0"/>
              <a:t> Desdobrar os objetivos em metas;</a:t>
            </a:r>
          </a:p>
          <a:p>
            <a:pPr>
              <a:buFont typeface="Wingdings" pitchFamily="2" charset="2"/>
              <a:buChar char="v"/>
            </a:pPr>
            <a:r>
              <a:rPr lang="pt-BR" sz="3200" dirty="0"/>
              <a:t> Alocar recursos necessários ;</a:t>
            </a:r>
          </a:p>
          <a:p>
            <a:pPr>
              <a:buFont typeface="Wingdings" pitchFamily="2" charset="2"/>
              <a:buChar char="v"/>
            </a:pPr>
            <a:r>
              <a:rPr lang="pt-BR" sz="3200" dirty="0"/>
              <a:t> Elaborar planos de ação;</a:t>
            </a:r>
          </a:p>
          <a:p>
            <a:pPr>
              <a:buFont typeface="Wingdings" pitchFamily="2" charset="2"/>
              <a:buChar char="v"/>
            </a:pPr>
            <a:r>
              <a:rPr lang="pt-BR" sz="3200" dirty="0"/>
              <a:t> Desdobrar os planos em programas.</a:t>
            </a:r>
          </a:p>
          <a:p>
            <a:pPr>
              <a:buFont typeface="Wingdings" pitchFamily="2" charset="2"/>
              <a:buChar char="v"/>
            </a:pPr>
            <a:endParaRPr lang="pt-BR" sz="2800" dirty="0"/>
          </a:p>
          <a:p>
            <a:pPr algn="r"/>
            <a:r>
              <a:rPr lang="pt-BR" sz="2800" dirty="0"/>
              <a:t>CHIAVENATO(2009, p.32)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/>
          <p:cNvSpPr txBox="1">
            <a:spLocks noChangeArrowheads="1"/>
          </p:cNvSpPr>
          <p:nvPr/>
        </p:nvSpPr>
        <p:spPr bwMode="auto">
          <a:xfrm>
            <a:off x="2771800" y="1772816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14340" name="CaixaDeTexto 3"/>
          <p:cNvSpPr txBox="1">
            <a:spLocks noChangeArrowheads="1"/>
          </p:cNvSpPr>
          <p:nvPr/>
        </p:nvSpPr>
        <p:spPr bwMode="auto">
          <a:xfrm>
            <a:off x="323850" y="2852935"/>
            <a:ext cx="84963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/>
              <a:t>O Planejamento constitui a primeira função do processo administrativo de planejar, organizar, dirigir e controlar. Vem antes da execução de qualquer atividade empresarial.</a:t>
            </a:r>
          </a:p>
          <a:p>
            <a:endParaRPr lang="pt-BR" sz="3600" dirty="0"/>
          </a:p>
          <a:p>
            <a:pPr algn="r"/>
            <a:r>
              <a:rPr lang="pt-BR" sz="2800" dirty="0"/>
              <a:t>CHIAVENATO(2009)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899592" y="2996952"/>
            <a:ext cx="4176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latin typeface="Calibri" pitchFamily="34" charset="0"/>
              </a:rPr>
              <a:t>Relembrando</a:t>
            </a:r>
            <a:endParaRPr lang="pt-BR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2"/>
          <p:cNvSpPr txBox="1">
            <a:spLocks noChangeArrowheads="1"/>
          </p:cNvSpPr>
          <p:nvPr/>
        </p:nvSpPr>
        <p:spPr bwMode="auto">
          <a:xfrm>
            <a:off x="3131840" y="1484784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323850" y="2924944"/>
            <a:ext cx="84963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/>
              <a:t>Planejamento é o processo de estabelecer objetivos e cursos de ação antes de tomar a ação.</a:t>
            </a:r>
          </a:p>
          <a:p>
            <a:endParaRPr lang="pt-BR" sz="3600" dirty="0"/>
          </a:p>
          <a:p>
            <a:pPr algn="r"/>
            <a:r>
              <a:rPr lang="pt-BR" sz="2800" dirty="0"/>
              <a:t>DESSLER (1998)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/>
          <p:cNvSpPr txBox="1">
            <a:spLocks noChangeArrowheads="1"/>
          </p:cNvSpPr>
          <p:nvPr/>
        </p:nvSpPr>
        <p:spPr bwMode="auto">
          <a:xfrm>
            <a:off x="2771800" y="1628800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16388" name="CaixaDeTexto 3"/>
          <p:cNvSpPr txBox="1">
            <a:spLocks noChangeArrowheads="1"/>
          </p:cNvSpPr>
          <p:nvPr/>
        </p:nvSpPr>
        <p:spPr bwMode="auto">
          <a:xfrm>
            <a:off x="323850" y="2852936"/>
            <a:ext cx="84963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/>
              <a:t>Planejamento significa a determinação dos objetivos organizacionais e a definição dos meios para alcançá-los.</a:t>
            </a:r>
          </a:p>
          <a:p>
            <a:endParaRPr lang="pt-BR" sz="3600" dirty="0"/>
          </a:p>
          <a:p>
            <a:pPr algn="r"/>
            <a:r>
              <a:rPr lang="pt-BR" sz="2800" dirty="0"/>
              <a:t>DAFT (1993)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2"/>
          <p:cNvSpPr txBox="1">
            <a:spLocks noChangeArrowheads="1"/>
          </p:cNvSpPr>
          <p:nvPr/>
        </p:nvSpPr>
        <p:spPr bwMode="auto">
          <a:xfrm>
            <a:off x="2699792" y="1772816"/>
            <a:ext cx="370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17412" name="CaixaDeTexto 3"/>
          <p:cNvSpPr txBox="1">
            <a:spLocks noChangeArrowheads="1"/>
          </p:cNvSpPr>
          <p:nvPr/>
        </p:nvSpPr>
        <p:spPr bwMode="auto">
          <a:xfrm>
            <a:off x="323850" y="3068960"/>
            <a:ext cx="84963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/>
              <a:t>Planejamento é o processo de determinar como a organização pode chegar aonde ela deseja ir.</a:t>
            </a:r>
          </a:p>
          <a:p>
            <a:endParaRPr lang="pt-BR" sz="3600" dirty="0"/>
          </a:p>
          <a:p>
            <a:pPr algn="r"/>
            <a:r>
              <a:rPr lang="pt-BR" sz="2800" dirty="0"/>
              <a:t>CERTO (1994)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/>
          <p:cNvSpPr txBox="1">
            <a:spLocks noChangeArrowheads="1"/>
          </p:cNvSpPr>
          <p:nvPr/>
        </p:nvSpPr>
        <p:spPr bwMode="auto">
          <a:xfrm>
            <a:off x="2915816" y="1412776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18436" name="CaixaDeTexto 3"/>
          <p:cNvSpPr txBox="1">
            <a:spLocks noChangeArrowheads="1"/>
          </p:cNvSpPr>
          <p:nvPr/>
        </p:nvSpPr>
        <p:spPr bwMode="auto">
          <a:xfrm>
            <a:off x="323850" y="5732463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800"/>
              <a:t>CHIAVENATO(2009)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0" y="1340768"/>
          <a:ext cx="8995145" cy="599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 descr="Pinterest-market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"/>
          <p:cNvSpPr txBox="1">
            <a:spLocks noChangeArrowheads="1"/>
          </p:cNvSpPr>
          <p:nvPr/>
        </p:nvSpPr>
        <p:spPr bwMode="auto">
          <a:xfrm>
            <a:off x="2339752" y="1196752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endParaRPr lang="pt-BR" sz="3200" dirty="0">
              <a:latin typeface="Calibri" pitchFamily="34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539552" y="1426535"/>
          <a:ext cx="8147198" cy="543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 descr="Pinterest-market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egociosecarreiras.com.br/wp/wordpress/wp-content/uploads/planejamento_estrategico_tatico_operacional_mith_com_b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238"/>
            <a:ext cx="913447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/>
          <p:cNvSpPr txBox="1">
            <a:spLocks noChangeArrowheads="1"/>
          </p:cNvSpPr>
          <p:nvPr/>
        </p:nvSpPr>
        <p:spPr bwMode="auto">
          <a:xfrm>
            <a:off x="3203848" y="1268760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21508" name="CaixaDeTexto 3"/>
          <p:cNvSpPr txBox="1">
            <a:spLocks noChangeArrowheads="1"/>
          </p:cNvSpPr>
          <p:nvPr/>
        </p:nvSpPr>
        <p:spPr bwMode="auto">
          <a:xfrm>
            <a:off x="323850" y="2133600"/>
            <a:ext cx="84963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600"/>
              <a:t> Planejamento Especial – Atinge seu objetivo deixa de ser utilizado.</a:t>
            </a:r>
          </a:p>
          <a:p>
            <a:pPr>
              <a:buFont typeface="Wingdings" pitchFamily="2" charset="2"/>
              <a:buChar char="v"/>
            </a:pPr>
            <a:endParaRPr lang="pt-BR" sz="3600"/>
          </a:p>
          <a:p>
            <a:pPr>
              <a:buFont typeface="Wingdings" pitchFamily="2" charset="2"/>
              <a:buChar char="v"/>
            </a:pPr>
            <a:r>
              <a:rPr lang="pt-BR" sz="3600"/>
              <a:t> Planejamento Geral – é usado, muitas vezes, de forma permanete.</a:t>
            </a:r>
          </a:p>
          <a:p>
            <a:endParaRPr lang="pt-BR" sz="3600"/>
          </a:p>
          <a:p>
            <a:pPr algn="r"/>
            <a:r>
              <a:rPr lang="pt-BR" sz="2800"/>
              <a:t>SILVA (2009)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uxograma: Processo 20"/>
          <p:cNvSpPr/>
          <p:nvPr/>
        </p:nvSpPr>
        <p:spPr>
          <a:xfrm>
            <a:off x="6659563" y="5445125"/>
            <a:ext cx="2484437" cy="14128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Fluxograma: Processo 19"/>
          <p:cNvSpPr/>
          <p:nvPr/>
        </p:nvSpPr>
        <p:spPr>
          <a:xfrm>
            <a:off x="0" y="5445125"/>
            <a:ext cx="2484438" cy="14128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6" name="Diagrama 5"/>
          <p:cNvGraphicFramePr/>
          <p:nvPr/>
        </p:nvGraphicFramePr>
        <p:xfrm>
          <a:off x="0" y="0"/>
          <a:ext cx="4355976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4788024" y="0"/>
          <a:ext cx="4355976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Seta dobrada para cima 10"/>
          <p:cNvSpPr/>
          <p:nvPr/>
        </p:nvSpPr>
        <p:spPr>
          <a:xfrm rot="5400000">
            <a:off x="1655763" y="3394075"/>
            <a:ext cx="1223962" cy="15827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 dobrada para cima 11"/>
          <p:cNvSpPr/>
          <p:nvPr/>
        </p:nvSpPr>
        <p:spPr>
          <a:xfrm rot="5400000" flipV="1">
            <a:off x="6318250" y="3482975"/>
            <a:ext cx="1223963" cy="154781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Fluxograma: Processo 12"/>
          <p:cNvSpPr/>
          <p:nvPr/>
        </p:nvSpPr>
        <p:spPr>
          <a:xfrm>
            <a:off x="3132138" y="4005263"/>
            <a:ext cx="3024187" cy="10080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/>
              <a:t>Meta da Empresa</a:t>
            </a:r>
          </a:p>
        </p:txBody>
      </p:sp>
      <p:sp>
        <p:nvSpPr>
          <p:cNvPr id="22537" name="CaixaDeTexto 14"/>
          <p:cNvSpPr txBox="1">
            <a:spLocks noChangeArrowheads="1"/>
          </p:cNvSpPr>
          <p:nvPr/>
        </p:nvSpPr>
        <p:spPr bwMode="auto">
          <a:xfrm>
            <a:off x="0" y="5473700"/>
            <a:ext cx="3203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800">
                <a:solidFill>
                  <a:schemeClr val="bg1"/>
                </a:solidFill>
              </a:rPr>
              <a:t>Produção</a:t>
            </a:r>
          </a:p>
          <a:p>
            <a:pPr>
              <a:buFont typeface="Arial" charset="0"/>
              <a:buChar char="•"/>
            </a:pPr>
            <a:r>
              <a:rPr lang="pt-BR" sz="2800">
                <a:solidFill>
                  <a:schemeClr val="bg1"/>
                </a:solidFill>
              </a:rPr>
              <a:t>Lucro</a:t>
            </a:r>
          </a:p>
          <a:p>
            <a:pPr>
              <a:buFont typeface="Arial" charset="0"/>
              <a:buChar char="•"/>
            </a:pPr>
            <a:r>
              <a:rPr lang="pt-BR" sz="2800">
                <a:solidFill>
                  <a:schemeClr val="bg1"/>
                </a:solidFill>
              </a:rPr>
              <a:t>Prosperidade</a:t>
            </a:r>
          </a:p>
        </p:txBody>
      </p:sp>
      <p:sp>
        <p:nvSpPr>
          <p:cNvPr id="22538" name="CaixaDeTexto 15"/>
          <p:cNvSpPr txBox="1">
            <a:spLocks noChangeArrowheads="1"/>
          </p:cNvSpPr>
          <p:nvPr/>
        </p:nvSpPr>
        <p:spPr bwMode="auto">
          <a:xfrm>
            <a:off x="6588125" y="5473700"/>
            <a:ext cx="2555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800">
                <a:solidFill>
                  <a:schemeClr val="bg1"/>
                </a:solidFill>
              </a:rPr>
              <a:t>Solidez</a:t>
            </a:r>
          </a:p>
          <a:p>
            <a:pPr>
              <a:buFont typeface="Arial" charset="0"/>
              <a:buChar char="•"/>
            </a:pPr>
            <a:r>
              <a:rPr lang="pt-BR" sz="2800">
                <a:solidFill>
                  <a:schemeClr val="bg1"/>
                </a:solidFill>
              </a:rPr>
              <a:t>Imagem</a:t>
            </a:r>
          </a:p>
          <a:p>
            <a:pPr>
              <a:buFont typeface="Arial" charset="0"/>
              <a:buChar char="•"/>
            </a:pPr>
            <a:r>
              <a:rPr lang="pt-BR" sz="2800">
                <a:solidFill>
                  <a:schemeClr val="bg1"/>
                </a:solidFill>
              </a:rPr>
              <a:t>Papel Social</a:t>
            </a:r>
          </a:p>
        </p:txBody>
      </p:sp>
      <p:sp>
        <p:nvSpPr>
          <p:cNvPr id="18" name="Seta para a esquerda e para a direita 17"/>
          <p:cNvSpPr/>
          <p:nvPr/>
        </p:nvSpPr>
        <p:spPr>
          <a:xfrm>
            <a:off x="2484438" y="5589588"/>
            <a:ext cx="4103687" cy="98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4211638" y="5013325"/>
            <a:ext cx="576262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/>
          <p:cNvSpPr txBox="1">
            <a:spLocks noChangeArrowheads="1"/>
          </p:cNvSpPr>
          <p:nvPr/>
        </p:nvSpPr>
        <p:spPr bwMode="auto">
          <a:xfrm>
            <a:off x="3059832" y="1340768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23556" name="CaixaDeTexto 3"/>
          <p:cNvSpPr txBox="1">
            <a:spLocks noChangeArrowheads="1"/>
          </p:cNvSpPr>
          <p:nvPr/>
        </p:nvSpPr>
        <p:spPr bwMode="auto">
          <a:xfrm>
            <a:off x="323850" y="2204863"/>
            <a:ext cx="8496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/>
              <a:t>Se planejamento é o objetivo:</a:t>
            </a:r>
          </a:p>
          <a:p>
            <a:endParaRPr lang="pt-BR" sz="3600" dirty="0"/>
          </a:p>
          <a:p>
            <a:r>
              <a:rPr lang="pt-BR" sz="3600" dirty="0"/>
              <a:t>Objetivos são resultados específicos que se pretende alcançar em um determinado período de tempo.</a:t>
            </a:r>
          </a:p>
          <a:p>
            <a:endParaRPr lang="pt-BR" sz="3600" dirty="0"/>
          </a:p>
          <a:p>
            <a:pPr>
              <a:buFont typeface="Wingdings" pitchFamily="2" charset="2"/>
              <a:buChar char="v"/>
            </a:pPr>
            <a:r>
              <a:rPr lang="pt-BR" sz="3600" dirty="0"/>
              <a:t> Missão da empresa</a:t>
            </a:r>
          </a:p>
          <a:p>
            <a:pPr>
              <a:buFont typeface="Wingdings" pitchFamily="2" charset="2"/>
              <a:buChar char="v"/>
            </a:pPr>
            <a:r>
              <a:rPr lang="pt-BR" sz="3600" dirty="0"/>
              <a:t> Visão da empresa </a:t>
            </a:r>
            <a:endParaRPr lang="pt-BR" sz="28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/>
          <p:cNvSpPr txBox="1">
            <a:spLocks noChangeArrowheads="1"/>
          </p:cNvSpPr>
          <p:nvPr/>
        </p:nvSpPr>
        <p:spPr bwMode="auto">
          <a:xfrm>
            <a:off x="2267744" y="1268760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 = objetivos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24580" name="CaixaDeTexto 3"/>
          <p:cNvSpPr txBox="1">
            <a:spLocks noChangeArrowheads="1"/>
          </p:cNvSpPr>
          <p:nvPr/>
        </p:nvSpPr>
        <p:spPr bwMode="auto">
          <a:xfrm>
            <a:off x="323850" y="2204864"/>
            <a:ext cx="8496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600" dirty="0"/>
              <a:t>  Definem previamente um alvo ou meta a atingir;</a:t>
            </a:r>
          </a:p>
          <a:p>
            <a:pPr>
              <a:buFont typeface="Wingdings" pitchFamily="2" charset="2"/>
              <a:buChar char="v"/>
            </a:pPr>
            <a:r>
              <a:rPr lang="pt-BR" sz="3600" dirty="0"/>
              <a:t> Funcionam como guias para a ação coletiva;</a:t>
            </a:r>
          </a:p>
          <a:p>
            <a:pPr>
              <a:buFont typeface="Wingdings" pitchFamily="2" charset="2"/>
              <a:buChar char="v"/>
            </a:pPr>
            <a:r>
              <a:rPr lang="pt-BR" sz="3600" dirty="0"/>
              <a:t> Servem como padrão de referência para avaliar o resultado alcançado;</a:t>
            </a:r>
          </a:p>
          <a:p>
            <a:pPr>
              <a:buFont typeface="Wingdings" pitchFamily="2" charset="2"/>
              <a:buChar char="v"/>
            </a:pPr>
            <a:r>
              <a:rPr lang="pt-BR" sz="3600" dirty="0"/>
              <a:t> Proporcionam a todos uma ideia sobre onde se pretende chegar;</a:t>
            </a:r>
            <a:endParaRPr lang="pt-BR" sz="28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titutotambor.com.br/wp-content/uploads/2011/02/IMG_2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230560"/>
            <a:ext cx="7908032" cy="7908032"/>
          </a:xfrm>
          <a:prstGeom prst="rect">
            <a:avLst/>
          </a:prstGeom>
          <a:noFill/>
        </p:spPr>
      </p:pic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1259632" y="1484784"/>
            <a:ext cx="69127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latin typeface="Bernard MT Condensed" pitchFamily="18" charset="0"/>
              </a:rPr>
              <a:t>Meta</a:t>
            </a:r>
          </a:p>
          <a:p>
            <a:pPr algn="ctr"/>
            <a:r>
              <a:rPr lang="pt-BR" sz="5400" dirty="0" smtClean="0">
                <a:latin typeface="Bernard MT Condensed" pitchFamily="18" charset="0"/>
              </a:rPr>
              <a:t>Constância</a:t>
            </a:r>
          </a:p>
          <a:p>
            <a:pPr algn="ctr"/>
            <a:r>
              <a:rPr lang="pt-BR" sz="5400" dirty="0" smtClean="0">
                <a:latin typeface="Bernard MT Condensed" pitchFamily="18" charset="0"/>
              </a:rPr>
              <a:t>Ir Além das Expectativas</a:t>
            </a:r>
            <a:endParaRPr lang="pt-BR" sz="4400" dirty="0">
              <a:latin typeface="Bernard MT Condensed" pitchFamily="18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1403648" y="0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latin typeface="Berlin Sans FB Demi" pitchFamily="34" charset="0"/>
              </a:rPr>
              <a:t>Princípios do Profissionalismo </a:t>
            </a:r>
            <a:endParaRPr lang="pt-BR" sz="32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1979712" y="1556792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 = objetivos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850" y="2708920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600" dirty="0"/>
              <a:t> Permitem integração e coordenação para a união de esforços conjuntos;</a:t>
            </a:r>
          </a:p>
          <a:p>
            <a:endParaRPr lang="pt-BR" sz="3600" dirty="0"/>
          </a:p>
          <a:p>
            <a:pPr>
              <a:buFont typeface="Wingdings" pitchFamily="2" charset="2"/>
              <a:buChar char="v"/>
            </a:pPr>
            <a:r>
              <a:rPr lang="pt-BR" sz="3600" dirty="0"/>
              <a:t> Servem para monitorar o progresso em relação ao alvo ou meta.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/>
          <p:cNvSpPr txBox="1">
            <a:spLocks noChangeArrowheads="1"/>
          </p:cNvSpPr>
          <p:nvPr/>
        </p:nvSpPr>
        <p:spPr bwMode="auto">
          <a:xfrm>
            <a:off x="1619250" y="0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Planejamento = objetivos</a:t>
            </a:r>
            <a:r>
              <a:rPr lang="pt-BR" sz="3200">
                <a:latin typeface="Calibri" pitchFamily="34" charset="0"/>
              </a:rPr>
              <a:t> </a:t>
            </a:r>
          </a:p>
        </p:txBody>
      </p:sp>
      <p:sp>
        <p:nvSpPr>
          <p:cNvPr id="26627" name="CaixaDeTexto 3"/>
          <p:cNvSpPr txBox="1">
            <a:spLocks noChangeArrowheads="1"/>
          </p:cNvSpPr>
          <p:nvPr/>
        </p:nvSpPr>
        <p:spPr bwMode="auto">
          <a:xfrm>
            <a:off x="611188" y="620713"/>
            <a:ext cx="820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/>
              <a:t>Níveis de objetivos empresariais </a:t>
            </a:r>
            <a:r>
              <a:rPr lang="pt-BR"/>
              <a:t>(Chiavenato, 2009)</a:t>
            </a:r>
            <a:r>
              <a:rPr lang="pt-BR" sz="3600"/>
              <a:t> 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251520" y="1124745"/>
          <a:ext cx="8841975" cy="572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1979712" y="1556792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Planejamento = objetivos</a:t>
            </a: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850" y="2708920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600" dirty="0"/>
              <a:t> Permitem integração e coordenação para a união de esforços conjuntos;</a:t>
            </a:r>
          </a:p>
          <a:p>
            <a:endParaRPr lang="pt-BR" sz="3600" dirty="0"/>
          </a:p>
          <a:p>
            <a:pPr>
              <a:buFont typeface="Wingdings" pitchFamily="2" charset="2"/>
              <a:buChar char="v"/>
            </a:pPr>
            <a:r>
              <a:rPr lang="pt-BR" sz="3600" dirty="0"/>
              <a:t> Servem para monitorar o progresso em relação ao alvo ou meta.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Processo administrativo</a:t>
            </a:r>
            <a:endParaRPr lang="pt-BR" dirty="0"/>
          </a:p>
        </p:txBody>
      </p:sp>
      <p:sp>
        <p:nvSpPr>
          <p:cNvPr id="11267" name="CaixaDeTexto 2"/>
          <p:cNvSpPr txBox="1">
            <a:spLocks noChangeArrowheads="1"/>
          </p:cNvSpPr>
          <p:nvPr/>
        </p:nvSpPr>
        <p:spPr bwMode="auto">
          <a:xfrm>
            <a:off x="4464050" y="6273800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/>
              <a:t>(Chiavenato, 2009 p.28)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843213" y="1196975"/>
            <a:ext cx="29527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/>
              <a:t>Direção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011863" y="2781300"/>
            <a:ext cx="244792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/>
              <a:t>Organização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850" y="2781300"/>
            <a:ext cx="2376488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</a:rPr>
              <a:t>Controle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916238" y="4652963"/>
            <a:ext cx="31686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chemeClr val="bg1"/>
                </a:solidFill>
              </a:rPr>
              <a:t>Planejamento</a:t>
            </a:r>
          </a:p>
        </p:txBody>
      </p:sp>
      <p:sp>
        <p:nvSpPr>
          <p:cNvPr id="13" name="Seta para cima e para baixo 12"/>
          <p:cNvSpPr/>
          <p:nvPr/>
        </p:nvSpPr>
        <p:spPr>
          <a:xfrm>
            <a:off x="4211638" y="2205038"/>
            <a:ext cx="360362" cy="237648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esquerda e para a direita 14"/>
          <p:cNvSpPr/>
          <p:nvPr/>
        </p:nvSpPr>
        <p:spPr>
          <a:xfrm>
            <a:off x="2771775" y="3213100"/>
            <a:ext cx="3168650" cy="28733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Seta para a esquerda e para cima 19"/>
          <p:cNvSpPr/>
          <p:nvPr/>
        </p:nvSpPr>
        <p:spPr>
          <a:xfrm rot="10800000">
            <a:off x="1116013" y="1341438"/>
            <a:ext cx="1655762" cy="1366837"/>
          </a:xfrm>
          <a:prstGeom prst="leftUpArrow">
            <a:avLst>
              <a:gd name="adj1" fmla="val 15543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Seta para a esquerda e para cima 21"/>
          <p:cNvSpPr/>
          <p:nvPr/>
        </p:nvSpPr>
        <p:spPr>
          <a:xfrm rot="16200000">
            <a:off x="5939631" y="1053307"/>
            <a:ext cx="1584325" cy="1871662"/>
          </a:xfrm>
          <a:prstGeom prst="leftUpArrow">
            <a:avLst>
              <a:gd name="adj1" fmla="val 12975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Seta para a esquerda e para cima 22"/>
          <p:cNvSpPr/>
          <p:nvPr/>
        </p:nvSpPr>
        <p:spPr>
          <a:xfrm>
            <a:off x="6011863" y="3860800"/>
            <a:ext cx="1800225" cy="1800225"/>
          </a:xfrm>
          <a:prstGeom prst="leftUpArrow">
            <a:avLst>
              <a:gd name="adj1" fmla="val 12564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Seta para a esquerda e para cima 23"/>
          <p:cNvSpPr/>
          <p:nvPr/>
        </p:nvSpPr>
        <p:spPr>
          <a:xfrm rot="5400000">
            <a:off x="971550" y="3716338"/>
            <a:ext cx="1800225" cy="1800225"/>
          </a:xfrm>
          <a:prstGeom prst="leftUpArrow">
            <a:avLst>
              <a:gd name="adj1" fmla="val 12975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1979712" y="1556792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 smtClean="0">
                <a:latin typeface="Calibri" pitchFamily="34" charset="0"/>
              </a:rPr>
              <a:t>Controle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850" y="2708920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 smtClean="0"/>
              <a:t>Está diretamente ligado ao planejamento, nesta função devem ser avaliados os progressos da empresa em seus objetivos e feitas as devidas correções para garantir que os resultados sejam satisfatórios.</a:t>
            </a:r>
            <a:endParaRPr lang="pt-BR" sz="36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1979712" y="1556792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 smtClean="0">
                <a:latin typeface="Calibri" pitchFamily="34" charset="0"/>
              </a:rPr>
              <a:t>Controle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850" y="2708920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 smtClean="0"/>
              <a:t>Acompanha as etapas dos demais processos administrativos</a:t>
            </a:r>
            <a:endParaRPr lang="pt-BR" sz="36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1979712" y="1556792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 smtClean="0">
                <a:latin typeface="Calibri" pitchFamily="34" charset="0"/>
              </a:rPr>
              <a:t>Controle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850" y="2708920"/>
            <a:ext cx="8496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 smtClean="0"/>
              <a:t>Definição de padrões de desempenho.</a:t>
            </a:r>
          </a:p>
          <a:p>
            <a:endParaRPr lang="pt-BR" sz="3600" dirty="0" smtClean="0"/>
          </a:p>
          <a:p>
            <a:r>
              <a:rPr lang="pt-BR" sz="3600" dirty="0" smtClean="0"/>
              <a:t>Medição de resultados.</a:t>
            </a:r>
          </a:p>
          <a:p>
            <a:endParaRPr lang="pt-BR" sz="3600" dirty="0" smtClean="0"/>
          </a:p>
          <a:p>
            <a:r>
              <a:rPr lang="pt-BR" sz="3600" dirty="0" smtClean="0"/>
              <a:t>Avaliação de resultados.</a:t>
            </a:r>
          </a:p>
          <a:p>
            <a:endParaRPr lang="pt-BR" sz="3600" dirty="0" smtClean="0"/>
          </a:p>
          <a:p>
            <a:r>
              <a:rPr lang="pt-BR" sz="3600" dirty="0" smtClean="0"/>
              <a:t>Correção de desempenho.</a:t>
            </a:r>
            <a:endParaRPr lang="pt-BR" sz="36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2050" name="Picture 2" descr="http://www.fazermarketing.com/wp-content/uploads/2013/04/market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51" y="1323474"/>
            <a:ext cx="9027349" cy="553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683568" y="155679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/>
              <a:t>O papel do marketing na empresa</a:t>
            </a:r>
            <a:endParaRPr lang="pt-BR" sz="4000" dirty="0"/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2636912"/>
            <a:ext cx="84963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Segundo Peter </a:t>
            </a:r>
            <a:r>
              <a:rPr lang="pt-BR" sz="4000" dirty="0" err="1" smtClean="0"/>
              <a:t>Drucker</a:t>
            </a:r>
            <a:r>
              <a:rPr lang="pt-BR" sz="4000" dirty="0" smtClean="0"/>
              <a:t> o objetivo do </a:t>
            </a:r>
            <a:r>
              <a:rPr lang="pt-BR" sz="4000" b="1" dirty="0" smtClean="0"/>
              <a:t>marketing</a:t>
            </a:r>
            <a:r>
              <a:rPr lang="pt-BR" sz="4000" dirty="0" smtClean="0"/>
              <a:t> é tornar supérfluo o esforço de venda. É conhecer e entender o cliente tão bem que o produto/serviço seja adequado a ele e assim se venda sozinho</a:t>
            </a:r>
            <a:endParaRPr lang="pt-BR" sz="4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683568" y="155679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/>
              <a:t>O papel do marketing na empresa</a:t>
            </a:r>
            <a:endParaRPr lang="pt-BR" sz="4000" dirty="0"/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2492896"/>
            <a:ext cx="8496300" cy="454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Por ser das ferramentas mais importantes dentro do processo de gestão, o marketing tem ganhado ainda mais reconhecimento na questão do seu papel e influência dentro das pequenas empresas, principalmente em um cenário como o brasileiro. </a:t>
            </a:r>
            <a:endParaRPr lang="pt-BR" sz="4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Processo administrativo</a:t>
            </a:r>
            <a:endParaRPr lang="pt-BR" dirty="0"/>
          </a:p>
        </p:txBody>
      </p:sp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4464050" y="6273800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/>
              <a:t>(Chiavenato, 2009 p.28)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843213" y="1196975"/>
            <a:ext cx="29527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5400" dirty="0">
                <a:solidFill>
                  <a:srgbClr val="FF0000"/>
                </a:solidFill>
              </a:rPr>
              <a:t>Direção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011863" y="2781300"/>
            <a:ext cx="244792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/>
              <a:t>Organização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850" y="2781300"/>
            <a:ext cx="2376488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/>
              <a:t>Controle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916238" y="4652963"/>
            <a:ext cx="31686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/>
              <a:t>Planejamento</a:t>
            </a:r>
          </a:p>
        </p:txBody>
      </p:sp>
      <p:sp>
        <p:nvSpPr>
          <p:cNvPr id="13" name="Seta para cima e para baixo 12"/>
          <p:cNvSpPr/>
          <p:nvPr/>
        </p:nvSpPr>
        <p:spPr>
          <a:xfrm>
            <a:off x="4211638" y="2205038"/>
            <a:ext cx="360362" cy="237648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esquerda e para a direita 14"/>
          <p:cNvSpPr/>
          <p:nvPr/>
        </p:nvSpPr>
        <p:spPr>
          <a:xfrm>
            <a:off x="2771775" y="3213100"/>
            <a:ext cx="3168650" cy="28733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Seta para a esquerda e para cima 19"/>
          <p:cNvSpPr/>
          <p:nvPr/>
        </p:nvSpPr>
        <p:spPr>
          <a:xfrm rot="10800000">
            <a:off x="1116013" y="1341438"/>
            <a:ext cx="1655762" cy="1366837"/>
          </a:xfrm>
          <a:prstGeom prst="leftUpArrow">
            <a:avLst>
              <a:gd name="adj1" fmla="val 15543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Seta para a esquerda e para cima 21"/>
          <p:cNvSpPr/>
          <p:nvPr/>
        </p:nvSpPr>
        <p:spPr>
          <a:xfrm rot="16200000">
            <a:off x="5939631" y="1053307"/>
            <a:ext cx="1584325" cy="1871662"/>
          </a:xfrm>
          <a:prstGeom prst="leftUpArrow">
            <a:avLst>
              <a:gd name="adj1" fmla="val 12975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Seta para a esquerda e para cima 22"/>
          <p:cNvSpPr/>
          <p:nvPr/>
        </p:nvSpPr>
        <p:spPr>
          <a:xfrm>
            <a:off x="6011863" y="3860800"/>
            <a:ext cx="1800225" cy="1800225"/>
          </a:xfrm>
          <a:prstGeom prst="leftUpArrow">
            <a:avLst>
              <a:gd name="adj1" fmla="val 12564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Seta para a esquerda e para cima 23"/>
          <p:cNvSpPr/>
          <p:nvPr/>
        </p:nvSpPr>
        <p:spPr>
          <a:xfrm rot="5400000">
            <a:off x="971550" y="3716338"/>
            <a:ext cx="1800225" cy="1800225"/>
          </a:xfrm>
          <a:prstGeom prst="leftUpArrow">
            <a:avLst>
              <a:gd name="adj1" fmla="val 12975"/>
              <a:gd name="adj2" fmla="val 25000"/>
              <a:gd name="adj3" fmla="val 234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683568" y="134076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/>
              <a:t>O papel do marketing na empresa</a:t>
            </a:r>
            <a:endParaRPr lang="pt-BR" sz="4000" dirty="0"/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2132856"/>
            <a:ext cx="8496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 smtClean="0"/>
              <a:t>Blog </a:t>
            </a:r>
            <a:r>
              <a:rPr lang="pt-BR" sz="3600" dirty="0" err="1" smtClean="0"/>
              <a:t>Sebrae</a:t>
            </a:r>
            <a:r>
              <a:rPr lang="pt-BR" sz="3600" dirty="0" smtClean="0"/>
              <a:t>:</a:t>
            </a:r>
          </a:p>
          <a:p>
            <a:endParaRPr lang="pt-BR" sz="3600" dirty="0" smtClean="0"/>
          </a:p>
          <a:p>
            <a:r>
              <a:rPr lang="pt-BR" sz="3600" b="1" dirty="0" smtClean="0"/>
              <a:t>Papel nº 1:</a:t>
            </a:r>
            <a:r>
              <a:rPr lang="pt-BR" sz="3600" dirty="0" smtClean="0"/>
              <a:t> arquiteto de mudanças</a:t>
            </a:r>
            <a:br>
              <a:rPr lang="pt-BR" sz="3600" dirty="0" smtClean="0"/>
            </a:br>
            <a:r>
              <a:rPr lang="pt-BR" sz="3600" dirty="0" smtClean="0"/>
              <a:t>Ajuda a redefinir as orientações estratégicas de suas instituições em resposta as mudanças de mercado mostrando o novo caminho da empresa, pensando no cliente interno e externo.</a:t>
            </a:r>
            <a:endParaRPr lang="pt-BR" sz="36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683568" y="134076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/>
              <a:t>O papel do marketing na empresa</a:t>
            </a:r>
            <a:endParaRPr lang="pt-BR" sz="4000" dirty="0"/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2132856"/>
            <a:ext cx="8496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 smtClean="0"/>
              <a:t>Blog </a:t>
            </a:r>
            <a:r>
              <a:rPr lang="pt-BR" sz="3600" dirty="0" err="1" smtClean="0"/>
              <a:t>Sebrae</a:t>
            </a:r>
            <a:r>
              <a:rPr lang="pt-BR" sz="3600" dirty="0" smtClean="0"/>
              <a:t>:</a:t>
            </a:r>
          </a:p>
          <a:p>
            <a:endParaRPr lang="pt-BR" sz="3600" dirty="0" smtClean="0"/>
          </a:p>
          <a:p>
            <a:r>
              <a:rPr lang="pt-BR" sz="3600" b="1" dirty="0" smtClean="0"/>
              <a:t>Papel nº 2:</a:t>
            </a:r>
            <a:r>
              <a:rPr lang="pt-BR" sz="3600" dirty="0" smtClean="0"/>
              <a:t> facilitador de marketing</a:t>
            </a:r>
            <a:br>
              <a:rPr lang="pt-BR" sz="3600" dirty="0" smtClean="0"/>
            </a:br>
            <a:r>
              <a:rPr lang="pt-BR" sz="3600" dirty="0" smtClean="0"/>
              <a:t>Facilitador do processo de campo e daqueles que tem um contato direto com o cliente o chamado momento da verdade. Mas como fazer isso?</a:t>
            </a:r>
            <a:endParaRPr lang="pt-BR" sz="36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683568" y="134076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/>
              <a:t>O papel do marketing na empresa</a:t>
            </a:r>
            <a:endParaRPr lang="pt-BR" sz="4000" dirty="0"/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2060848"/>
            <a:ext cx="817277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400" dirty="0" smtClean="0"/>
              <a:t>Blog </a:t>
            </a:r>
            <a:r>
              <a:rPr lang="pt-BR" sz="3400" dirty="0" err="1" smtClean="0"/>
              <a:t>Sebrae</a:t>
            </a:r>
            <a:r>
              <a:rPr lang="pt-BR" sz="3400" dirty="0" smtClean="0"/>
              <a:t>:</a:t>
            </a:r>
          </a:p>
          <a:p>
            <a:endParaRPr lang="pt-BR" sz="3400" dirty="0" smtClean="0"/>
          </a:p>
          <a:p>
            <a:r>
              <a:rPr lang="pt-BR" sz="3400" b="1" dirty="0" smtClean="0"/>
              <a:t>Papel nº 2:</a:t>
            </a:r>
            <a:r>
              <a:rPr lang="pt-BR" sz="3400" dirty="0" smtClean="0"/>
              <a:t> facilitador de marketing</a:t>
            </a:r>
            <a:br>
              <a:rPr lang="pt-BR" sz="3400" dirty="0" smtClean="0"/>
            </a:br>
            <a:r>
              <a:rPr lang="pt-BR" sz="3400" dirty="0" smtClean="0"/>
              <a:t>a) sendo um educador através do exemplo.</a:t>
            </a:r>
            <a:br>
              <a:rPr lang="pt-BR" sz="3400" dirty="0" smtClean="0"/>
            </a:br>
            <a:r>
              <a:rPr lang="pt-BR" sz="3400" dirty="0" smtClean="0"/>
              <a:t>b) fornecendo os instrumentos certos na hora certa (arquivos com informações do cliente, treinamento).</a:t>
            </a:r>
            <a:br>
              <a:rPr lang="pt-BR" sz="3400" dirty="0" smtClean="0"/>
            </a:br>
            <a:r>
              <a:rPr lang="pt-BR" sz="3400" dirty="0" smtClean="0"/>
              <a:t>c) defensor da qualidade (como melhorar o produto, atendimento).</a:t>
            </a:r>
            <a:endParaRPr lang="pt-BR" sz="34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683568" y="134076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/>
              <a:t>O papel do marketing na empresa</a:t>
            </a:r>
            <a:endParaRPr lang="pt-BR" sz="4000" dirty="0"/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2132856"/>
            <a:ext cx="8496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 smtClean="0"/>
              <a:t>Blog </a:t>
            </a:r>
            <a:r>
              <a:rPr lang="pt-BR" sz="3600" dirty="0" err="1" smtClean="0"/>
              <a:t>Sebrae</a:t>
            </a:r>
            <a:r>
              <a:rPr lang="pt-BR" sz="3600" dirty="0" smtClean="0"/>
              <a:t>:</a:t>
            </a:r>
          </a:p>
          <a:p>
            <a:endParaRPr lang="pt-BR" sz="3600" dirty="0" smtClean="0"/>
          </a:p>
          <a:p>
            <a:r>
              <a:rPr lang="pt-BR" sz="3600" b="1" dirty="0" smtClean="0"/>
              <a:t>Papel nº 3</a:t>
            </a:r>
            <a:r>
              <a:rPr lang="pt-BR" sz="3600" dirty="0" smtClean="0"/>
              <a:t>: administrador da imagem</a:t>
            </a:r>
            <a:br>
              <a:rPr lang="pt-BR" sz="3600" dirty="0" smtClean="0"/>
            </a:br>
            <a:r>
              <a:rPr lang="pt-BR" sz="3600" dirty="0" smtClean="0"/>
              <a:t>A imagem de uma instituição é a alma dos seus negócios e a transmissão desta confiança que se dá através da marca. 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683568" y="134076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/>
              <a:t>O papel do marketing na empresa</a:t>
            </a:r>
            <a:endParaRPr lang="pt-BR" sz="4000" dirty="0"/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2132856"/>
            <a:ext cx="8496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/>
              <a:t>Blog </a:t>
            </a:r>
            <a:r>
              <a:rPr lang="pt-BR" sz="2800" dirty="0" err="1" smtClean="0"/>
              <a:t>Sebrae</a:t>
            </a:r>
            <a:r>
              <a:rPr lang="pt-BR" sz="2800" dirty="0" smtClean="0"/>
              <a:t>:</a:t>
            </a:r>
          </a:p>
          <a:p>
            <a:endParaRPr lang="pt-BR" sz="2800" dirty="0" smtClean="0"/>
          </a:p>
          <a:p>
            <a:r>
              <a:rPr lang="pt-BR" sz="2800" b="1" dirty="0" smtClean="0"/>
              <a:t>Papel nº 3</a:t>
            </a:r>
            <a:r>
              <a:rPr lang="pt-BR" sz="2800" dirty="0" smtClean="0"/>
              <a:t>: administrador da imagem</a:t>
            </a:r>
            <a:br>
              <a:rPr lang="pt-BR" sz="2800" dirty="0" smtClean="0"/>
            </a:br>
            <a:r>
              <a:rPr lang="pt-BR" sz="2800" dirty="0" smtClean="0"/>
              <a:t>A luta é para consolidar a marca da empresa fazendo com que todos possam associa-la aos valores que querem transmitir. Isso não acontece apenas quando assistimos a uma propaganda na TV, mas principalmente nos pequenos detalhes em que muitas vezes não percebemos mas nossos clientes registram e formam a sua imagem da organização.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683568" y="134076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/>
              <a:t>O papel do marketing na empresa</a:t>
            </a:r>
            <a:endParaRPr lang="pt-BR" sz="4000" dirty="0"/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2132856"/>
            <a:ext cx="8496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/>
              <a:t>Blog </a:t>
            </a:r>
            <a:r>
              <a:rPr lang="pt-BR" sz="2800" dirty="0" err="1" smtClean="0"/>
              <a:t>Sebrae</a:t>
            </a:r>
            <a:r>
              <a:rPr lang="pt-BR" sz="2800" dirty="0" smtClean="0"/>
              <a:t>:</a:t>
            </a:r>
          </a:p>
          <a:p>
            <a:endParaRPr lang="pt-BR" sz="2800" dirty="0" smtClean="0"/>
          </a:p>
          <a:p>
            <a:r>
              <a:rPr lang="pt-BR" sz="2800" b="1" dirty="0" smtClean="0"/>
              <a:t>Papel nº 3</a:t>
            </a:r>
            <a:r>
              <a:rPr lang="pt-BR" sz="2800" dirty="0" smtClean="0"/>
              <a:t>: administrador da imagem</a:t>
            </a:r>
            <a:br>
              <a:rPr lang="pt-BR" sz="2800" dirty="0" smtClean="0"/>
            </a:br>
            <a:r>
              <a:rPr lang="pt-BR" sz="2800" dirty="0" smtClean="0"/>
              <a:t>Uma parede mal pintada, um lixo no chão, podem transmitir mais que horas de propaganda na televisão. O chamado momento da verdade, tem um peso grande e muitas vezes não temos controle, exceto se todos nos conscientizarmos que também somos responsáveis pela administração da imagem da instituição.</a:t>
            </a:r>
            <a:endParaRPr lang="pt-BR" sz="28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noticias.universia.com.br/br/images/docentes/p/pa/pas/passos-para-ter-pensamento-critico-noticias.png"/>
          <p:cNvPicPr>
            <a:picLocks noChangeAspect="1" noChangeArrowheads="1"/>
          </p:cNvPicPr>
          <p:nvPr/>
        </p:nvPicPr>
        <p:blipFill>
          <a:blip r:embed="rId3" cstate="print"/>
          <a:srcRect l="21770" r="29434"/>
          <a:stretch>
            <a:fillRect/>
          </a:stretch>
        </p:blipFill>
        <p:spPr bwMode="auto">
          <a:xfrm>
            <a:off x="6228184" y="0"/>
            <a:ext cx="2598821" cy="3054572"/>
          </a:xfrm>
          <a:prstGeom prst="rect">
            <a:avLst/>
          </a:prstGeom>
          <a:noFill/>
        </p:spPr>
      </p:pic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0" y="2132856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/>
              <a:t>A Propaganda é a alma do negócio.</a:t>
            </a:r>
          </a:p>
          <a:p>
            <a:endParaRPr lang="pt-BR" sz="3200" dirty="0" smtClean="0"/>
          </a:p>
          <a:p>
            <a:r>
              <a:rPr lang="pt-BR" sz="3200" dirty="0" smtClean="0"/>
              <a:t>Os recursos investidos precisam de um retorno.</a:t>
            </a:r>
          </a:p>
          <a:p>
            <a:endParaRPr lang="pt-BR" sz="3200" dirty="0" smtClean="0"/>
          </a:p>
          <a:p>
            <a:r>
              <a:rPr lang="pt-BR" sz="3200" dirty="0" smtClean="0"/>
              <a:t>As empresas precisam que suas marcas tenham anjos guardiões.</a:t>
            </a:r>
          </a:p>
          <a:p>
            <a:endParaRPr lang="pt-BR" sz="3200" dirty="0" smtClean="0"/>
          </a:p>
          <a:p>
            <a:r>
              <a:rPr lang="pt-BR" sz="3200" dirty="0" smtClean="0"/>
              <a:t>É preciso justificar o orçamento de Marketing.</a:t>
            </a:r>
            <a:endParaRPr lang="pt-BR" sz="32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noticias.universia.com.br/br/images/docentes/p/pa/pas/passos-para-ter-pensamento-critico-noticias.png"/>
          <p:cNvPicPr>
            <a:picLocks noChangeAspect="1" noChangeArrowheads="1"/>
          </p:cNvPicPr>
          <p:nvPr/>
        </p:nvPicPr>
        <p:blipFill>
          <a:blip r:embed="rId3" cstate="print"/>
          <a:srcRect l="21770" r="29434"/>
          <a:stretch>
            <a:fillRect/>
          </a:stretch>
        </p:blipFill>
        <p:spPr bwMode="auto">
          <a:xfrm>
            <a:off x="6545179" y="3803428"/>
            <a:ext cx="2598821" cy="3054572"/>
          </a:xfrm>
          <a:prstGeom prst="rect">
            <a:avLst/>
          </a:prstGeom>
          <a:noFill/>
        </p:spPr>
      </p:pic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1556792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dirty="0" smtClean="0"/>
              <a:t>"Marketing é um processo social e gerencial pelo qual indivíduos e grupos obtêm o que necessitam e desejam através da criação, oferta e troca de produtos de valor com outros“</a:t>
            </a:r>
          </a:p>
          <a:p>
            <a:endParaRPr lang="pt-BR" sz="3600" dirty="0" smtClean="0"/>
          </a:p>
          <a:p>
            <a:r>
              <a:rPr lang="pt-BR" sz="2000" dirty="0" smtClean="0"/>
              <a:t>(Philip </a:t>
            </a:r>
            <a:r>
              <a:rPr lang="pt-BR" sz="2000" dirty="0" err="1" smtClean="0"/>
              <a:t>Kotler</a:t>
            </a:r>
            <a:r>
              <a:rPr lang="pt-BR" sz="2000" dirty="0" smtClean="0"/>
              <a:t>, Administração de Marketing, 2002, p. 30).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1628800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Posicionamento da marca no mercado.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109570" name="Picture 2" descr="https://supergestao.files.wordpress.com/2010/08/marcas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15837"/>
            <a:ext cx="5823284" cy="454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s://vicentemanera.files.wordpress.com/2013/08/clientes_atrac3a7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62439"/>
            <a:ext cx="6943909" cy="5195561"/>
          </a:xfrm>
          <a:prstGeom prst="rect">
            <a:avLst/>
          </a:prstGeom>
          <a:noFill/>
        </p:spPr>
      </p:pic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1484784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Atrair novos clientes.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2"/>
          <p:cNvSpPr txBox="1">
            <a:spLocks noChangeArrowheads="1"/>
          </p:cNvSpPr>
          <p:nvPr/>
        </p:nvSpPr>
        <p:spPr bwMode="auto">
          <a:xfrm>
            <a:off x="3419872" y="1412776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Direção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28676" name="CaixaDeTexto 3"/>
          <p:cNvSpPr txBox="1">
            <a:spLocks noChangeArrowheads="1"/>
          </p:cNvSpPr>
          <p:nvPr/>
        </p:nvSpPr>
        <p:spPr bwMode="auto">
          <a:xfrm>
            <a:off x="323850" y="2205038"/>
            <a:ext cx="828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600"/>
              <a:t>Para que a empresa funcione adequadamente, ela precisa ser dirigida. Em outros termos, ela precisa ser governada e orientada para os objetivos pretendidos como uma entidade integradora e coesa.</a:t>
            </a:r>
          </a:p>
          <a:p>
            <a:pPr algn="just"/>
            <a:endParaRPr lang="pt-BR" sz="3600"/>
          </a:p>
          <a:p>
            <a:pPr algn="r"/>
            <a:r>
              <a:rPr lang="pt-BR" sz="2800"/>
              <a:t>CHIAVENATO(2009, p.77)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1628800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Satisfação dos clientes.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115714" name="Picture 2" descr="http://sebraemercados.com.br/wp-content/uploads/2015/02/shutterstock_145132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695074"/>
            <a:ext cx="6231925" cy="416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1628800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Satisfação do Público Interno.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119810" name="Picture 2" descr="http://www.convenia.com.br/blog/wp-content/uploads/2014/06/satisfac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22884"/>
            <a:ext cx="8403004" cy="4235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1628800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Organização da Empresa.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117762" name="Picture 2" descr="http://www.revistadofactoring.com/wp-content/uploads/2015/01/organizac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22885"/>
            <a:ext cx="6796214" cy="4235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www.tirio.org.br/media/filemanager/2015/07/como-sua-empresa-pode-administrar-inovaca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7056784" cy="5157192"/>
          </a:xfrm>
          <a:prstGeom prst="rect">
            <a:avLst/>
          </a:prstGeom>
          <a:noFill/>
        </p:spPr>
      </p:pic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0" y="1412776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Inovações.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0" y="1412776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Acompanhamento empresarial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125954" name="Picture 2" descr="http://lx360.com.br/wp-content/uploads/2014/01/consultoria-empresar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8410575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0" y="1412776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Acompanhamento de Resultados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128002" name="Picture 2" descr="http://www.certoweb.com.br/imagens/adwords_acompanhamen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527833"/>
            <a:ext cx="7339263" cy="433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0" y="1412776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Buscar o Sucesso da Organização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130050" name="Picture 2" descr="http://mereoconsulting.com.br/wp-content/uploads/2012/07/Mereo-Consulting-Meri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174213"/>
            <a:ext cx="4683787" cy="468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323528" y="3356992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Vídeo Sorveteria</a:t>
            </a:r>
            <a:endParaRPr lang="pt-BR" sz="20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/>
          <p:cNvSpPr txBox="1">
            <a:spLocks noChangeArrowheads="1"/>
          </p:cNvSpPr>
          <p:nvPr/>
        </p:nvSpPr>
        <p:spPr bwMode="auto">
          <a:xfrm>
            <a:off x="3923928" y="1268760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Direção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29700" name="CaixaDeTexto 3"/>
          <p:cNvSpPr txBox="1">
            <a:spLocks noChangeArrowheads="1"/>
          </p:cNvSpPr>
          <p:nvPr/>
        </p:nvSpPr>
        <p:spPr bwMode="auto">
          <a:xfrm>
            <a:off x="323850" y="1916113"/>
            <a:ext cx="828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3600" dirty="0"/>
              <a:t> Liderar as pessoas;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600" dirty="0"/>
              <a:t> Comunicar amplamente;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600" dirty="0"/>
              <a:t> Motivar as pessoas;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600" dirty="0"/>
              <a:t> Resolver conflitos;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600" dirty="0"/>
              <a:t> Orientar as pessoas;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600" dirty="0"/>
              <a:t> Decidir continuamente;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600" dirty="0"/>
              <a:t> Enfatizar a missão organizacional;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600" dirty="0"/>
              <a:t> Enfatizar a visão de futuro.</a:t>
            </a:r>
            <a:endParaRPr lang="pt-BR" sz="2800" dirty="0"/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2"/>
          <p:cNvSpPr txBox="1">
            <a:spLocks noChangeArrowheads="1"/>
          </p:cNvSpPr>
          <p:nvPr/>
        </p:nvSpPr>
        <p:spPr bwMode="auto">
          <a:xfrm>
            <a:off x="3419872" y="2132856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Direção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30724" name="CaixaDeTexto 3"/>
          <p:cNvSpPr txBox="1">
            <a:spLocks noChangeArrowheads="1"/>
          </p:cNvSpPr>
          <p:nvPr/>
        </p:nvSpPr>
        <p:spPr bwMode="auto">
          <a:xfrm>
            <a:off x="323850" y="3140967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Direção é o processo de dirigir o comportamento das pessoas para alcançar algum objetivo.</a:t>
            </a:r>
          </a:p>
          <a:p>
            <a:pPr algn="just"/>
            <a:endParaRPr lang="pt-BR" sz="4000" dirty="0"/>
          </a:p>
          <a:p>
            <a:pPr algn="r"/>
            <a:r>
              <a:rPr lang="pt-BR" sz="3200" dirty="0"/>
              <a:t>CERTO (1994)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"/>
          <p:cNvSpPr txBox="1">
            <a:spLocks noChangeArrowheads="1"/>
          </p:cNvSpPr>
          <p:nvPr/>
        </p:nvSpPr>
        <p:spPr bwMode="auto">
          <a:xfrm>
            <a:off x="3491880" y="1988840"/>
            <a:ext cx="370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Direção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31748" name="CaixaDeTexto 3"/>
          <p:cNvSpPr txBox="1">
            <a:spLocks noChangeArrowheads="1"/>
          </p:cNvSpPr>
          <p:nvPr/>
        </p:nvSpPr>
        <p:spPr bwMode="auto">
          <a:xfrm>
            <a:off x="323850" y="3140968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Direção significa interpretar os planos da empresa para as pessoas e dar as instruções sobre como executá-los.</a:t>
            </a:r>
          </a:p>
          <a:p>
            <a:pPr algn="just"/>
            <a:endParaRPr lang="pt-BR" sz="4000" dirty="0"/>
          </a:p>
          <a:p>
            <a:pPr algn="r"/>
            <a:r>
              <a:rPr lang="pt-BR" sz="3200" dirty="0"/>
              <a:t>CHIAVENATO (2006)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1316</Words>
  <Application>Microsoft Office PowerPoint</Application>
  <PresentationFormat>Apresentação na tela (4:3)</PresentationFormat>
  <Paragraphs>324</Paragraphs>
  <Slides>67</Slides>
  <Notes>56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68" baseType="lpstr">
      <vt:lpstr>Tema do Office</vt:lpstr>
      <vt:lpstr>Administração de Marketing</vt:lpstr>
      <vt:lpstr>Slide 2</vt:lpstr>
      <vt:lpstr>Slide 3</vt:lpstr>
      <vt:lpstr>Slide 4</vt:lpstr>
      <vt:lpstr>Processo administrativo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Processo administrativo</vt:lpstr>
      <vt:lpstr>Slide 17</vt:lpstr>
      <vt:lpstr>Slide 18</vt:lpstr>
      <vt:lpstr>Slide 19</vt:lpstr>
      <vt:lpstr>O que é Organização de Trabalho?</vt:lpstr>
      <vt:lpstr>O que é Organização de Trabalho?</vt:lpstr>
      <vt:lpstr>O que é Organização de Trabalho?</vt:lpstr>
      <vt:lpstr>Slide 23</vt:lpstr>
      <vt:lpstr>Organização de Trabalho</vt:lpstr>
      <vt:lpstr>Slide 25</vt:lpstr>
      <vt:lpstr>Processo administrativo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Processo administrativo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Carlos Eduardo Vipievski</dc:title>
  <dc:creator>Usuario</dc:creator>
  <cp:lastModifiedBy>Vipievski</cp:lastModifiedBy>
  <cp:revision>45</cp:revision>
  <dcterms:created xsi:type="dcterms:W3CDTF">2014-08-07T02:35:40Z</dcterms:created>
  <dcterms:modified xsi:type="dcterms:W3CDTF">2017-04-20T01:14:25Z</dcterms:modified>
</cp:coreProperties>
</file>