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6" r:id="rId2"/>
    <p:sldId id="258" r:id="rId3"/>
    <p:sldId id="260" r:id="rId4"/>
    <p:sldId id="307" r:id="rId5"/>
    <p:sldId id="262" r:id="rId6"/>
    <p:sldId id="261" r:id="rId7"/>
    <p:sldId id="306" r:id="rId8"/>
    <p:sldId id="314" r:id="rId9"/>
    <p:sldId id="315" r:id="rId10"/>
    <p:sldId id="317" r:id="rId11"/>
    <p:sldId id="316" r:id="rId12"/>
    <p:sldId id="257" r:id="rId13"/>
    <p:sldId id="289" r:id="rId14"/>
    <p:sldId id="309" r:id="rId15"/>
    <p:sldId id="310" r:id="rId16"/>
    <p:sldId id="311" r:id="rId17"/>
    <p:sldId id="300" r:id="rId18"/>
    <p:sldId id="299" r:id="rId19"/>
    <p:sldId id="301" r:id="rId20"/>
    <p:sldId id="302" r:id="rId21"/>
    <p:sldId id="303" r:id="rId22"/>
    <p:sldId id="304" r:id="rId23"/>
    <p:sldId id="298"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E1450B4-8983-4D36-A277-8A7A694B0C92}">
  <a:tblStyle styleId="{2E1450B4-8983-4D36-A277-8A7A694B0C92}"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6AF62-74C0-4F68-9ECD-56E7E5EC416E}"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pt-BR"/>
        </a:p>
      </dgm:t>
    </dgm:pt>
    <dgm:pt modelId="{5049AD45-2818-4F09-AAC4-449387375C7B}">
      <dgm:prSet phldrT="[Texto]"/>
      <dgm:spPr/>
      <dgm:t>
        <a:bodyPr/>
        <a:lstStyle/>
        <a:p>
          <a:r>
            <a:rPr lang="pt-BR" dirty="0" smtClean="0"/>
            <a:t>Externo</a:t>
          </a:r>
          <a:endParaRPr lang="pt-BR" dirty="0"/>
        </a:p>
      </dgm:t>
    </dgm:pt>
    <dgm:pt modelId="{8CBF0FF5-AA75-4247-98AA-3D64DF34B396}" type="parTrans" cxnId="{25EEEA92-81A5-4073-92F9-021B6BAA915A}">
      <dgm:prSet/>
      <dgm:spPr/>
      <dgm:t>
        <a:bodyPr/>
        <a:lstStyle/>
        <a:p>
          <a:endParaRPr lang="pt-BR"/>
        </a:p>
      </dgm:t>
    </dgm:pt>
    <dgm:pt modelId="{49ED729B-E95F-4D2D-B7D4-881891A3B27C}" type="sibTrans" cxnId="{25EEEA92-81A5-4073-92F9-021B6BAA915A}">
      <dgm:prSet/>
      <dgm:spPr/>
      <dgm:t>
        <a:bodyPr/>
        <a:lstStyle/>
        <a:p>
          <a:endParaRPr lang="pt-BR"/>
        </a:p>
      </dgm:t>
    </dgm:pt>
    <dgm:pt modelId="{F42F6879-4B0C-41A5-AF1E-3CB5C2D46E83}">
      <dgm:prSet phldrT="[Texto]"/>
      <dgm:spPr/>
      <dgm:t>
        <a:bodyPr/>
        <a:lstStyle/>
        <a:p>
          <a:r>
            <a:rPr lang="pt-BR" dirty="0" smtClean="0"/>
            <a:t>Pessoal</a:t>
          </a:r>
          <a:endParaRPr lang="pt-BR" dirty="0"/>
        </a:p>
      </dgm:t>
    </dgm:pt>
    <dgm:pt modelId="{8A30FEE1-5552-40B7-B9F4-A6D3038FCCA4}" type="parTrans" cxnId="{2E0F155A-D4E3-4856-8FAB-FC08B70EA253}">
      <dgm:prSet/>
      <dgm:spPr/>
      <dgm:t>
        <a:bodyPr/>
        <a:lstStyle/>
        <a:p>
          <a:endParaRPr lang="pt-BR"/>
        </a:p>
      </dgm:t>
    </dgm:pt>
    <dgm:pt modelId="{316D2D37-9F46-4C39-AAAA-6AD4F3358095}" type="sibTrans" cxnId="{2E0F155A-D4E3-4856-8FAB-FC08B70EA253}">
      <dgm:prSet/>
      <dgm:spPr/>
      <dgm:t>
        <a:bodyPr/>
        <a:lstStyle/>
        <a:p>
          <a:endParaRPr lang="pt-BR"/>
        </a:p>
      </dgm:t>
    </dgm:pt>
    <dgm:pt modelId="{D434E097-C1DF-4161-BC99-98207E3C798C}">
      <dgm:prSet phldrT="[Texto]"/>
      <dgm:spPr/>
      <dgm:t>
        <a:bodyPr/>
        <a:lstStyle/>
        <a:p>
          <a:r>
            <a:rPr lang="pt-BR" dirty="0" smtClean="0"/>
            <a:t>Concorrência</a:t>
          </a:r>
          <a:endParaRPr lang="pt-BR" dirty="0"/>
        </a:p>
      </dgm:t>
    </dgm:pt>
    <dgm:pt modelId="{80CD5749-E277-4F2C-A9FC-3F6DDEA13286}" type="parTrans" cxnId="{E4B645E7-5A63-4BDD-812A-587FCAE9ED4A}">
      <dgm:prSet/>
      <dgm:spPr/>
      <dgm:t>
        <a:bodyPr/>
        <a:lstStyle/>
        <a:p>
          <a:endParaRPr lang="pt-BR"/>
        </a:p>
      </dgm:t>
    </dgm:pt>
    <dgm:pt modelId="{4DB5A7DA-FFD3-4F86-8414-2373E1EC8E3C}" type="sibTrans" cxnId="{E4B645E7-5A63-4BDD-812A-587FCAE9ED4A}">
      <dgm:prSet/>
      <dgm:spPr/>
      <dgm:t>
        <a:bodyPr/>
        <a:lstStyle/>
        <a:p>
          <a:endParaRPr lang="pt-BR"/>
        </a:p>
      </dgm:t>
    </dgm:pt>
    <dgm:pt modelId="{E122D7F2-5E80-4D60-9A56-E63B6805E2EE}">
      <dgm:prSet phldrT="[Texto]"/>
      <dgm:spPr/>
      <dgm:t>
        <a:bodyPr/>
        <a:lstStyle/>
        <a:p>
          <a:r>
            <a:rPr lang="pt-BR" dirty="0" smtClean="0"/>
            <a:t>Interno</a:t>
          </a:r>
          <a:endParaRPr lang="pt-BR" dirty="0"/>
        </a:p>
      </dgm:t>
    </dgm:pt>
    <dgm:pt modelId="{0E9DA163-704F-4B54-8C21-55F26C4E9F62}" type="parTrans" cxnId="{2B7E6944-838B-4779-82F8-547E43BBF052}">
      <dgm:prSet/>
      <dgm:spPr/>
      <dgm:t>
        <a:bodyPr/>
        <a:lstStyle/>
        <a:p>
          <a:endParaRPr lang="pt-BR"/>
        </a:p>
      </dgm:t>
    </dgm:pt>
    <dgm:pt modelId="{8842F9AE-F0F2-4CBD-ADFC-F72B0582E7CF}" type="sibTrans" cxnId="{2B7E6944-838B-4779-82F8-547E43BBF052}">
      <dgm:prSet/>
      <dgm:spPr/>
      <dgm:t>
        <a:bodyPr/>
        <a:lstStyle/>
        <a:p>
          <a:endParaRPr lang="pt-BR"/>
        </a:p>
      </dgm:t>
    </dgm:pt>
    <dgm:pt modelId="{FD513E5C-4C11-4580-A1E9-32C84219F49C}">
      <dgm:prSet phldrT="[Texto]"/>
      <dgm:spPr/>
      <dgm:t>
        <a:bodyPr/>
        <a:lstStyle/>
        <a:p>
          <a:r>
            <a:rPr lang="pt-BR" dirty="0" smtClean="0"/>
            <a:t>Fiel</a:t>
          </a:r>
          <a:endParaRPr lang="pt-BR" dirty="0"/>
        </a:p>
      </dgm:t>
    </dgm:pt>
    <dgm:pt modelId="{45C24D8D-A5EC-40DF-960A-1AD6097BF3C3}" type="parTrans" cxnId="{CFBFEF00-0EFE-44FE-A7F3-3E93B3E1419C}">
      <dgm:prSet/>
      <dgm:spPr/>
      <dgm:t>
        <a:bodyPr/>
        <a:lstStyle/>
        <a:p>
          <a:endParaRPr lang="pt-BR"/>
        </a:p>
      </dgm:t>
    </dgm:pt>
    <dgm:pt modelId="{F293193B-E44C-4587-8D07-7C93C327F6F7}" type="sibTrans" cxnId="{CFBFEF00-0EFE-44FE-A7F3-3E93B3E1419C}">
      <dgm:prSet/>
      <dgm:spPr/>
      <dgm:t>
        <a:bodyPr/>
        <a:lstStyle/>
        <a:p>
          <a:endParaRPr lang="pt-BR"/>
        </a:p>
      </dgm:t>
    </dgm:pt>
    <dgm:pt modelId="{32D5EC32-346F-4A0C-8326-4ECD27232642}">
      <dgm:prSet phldrT="[Texto]"/>
      <dgm:spPr/>
      <dgm:t>
        <a:bodyPr/>
        <a:lstStyle/>
        <a:p>
          <a:r>
            <a:rPr lang="pt-BR" dirty="0" smtClean="0"/>
            <a:t>Novo</a:t>
          </a:r>
          <a:endParaRPr lang="pt-BR" dirty="0"/>
        </a:p>
      </dgm:t>
    </dgm:pt>
    <dgm:pt modelId="{B96D2B6F-C291-4842-AD9B-C9BCD3733F20}" type="parTrans" cxnId="{19E6EA8F-D27F-4E9A-8ED3-99CBE3A77441}">
      <dgm:prSet/>
      <dgm:spPr/>
      <dgm:t>
        <a:bodyPr/>
        <a:lstStyle/>
        <a:p>
          <a:endParaRPr lang="pt-BR"/>
        </a:p>
      </dgm:t>
    </dgm:pt>
    <dgm:pt modelId="{E03FACD9-AA42-482E-A8CD-1A65EC727013}" type="sibTrans" cxnId="{19E6EA8F-D27F-4E9A-8ED3-99CBE3A77441}">
      <dgm:prSet/>
      <dgm:spPr/>
      <dgm:t>
        <a:bodyPr/>
        <a:lstStyle/>
        <a:p>
          <a:endParaRPr lang="pt-BR"/>
        </a:p>
      </dgm:t>
    </dgm:pt>
    <dgm:pt modelId="{B0351CAE-E676-4171-8E18-5FAAC2422CB9}" type="pres">
      <dgm:prSet presAssocID="{1C26AF62-74C0-4F68-9ECD-56E7E5EC416E}" presName="linear" presStyleCnt="0">
        <dgm:presLayoutVars>
          <dgm:dir/>
          <dgm:resizeHandles val="exact"/>
        </dgm:presLayoutVars>
      </dgm:prSet>
      <dgm:spPr/>
      <dgm:t>
        <a:bodyPr/>
        <a:lstStyle/>
        <a:p>
          <a:endParaRPr lang="pt-BR"/>
        </a:p>
      </dgm:t>
    </dgm:pt>
    <dgm:pt modelId="{82055F40-D9F9-4A44-8179-B5A04965B585}" type="pres">
      <dgm:prSet presAssocID="{5049AD45-2818-4F09-AAC4-449387375C7B}" presName="comp" presStyleCnt="0"/>
      <dgm:spPr/>
    </dgm:pt>
    <dgm:pt modelId="{8AD0268B-EDAE-4F7C-AA07-579FEB7D4AFF}" type="pres">
      <dgm:prSet presAssocID="{5049AD45-2818-4F09-AAC4-449387375C7B}" presName="box" presStyleLbl="node1" presStyleIdx="0" presStyleCnt="6"/>
      <dgm:spPr/>
      <dgm:t>
        <a:bodyPr/>
        <a:lstStyle/>
        <a:p>
          <a:endParaRPr lang="pt-BR"/>
        </a:p>
      </dgm:t>
    </dgm:pt>
    <dgm:pt modelId="{366253FD-4945-4B61-AC3A-6392F6639F26}" type="pres">
      <dgm:prSet presAssocID="{5049AD45-2818-4F09-AAC4-449387375C7B}" presName="img" presStyleLbl="fgImgPlace1" presStyleIdx="0" presStyleCnt="6" custScaleX="52174"/>
      <dgm:spPr>
        <a:blipFill rotWithShape="0">
          <a:blip xmlns:r="http://schemas.openxmlformats.org/officeDocument/2006/relationships" r:embed="rId1"/>
          <a:stretch>
            <a:fillRect/>
          </a:stretch>
        </a:blipFill>
      </dgm:spPr>
      <dgm:t>
        <a:bodyPr/>
        <a:lstStyle/>
        <a:p>
          <a:endParaRPr lang="pt-BR"/>
        </a:p>
      </dgm:t>
    </dgm:pt>
    <dgm:pt modelId="{7FC7E1D4-754F-40D4-AF67-4AE390BCE492}" type="pres">
      <dgm:prSet presAssocID="{5049AD45-2818-4F09-AAC4-449387375C7B}" presName="text" presStyleLbl="node1" presStyleIdx="0" presStyleCnt="6">
        <dgm:presLayoutVars>
          <dgm:bulletEnabled val="1"/>
        </dgm:presLayoutVars>
      </dgm:prSet>
      <dgm:spPr/>
      <dgm:t>
        <a:bodyPr/>
        <a:lstStyle/>
        <a:p>
          <a:endParaRPr lang="pt-BR"/>
        </a:p>
      </dgm:t>
    </dgm:pt>
    <dgm:pt modelId="{E56FAD95-D160-4CB9-B3D8-4DE97DE10E95}" type="pres">
      <dgm:prSet presAssocID="{49ED729B-E95F-4D2D-B7D4-881891A3B27C}" presName="spacer" presStyleCnt="0"/>
      <dgm:spPr/>
    </dgm:pt>
    <dgm:pt modelId="{89548AE7-038A-42ED-ADF1-C9A51B2501C5}" type="pres">
      <dgm:prSet presAssocID="{F42F6879-4B0C-41A5-AF1E-3CB5C2D46E83}" presName="comp" presStyleCnt="0"/>
      <dgm:spPr/>
    </dgm:pt>
    <dgm:pt modelId="{B8B32F27-9CEA-4598-8A84-A6D8F1341AA4}" type="pres">
      <dgm:prSet presAssocID="{F42F6879-4B0C-41A5-AF1E-3CB5C2D46E83}" presName="box" presStyleLbl="node1" presStyleIdx="1" presStyleCnt="6"/>
      <dgm:spPr/>
      <dgm:t>
        <a:bodyPr/>
        <a:lstStyle/>
        <a:p>
          <a:endParaRPr lang="pt-BR"/>
        </a:p>
      </dgm:t>
    </dgm:pt>
    <dgm:pt modelId="{3094A6F7-9AED-48D1-8F1D-86235F2DEA41}" type="pres">
      <dgm:prSet presAssocID="{F42F6879-4B0C-41A5-AF1E-3CB5C2D46E83}" presName="img" presStyleLbl="fgImgPlace1" presStyleIdx="1" presStyleCnt="6" custScaleX="52174"/>
      <dgm:spPr>
        <a:blipFill rotWithShape="0">
          <a:blip xmlns:r="http://schemas.openxmlformats.org/officeDocument/2006/relationships" r:embed="rId1"/>
          <a:stretch>
            <a:fillRect/>
          </a:stretch>
        </a:blipFill>
      </dgm:spPr>
      <dgm:t>
        <a:bodyPr/>
        <a:lstStyle/>
        <a:p>
          <a:endParaRPr lang="pt-BR"/>
        </a:p>
      </dgm:t>
    </dgm:pt>
    <dgm:pt modelId="{8059BF10-CBCC-46F6-8674-C32ABB59DE03}" type="pres">
      <dgm:prSet presAssocID="{F42F6879-4B0C-41A5-AF1E-3CB5C2D46E83}" presName="text" presStyleLbl="node1" presStyleIdx="1" presStyleCnt="6">
        <dgm:presLayoutVars>
          <dgm:bulletEnabled val="1"/>
        </dgm:presLayoutVars>
      </dgm:prSet>
      <dgm:spPr/>
      <dgm:t>
        <a:bodyPr/>
        <a:lstStyle/>
        <a:p>
          <a:endParaRPr lang="pt-BR"/>
        </a:p>
      </dgm:t>
    </dgm:pt>
    <dgm:pt modelId="{CB9F247E-3686-44D3-AE44-EED88F735365}" type="pres">
      <dgm:prSet presAssocID="{316D2D37-9F46-4C39-AAAA-6AD4F3358095}" presName="spacer" presStyleCnt="0"/>
      <dgm:spPr/>
    </dgm:pt>
    <dgm:pt modelId="{7559C431-A78B-4C44-88CE-460BDB0C66F4}" type="pres">
      <dgm:prSet presAssocID="{D434E097-C1DF-4161-BC99-98207E3C798C}" presName="comp" presStyleCnt="0"/>
      <dgm:spPr/>
    </dgm:pt>
    <dgm:pt modelId="{7426A230-8FEC-44BB-9203-3CE5D3FA5FEB}" type="pres">
      <dgm:prSet presAssocID="{D434E097-C1DF-4161-BC99-98207E3C798C}" presName="box" presStyleLbl="node1" presStyleIdx="2" presStyleCnt="6"/>
      <dgm:spPr/>
      <dgm:t>
        <a:bodyPr/>
        <a:lstStyle/>
        <a:p>
          <a:endParaRPr lang="pt-BR"/>
        </a:p>
      </dgm:t>
    </dgm:pt>
    <dgm:pt modelId="{5BD64877-CA15-41B2-A916-589A8A0D0731}" type="pres">
      <dgm:prSet presAssocID="{D434E097-C1DF-4161-BC99-98207E3C798C}" presName="img" presStyleLbl="fgImgPlace1" presStyleIdx="2" presStyleCnt="6" custScaleX="52174"/>
      <dgm:spPr>
        <a:blipFill rotWithShape="0">
          <a:blip xmlns:r="http://schemas.openxmlformats.org/officeDocument/2006/relationships" r:embed="rId1"/>
          <a:stretch>
            <a:fillRect/>
          </a:stretch>
        </a:blipFill>
      </dgm:spPr>
      <dgm:t>
        <a:bodyPr/>
        <a:lstStyle/>
        <a:p>
          <a:endParaRPr lang="pt-BR"/>
        </a:p>
      </dgm:t>
    </dgm:pt>
    <dgm:pt modelId="{A3E33462-2434-4DB9-805A-DB035CAEBB02}" type="pres">
      <dgm:prSet presAssocID="{D434E097-C1DF-4161-BC99-98207E3C798C}" presName="text" presStyleLbl="node1" presStyleIdx="2" presStyleCnt="6">
        <dgm:presLayoutVars>
          <dgm:bulletEnabled val="1"/>
        </dgm:presLayoutVars>
      </dgm:prSet>
      <dgm:spPr/>
      <dgm:t>
        <a:bodyPr/>
        <a:lstStyle/>
        <a:p>
          <a:endParaRPr lang="pt-BR"/>
        </a:p>
      </dgm:t>
    </dgm:pt>
    <dgm:pt modelId="{5D596E58-BB83-4084-B666-70DFD768CECF}" type="pres">
      <dgm:prSet presAssocID="{4DB5A7DA-FFD3-4F86-8414-2373E1EC8E3C}" presName="spacer" presStyleCnt="0"/>
      <dgm:spPr/>
    </dgm:pt>
    <dgm:pt modelId="{51C8C952-E8C4-4727-A38F-FCE212AB5128}" type="pres">
      <dgm:prSet presAssocID="{E122D7F2-5E80-4D60-9A56-E63B6805E2EE}" presName="comp" presStyleCnt="0"/>
      <dgm:spPr/>
    </dgm:pt>
    <dgm:pt modelId="{565EEF18-1E7D-4855-A259-35A90FC25EDB}" type="pres">
      <dgm:prSet presAssocID="{E122D7F2-5E80-4D60-9A56-E63B6805E2EE}" presName="box" presStyleLbl="node1" presStyleIdx="3" presStyleCnt="6"/>
      <dgm:spPr/>
      <dgm:t>
        <a:bodyPr/>
        <a:lstStyle/>
        <a:p>
          <a:endParaRPr lang="pt-BR"/>
        </a:p>
      </dgm:t>
    </dgm:pt>
    <dgm:pt modelId="{71313234-D5A6-456E-A1E1-7A53FD7180E6}" type="pres">
      <dgm:prSet presAssocID="{E122D7F2-5E80-4D60-9A56-E63B6805E2EE}" presName="img" presStyleLbl="fgImgPlace1" presStyleIdx="3" presStyleCnt="6" custScaleX="52174"/>
      <dgm:spPr>
        <a:blipFill rotWithShape="0">
          <a:blip xmlns:r="http://schemas.openxmlformats.org/officeDocument/2006/relationships" r:embed="rId1"/>
          <a:stretch>
            <a:fillRect/>
          </a:stretch>
        </a:blipFill>
      </dgm:spPr>
      <dgm:t>
        <a:bodyPr/>
        <a:lstStyle/>
        <a:p>
          <a:endParaRPr lang="pt-BR"/>
        </a:p>
      </dgm:t>
    </dgm:pt>
    <dgm:pt modelId="{DF8238C3-A511-43F8-86B0-5A21053B5FD0}" type="pres">
      <dgm:prSet presAssocID="{E122D7F2-5E80-4D60-9A56-E63B6805E2EE}" presName="text" presStyleLbl="node1" presStyleIdx="3" presStyleCnt="6">
        <dgm:presLayoutVars>
          <dgm:bulletEnabled val="1"/>
        </dgm:presLayoutVars>
      </dgm:prSet>
      <dgm:spPr/>
      <dgm:t>
        <a:bodyPr/>
        <a:lstStyle/>
        <a:p>
          <a:endParaRPr lang="pt-BR"/>
        </a:p>
      </dgm:t>
    </dgm:pt>
    <dgm:pt modelId="{FEC0DCC8-FD24-40CA-A0BE-2D819F99DA88}" type="pres">
      <dgm:prSet presAssocID="{8842F9AE-F0F2-4CBD-ADFC-F72B0582E7CF}" presName="spacer" presStyleCnt="0"/>
      <dgm:spPr/>
    </dgm:pt>
    <dgm:pt modelId="{8DD7324C-EE28-4504-A28F-F2F2CC72E23A}" type="pres">
      <dgm:prSet presAssocID="{FD513E5C-4C11-4580-A1E9-32C84219F49C}" presName="comp" presStyleCnt="0"/>
      <dgm:spPr/>
    </dgm:pt>
    <dgm:pt modelId="{634A7582-7841-4653-BD60-CCF1AA787F68}" type="pres">
      <dgm:prSet presAssocID="{FD513E5C-4C11-4580-A1E9-32C84219F49C}" presName="box" presStyleLbl="node1" presStyleIdx="4" presStyleCnt="6"/>
      <dgm:spPr/>
      <dgm:t>
        <a:bodyPr/>
        <a:lstStyle/>
        <a:p>
          <a:endParaRPr lang="pt-BR"/>
        </a:p>
      </dgm:t>
    </dgm:pt>
    <dgm:pt modelId="{A624B8B7-B784-490D-A836-507334BA24E4}" type="pres">
      <dgm:prSet presAssocID="{FD513E5C-4C11-4580-A1E9-32C84219F49C}" presName="img" presStyleLbl="fgImgPlace1" presStyleIdx="4" presStyleCnt="6" custScaleX="52174"/>
      <dgm:spPr>
        <a:blipFill rotWithShape="0">
          <a:blip xmlns:r="http://schemas.openxmlformats.org/officeDocument/2006/relationships" r:embed="rId1"/>
          <a:stretch>
            <a:fillRect/>
          </a:stretch>
        </a:blipFill>
      </dgm:spPr>
      <dgm:t>
        <a:bodyPr/>
        <a:lstStyle/>
        <a:p>
          <a:endParaRPr lang="pt-BR"/>
        </a:p>
      </dgm:t>
    </dgm:pt>
    <dgm:pt modelId="{6CF53BA3-525F-4498-B074-3794C0FA11F3}" type="pres">
      <dgm:prSet presAssocID="{FD513E5C-4C11-4580-A1E9-32C84219F49C}" presName="text" presStyleLbl="node1" presStyleIdx="4" presStyleCnt="6">
        <dgm:presLayoutVars>
          <dgm:bulletEnabled val="1"/>
        </dgm:presLayoutVars>
      </dgm:prSet>
      <dgm:spPr/>
      <dgm:t>
        <a:bodyPr/>
        <a:lstStyle/>
        <a:p>
          <a:endParaRPr lang="pt-BR"/>
        </a:p>
      </dgm:t>
    </dgm:pt>
    <dgm:pt modelId="{E2928B94-307D-4023-8BB0-D7F921F0F88C}" type="pres">
      <dgm:prSet presAssocID="{F293193B-E44C-4587-8D07-7C93C327F6F7}" presName="spacer" presStyleCnt="0"/>
      <dgm:spPr/>
    </dgm:pt>
    <dgm:pt modelId="{979761FC-C274-4548-8432-B4094BFC6797}" type="pres">
      <dgm:prSet presAssocID="{32D5EC32-346F-4A0C-8326-4ECD27232642}" presName="comp" presStyleCnt="0"/>
      <dgm:spPr/>
    </dgm:pt>
    <dgm:pt modelId="{889452F2-4605-4D89-B3F2-E99ECDCB01C3}" type="pres">
      <dgm:prSet presAssocID="{32D5EC32-346F-4A0C-8326-4ECD27232642}" presName="box" presStyleLbl="node1" presStyleIdx="5" presStyleCnt="6"/>
      <dgm:spPr/>
      <dgm:t>
        <a:bodyPr/>
        <a:lstStyle/>
        <a:p>
          <a:endParaRPr lang="pt-BR"/>
        </a:p>
      </dgm:t>
    </dgm:pt>
    <dgm:pt modelId="{DDAE49F1-182F-4DC7-AB69-EBAF24A9493E}" type="pres">
      <dgm:prSet presAssocID="{32D5EC32-346F-4A0C-8326-4ECD27232642}" presName="img" presStyleLbl="fgImgPlace1" presStyleIdx="5" presStyleCnt="6" custScaleX="52174"/>
      <dgm:spPr>
        <a:blipFill rotWithShape="0">
          <a:blip xmlns:r="http://schemas.openxmlformats.org/officeDocument/2006/relationships" r:embed="rId1"/>
          <a:stretch>
            <a:fillRect/>
          </a:stretch>
        </a:blipFill>
      </dgm:spPr>
      <dgm:t>
        <a:bodyPr/>
        <a:lstStyle/>
        <a:p>
          <a:endParaRPr lang="pt-BR"/>
        </a:p>
      </dgm:t>
    </dgm:pt>
    <dgm:pt modelId="{C03B6E88-B8A4-44F3-8324-0EFC7F7B060F}" type="pres">
      <dgm:prSet presAssocID="{32D5EC32-346F-4A0C-8326-4ECD27232642}" presName="text" presStyleLbl="node1" presStyleIdx="5" presStyleCnt="6">
        <dgm:presLayoutVars>
          <dgm:bulletEnabled val="1"/>
        </dgm:presLayoutVars>
      </dgm:prSet>
      <dgm:spPr/>
      <dgm:t>
        <a:bodyPr/>
        <a:lstStyle/>
        <a:p>
          <a:endParaRPr lang="pt-BR"/>
        </a:p>
      </dgm:t>
    </dgm:pt>
  </dgm:ptLst>
  <dgm:cxnLst>
    <dgm:cxn modelId="{639697A6-F86C-4532-A9B7-E13767DD807F}" type="presOf" srcId="{FD513E5C-4C11-4580-A1E9-32C84219F49C}" destId="{634A7582-7841-4653-BD60-CCF1AA787F68}" srcOrd="0" destOrd="0" presId="urn:microsoft.com/office/officeart/2005/8/layout/vList4#1"/>
    <dgm:cxn modelId="{2B7E6944-838B-4779-82F8-547E43BBF052}" srcId="{1C26AF62-74C0-4F68-9ECD-56E7E5EC416E}" destId="{E122D7F2-5E80-4D60-9A56-E63B6805E2EE}" srcOrd="3" destOrd="0" parTransId="{0E9DA163-704F-4B54-8C21-55F26C4E9F62}" sibTransId="{8842F9AE-F0F2-4CBD-ADFC-F72B0582E7CF}"/>
    <dgm:cxn modelId="{25EEEA92-81A5-4073-92F9-021B6BAA915A}" srcId="{1C26AF62-74C0-4F68-9ECD-56E7E5EC416E}" destId="{5049AD45-2818-4F09-AAC4-449387375C7B}" srcOrd="0" destOrd="0" parTransId="{8CBF0FF5-AA75-4247-98AA-3D64DF34B396}" sibTransId="{49ED729B-E95F-4D2D-B7D4-881891A3B27C}"/>
    <dgm:cxn modelId="{E6553147-02E0-4C96-A50B-DC8C75018F94}" type="presOf" srcId="{F42F6879-4B0C-41A5-AF1E-3CB5C2D46E83}" destId="{8059BF10-CBCC-46F6-8674-C32ABB59DE03}" srcOrd="1" destOrd="0" presId="urn:microsoft.com/office/officeart/2005/8/layout/vList4#1"/>
    <dgm:cxn modelId="{2E0F155A-D4E3-4856-8FAB-FC08B70EA253}" srcId="{1C26AF62-74C0-4F68-9ECD-56E7E5EC416E}" destId="{F42F6879-4B0C-41A5-AF1E-3CB5C2D46E83}" srcOrd="1" destOrd="0" parTransId="{8A30FEE1-5552-40B7-B9F4-A6D3038FCCA4}" sibTransId="{316D2D37-9F46-4C39-AAAA-6AD4F3358095}"/>
    <dgm:cxn modelId="{17EB8428-4D22-4EB5-8268-6DBA34A99C4D}" type="presOf" srcId="{1C26AF62-74C0-4F68-9ECD-56E7E5EC416E}" destId="{B0351CAE-E676-4171-8E18-5FAAC2422CB9}" srcOrd="0" destOrd="0" presId="urn:microsoft.com/office/officeart/2005/8/layout/vList4#1"/>
    <dgm:cxn modelId="{89A846D3-B7B4-41E7-8E97-797AC64540F1}" type="presOf" srcId="{D434E097-C1DF-4161-BC99-98207E3C798C}" destId="{A3E33462-2434-4DB9-805A-DB035CAEBB02}" srcOrd="1" destOrd="0" presId="urn:microsoft.com/office/officeart/2005/8/layout/vList4#1"/>
    <dgm:cxn modelId="{570DBE7F-9C11-4BE8-9719-9C47171A717B}" type="presOf" srcId="{FD513E5C-4C11-4580-A1E9-32C84219F49C}" destId="{6CF53BA3-525F-4498-B074-3794C0FA11F3}" srcOrd="1" destOrd="0" presId="urn:microsoft.com/office/officeart/2005/8/layout/vList4#1"/>
    <dgm:cxn modelId="{4D341EA4-B43D-4A58-B39C-312413939BA9}" type="presOf" srcId="{D434E097-C1DF-4161-BC99-98207E3C798C}" destId="{7426A230-8FEC-44BB-9203-3CE5D3FA5FEB}" srcOrd="0" destOrd="0" presId="urn:microsoft.com/office/officeart/2005/8/layout/vList4#1"/>
    <dgm:cxn modelId="{461CBC65-D704-4654-A7CF-FAFCB638C904}" type="presOf" srcId="{F42F6879-4B0C-41A5-AF1E-3CB5C2D46E83}" destId="{B8B32F27-9CEA-4598-8A84-A6D8F1341AA4}" srcOrd="0" destOrd="0" presId="urn:microsoft.com/office/officeart/2005/8/layout/vList4#1"/>
    <dgm:cxn modelId="{CDB92002-3DBE-4703-82AF-B7A0D16423F6}" type="presOf" srcId="{32D5EC32-346F-4A0C-8326-4ECD27232642}" destId="{C03B6E88-B8A4-44F3-8324-0EFC7F7B060F}" srcOrd="1" destOrd="0" presId="urn:microsoft.com/office/officeart/2005/8/layout/vList4#1"/>
    <dgm:cxn modelId="{A5C2B85A-D3DC-4786-A0AF-12E98C72D6C0}" type="presOf" srcId="{32D5EC32-346F-4A0C-8326-4ECD27232642}" destId="{889452F2-4605-4D89-B3F2-E99ECDCB01C3}" srcOrd="0" destOrd="0" presId="urn:microsoft.com/office/officeart/2005/8/layout/vList4#1"/>
    <dgm:cxn modelId="{2A812AF9-215B-4BB2-A686-DD6A6876FFD3}" type="presOf" srcId="{E122D7F2-5E80-4D60-9A56-E63B6805E2EE}" destId="{DF8238C3-A511-43F8-86B0-5A21053B5FD0}" srcOrd="1" destOrd="0" presId="urn:microsoft.com/office/officeart/2005/8/layout/vList4#1"/>
    <dgm:cxn modelId="{2C417E7B-B402-49D1-A869-CD8CE00EDDBA}" type="presOf" srcId="{E122D7F2-5E80-4D60-9A56-E63B6805E2EE}" destId="{565EEF18-1E7D-4855-A259-35A90FC25EDB}" srcOrd="0" destOrd="0" presId="urn:microsoft.com/office/officeart/2005/8/layout/vList4#1"/>
    <dgm:cxn modelId="{19E6EA8F-D27F-4E9A-8ED3-99CBE3A77441}" srcId="{1C26AF62-74C0-4F68-9ECD-56E7E5EC416E}" destId="{32D5EC32-346F-4A0C-8326-4ECD27232642}" srcOrd="5" destOrd="0" parTransId="{B96D2B6F-C291-4842-AD9B-C9BCD3733F20}" sibTransId="{E03FACD9-AA42-482E-A8CD-1A65EC727013}"/>
    <dgm:cxn modelId="{CFBFEF00-0EFE-44FE-A7F3-3E93B3E1419C}" srcId="{1C26AF62-74C0-4F68-9ECD-56E7E5EC416E}" destId="{FD513E5C-4C11-4580-A1E9-32C84219F49C}" srcOrd="4" destOrd="0" parTransId="{45C24D8D-A5EC-40DF-960A-1AD6097BF3C3}" sibTransId="{F293193B-E44C-4587-8D07-7C93C327F6F7}"/>
    <dgm:cxn modelId="{8C4228B4-4B5C-4E82-B946-FDB71635BA10}" type="presOf" srcId="{5049AD45-2818-4F09-AAC4-449387375C7B}" destId="{7FC7E1D4-754F-40D4-AF67-4AE390BCE492}" srcOrd="1" destOrd="0" presId="urn:microsoft.com/office/officeart/2005/8/layout/vList4#1"/>
    <dgm:cxn modelId="{4CF7C786-C2EE-49B9-8CD4-44F5594D4DC4}" type="presOf" srcId="{5049AD45-2818-4F09-AAC4-449387375C7B}" destId="{8AD0268B-EDAE-4F7C-AA07-579FEB7D4AFF}" srcOrd="0" destOrd="0" presId="urn:microsoft.com/office/officeart/2005/8/layout/vList4#1"/>
    <dgm:cxn modelId="{E4B645E7-5A63-4BDD-812A-587FCAE9ED4A}" srcId="{1C26AF62-74C0-4F68-9ECD-56E7E5EC416E}" destId="{D434E097-C1DF-4161-BC99-98207E3C798C}" srcOrd="2" destOrd="0" parTransId="{80CD5749-E277-4F2C-A9FC-3F6DDEA13286}" sibTransId="{4DB5A7DA-FFD3-4F86-8414-2373E1EC8E3C}"/>
    <dgm:cxn modelId="{32C56173-7140-4B61-A02F-F6CBE9476B78}" type="presParOf" srcId="{B0351CAE-E676-4171-8E18-5FAAC2422CB9}" destId="{82055F40-D9F9-4A44-8179-B5A04965B585}" srcOrd="0" destOrd="0" presId="urn:microsoft.com/office/officeart/2005/8/layout/vList4#1"/>
    <dgm:cxn modelId="{0089979D-DC06-4104-B286-F895F96B6FAD}" type="presParOf" srcId="{82055F40-D9F9-4A44-8179-B5A04965B585}" destId="{8AD0268B-EDAE-4F7C-AA07-579FEB7D4AFF}" srcOrd="0" destOrd="0" presId="urn:microsoft.com/office/officeart/2005/8/layout/vList4#1"/>
    <dgm:cxn modelId="{B97866A3-DB37-4B7C-BC87-0884909D87DC}" type="presParOf" srcId="{82055F40-D9F9-4A44-8179-B5A04965B585}" destId="{366253FD-4945-4B61-AC3A-6392F6639F26}" srcOrd="1" destOrd="0" presId="urn:microsoft.com/office/officeart/2005/8/layout/vList4#1"/>
    <dgm:cxn modelId="{763FE435-3CC5-40D0-BDCE-F4E5836A266C}" type="presParOf" srcId="{82055F40-D9F9-4A44-8179-B5A04965B585}" destId="{7FC7E1D4-754F-40D4-AF67-4AE390BCE492}" srcOrd="2" destOrd="0" presId="urn:microsoft.com/office/officeart/2005/8/layout/vList4#1"/>
    <dgm:cxn modelId="{6DC2C37D-A17E-4C6D-A86D-A201547CD727}" type="presParOf" srcId="{B0351CAE-E676-4171-8E18-5FAAC2422CB9}" destId="{E56FAD95-D160-4CB9-B3D8-4DE97DE10E95}" srcOrd="1" destOrd="0" presId="urn:microsoft.com/office/officeart/2005/8/layout/vList4#1"/>
    <dgm:cxn modelId="{185EF07C-5788-4C47-829D-F1F65F29B79C}" type="presParOf" srcId="{B0351CAE-E676-4171-8E18-5FAAC2422CB9}" destId="{89548AE7-038A-42ED-ADF1-C9A51B2501C5}" srcOrd="2" destOrd="0" presId="urn:microsoft.com/office/officeart/2005/8/layout/vList4#1"/>
    <dgm:cxn modelId="{B732F545-D8A7-4AB8-87A6-3E32C9591925}" type="presParOf" srcId="{89548AE7-038A-42ED-ADF1-C9A51B2501C5}" destId="{B8B32F27-9CEA-4598-8A84-A6D8F1341AA4}" srcOrd="0" destOrd="0" presId="urn:microsoft.com/office/officeart/2005/8/layout/vList4#1"/>
    <dgm:cxn modelId="{9652E382-AC7A-4E64-A0E4-4D55C9EEB7A8}" type="presParOf" srcId="{89548AE7-038A-42ED-ADF1-C9A51B2501C5}" destId="{3094A6F7-9AED-48D1-8F1D-86235F2DEA41}" srcOrd="1" destOrd="0" presId="urn:microsoft.com/office/officeart/2005/8/layout/vList4#1"/>
    <dgm:cxn modelId="{E526D71E-A233-4F2E-8639-AFB57D76607C}" type="presParOf" srcId="{89548AE7-038A-42ED-ADF1-C9A51B2501C5}" destId="{8059BF10-CBCC-46F6-8674-C32ABB59DE03}" srcOrd="2" destOrd="0" presId="urn:microsoft.com/office/officeart/2005/8/layout/vList4#1"/>
    <dgm:cxn modelId="{E840EAF8-89C3-4BD8-9FD5-0ACB32217D3F}" type="presParOf" srcId="{B0351CAE-E676-4171-8E18-5FAAC2422CB9}" destId="{CB9F247E-3686-44D3-AE44-EED88F735365}" srcOrd="3" destOrd="0" presId="urn:microsoft.com/office/officeart/2005/8/layout/vList4#1"/>
    <dgm:cxn modelId="{872E2E52-FAF7-4E66-8CA5-3C4C26258CD8}" type="presParOf" srcId="{B0351CAE-E676-4171-8E18-5FAAC2422CB9}" destId="{7559C431-A78B-4C44-88CE-460BDB0C66F4}" srcOrd="4" destOrd="0" presId="urn:microsoft.com/office/officeart/2005/8/layout/vList4#1"/>
    <dgm:cxn modelId="{2CB672F4-C325-42F4-8AA5-4712EF325BAE}" type="presParOf" srcId="{7559C431-A78B-4C44-88CE-460BDB0C66F4}" destId="{7426A230-8FEC-44BB-9203-3CE5D3FA5FEB}" srcOrd="0" destOrd="0" presId="urn:microsoft.com/office/officeart/2005/8/layout/vList4#1"/>
    <dgm:cxn modelId="{66E3E27F-371C-4877-B7C8-44D400445437}" type="presParOf" srcId="{7559C431-A78B-4C44-88CE-460BDB0C66F4}" destId="{5BD64877-CA15-41B2-A916-589A8A0D0731}" srcOrd="1" destOrd="0" presId="urn:microsoft.com/office/officeart/2005/8/layout/vList4#1"/>
    <dgm:cxn modelId="{C33408FF-028B-4AE6-99D4-93EF88187BC0}" type="presParOf" srcId="{7559C431-A78B-4C44-88CE-460BDB0C66F4}" destId="{A3E33462-2434-4DB9-805A-DB035CAEBB02}" srcOrd="2" destOrd="0" presId="urn:microsoft.com/office/officeart/2005/8/layout/vList4#1"/>
    <dgm:cxn modelId="{448153D5-741D-4199-9EB6-4C2D6AD8A5BA}" type="presParOf" srcId="{B0351CAE-E676-4171-8E18-5FAAC2422CB9}" destId="{5D596E58-BB83-4084-B666-70DFD768CECF}" srcOrd="5" destOrd="0" presId="urn:microsoft.com/office/officeart/2005/8/layout/vList4#1"/>
    <dgm:cxn modelId="{CF761526-AF43-4ACA-8401-096C3441A394}" type="presParOf" srcId="{B0351CAE-E676-4171-8E18-5FAAC2422CB9}" destId="{51C8C952-E8C4-4727-A38F-FCE212AB5128}" srcOrd="6" destOrd="0" presId="urn:microsoft.com/office/officeart/2005/8/layout/vList4#1"/>
    <dgm:cxn modelId="{D1558D76-BED4-4857-A4E1-3A6B3C32E871}" type="presParOf" srcId="{51C8C952-E8C4-4727-A38F-FCE212AB5128}" destId="{565EEF18-1E7D-4855-A259-35A90FC25EDB}" srcOrd="0" destOrd="0" presId="urn:microsoft.com/office/officeart/2005/8/layout/vList4#1"/>
    <dgm:cxn modelId="{97B9A07B-6994-43EC-B981-4FF0301BC9F5}" type="presParOf" srcId="{51C8C952-E8C4-4727-A38F-FCE212AB5128}" destId="{71313234-D5A6-456E-A1E1-7A53FD7180E6}" srcOrd="1" destOrd="0" presId="urn:microsoft.com/office/officeart/2005/8/layout/vList4#1"/>
    <dgm:cxn modelId="{1E6A15E9-1A28-4597-AB08-A28FC832EDDB}" type="presParOf" srcId="{51C8C952-E8C4-4727-A38F-FCE212AB5128}" destId="{DF8238C3-A511-43F8-86B0-5A21053B5FD0}" srcOrd="2" destOrd="0" presId="urn:microsoft.com/office/officeart/2005/8/layout/vList4#1"/>
    <dgm:cxn modelId="{D6EDB33E-F65E-4710-8D9C-DB6BFDC173B0}" type="presParOf" srcId="{B0351CAE-E676-4171-8E18-5FAAC2422CB9}" destId="{FEC0DCC8-FD24-40CA-A0BE-2D819F99DA88}" srcOrd="7" destOrd="0" presId="urn:microsoft.com/office/officeart/2005/8/layout/vList4#1"/>
    <dgm:cxn modelId="{94621A88-7107-4039-9999-CF620D7A8E9A}" type="presParOf" srcId="{B0351CAE-E676-4171-8E18-5FAAC2422CB9}" destId="{8DD7324C-EE28-4504-A28F-F2F2CC72E23A}" srcOrd="8" destOrd="0" presId="urn:microsoft.com/office/officeart/2005/8/layout/vList4#1"/>
    <dgm:cxn modelId="{C52C3B54-2E10-4CFA-9DDD-3029475A63EE}" type="presParOf" srcId="{8DD7324C-EE28-4504-A28F-F2F2CC72E23A}" destId="{634A7582-7841-4653-BD60-CCF1AA787F68}" srcOrd="0" destOrd="0" presId="urn:microsoft.com/office/officeart/2005/8/layout/vList4#1"/>
    <dgm:cxn modelId="{F53270CB-AEFE-4D92-9E26-BEB15BEBE8DC}" type="presParOf" srcId="{8DD7324C-EE28-4504-A28F-F2F2CC72E23A}" destId="{A624B8B7-B784-490D-A836-507334BA24E4}" srcOrd="1" destOrd="0" presId="urn:microsoft.com/office/officeart/2005/8/layout/vList4#1"/>
    <dgm:cxn modelId="{F3C19603-F7C3-420C-80C7-F22E2FAB482E}" type="presParOf" srcId="{8DD7324C-EE28-4504-A28F-F2F2CC72E23A}" destId="{6CF53BA3-525F-4498-B074-3794C0FA11F3}" srcOrd="2" destOrd="0" presId="urn:microsoft.com/office/officeart/2005/8/layout/vList4#1"/>
    <dgm:cxn modelId="{D7FFC51E-73D3-4887-A616-706C34E841D6}" type="presParOf" srcId="{B0351CAE-E676-4171-8E18-5FAAC2422CB9}" destId="{E2928B94-307D-4023-8BB0-D7F921F0F88C}" srcOrd="9" destOrd="0" presId="urn:microsoft.com/office/officeart/2005/8/layout/vList4#1"/>
    <dgm:cxn modelId="{13AC25AF-27FB-4881-809D-1E053EE42271}" type="presParOf" srcId="{B0351CAE-E676-4171-8E18-5FAAC2422CB9}" destId="{979761FC-C274-4548-8432-B4094BFC6797}" srcOrd="10" destOrd="0" presId="urn:microsoft.com/office/officeart/2005/8/layout/vList4#1"/>
    <dgm:cxn modelId="{1B638A34-84DB-4FBF-B324-814308E2EBBE}" type="presParOf" srcId="{979761FC-C274-4548-8432-B4094BFC6797}" destId="{889452F2-4605-4D89-B3F2-E99ECDCB01C3}" srcOrd="0" destOrd="0" presId="urn:microsoft.com/office/officeart/2005/8/layout/vList4#1"/>
    <dgm:cxn modelId="{D491F32A-2230-41F8-9B68-42B9C91B3FD5}" type="presParOf" srcId="{979761FC-C274-4548-8432-B4094BFC6797}" destId="{DDAE49F1-182F-4DC7-AB69-EBAF24A9493E}" srcOrd="1" destOrd="0" presId="urn:microsoft.com/office/officeart/2005/8/layout/vList4#1"/>
    <dgm:cxn modelId="{8A20B659-825D-4A31-8E7C-6B57FAD2007E}" type="presParOf" srcId="{979761FC-C274-4548-8432-B4094BFC6797}" destId="{C03B6E88-B8A4-44F3-8324-0EFC7F7B060F}"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0268B-EDAE-4F7C-AA07-579FEB7D4AFF}">
      <dsp:nvSpPr>
        <dsp:cNvPr id="0" name=""/>
        <dsp:cNvSpPr/>
      </dsp:nvSpPr>
      <dsp:spPr>
        <a:xfrm>
          <a:off x="0" y="0"/>
          <a:ext cx="9144000" cy="8153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pt-BR" sz="3900" kern="1200" dirty="0" smtClean="0"/>
            <a:t>Externo</a:t>
          </a:r>
          <a:endParaRPr lang="pt-BR" sz="3900" kern="1200" dirty="0"/>
        </a:p>
      </dsp:txBody>
      <dsp:txXfrm>
        <a:off x="1910337" y="0"/>
        <a:ext cx="7233662" cy="815371"/>
      </dsp:txXfrm>
    </dsp:sp>
    <dsp:sp modelId="{366253FD-4945-4B61-AC3A-6392F6639F26}">
      <dsp:nvSpPr>
        <dsp:cNvPr id="0" name=""/>
        <dsp:cNvSpPr/>
      </dsp:nvSpPr>
      <dsp:spPr>
        <a:xfrm>
          <a:off x="518858" y="81537"/>
          <a:ext cx="954158" cy="652297"/>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8B32F27-9CEA-4598-8A84-A6D8F1341AA4}">
      <dsp:nvSpPr>
        <dsp:cNvPr id="0" name=""/>
        <dsp:cNvSpPr/>
      </dsp:nvSpPr>
      <dsp:spPr>
        <a:xfrm>
          <a:off x="0" y="896908"/>
          <a:ext cx="9144000" cy="8153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pt-BR" sz="3900" kern="1200" dirty="0" smtClean="0"/>
            <a:t>Pessoal</a:t>
          </a:r>
          <a:endParaRPr lang="pt-BR" sz="3900" kern="1200" dirty="0"/>
        </a:p>
      </dsp:txBody>
      <dsp:txXfrm>
        <a:off x="1910337" y="896908"/>
        <a:ext cx="7233662" cy="815371"/>
      </dsp:txXfrm>
    </dsp:sp>
    <dsp:sp modelId="{3094A6F7-9AED-48D1-8F1D-86235F2DEA41}">
      <dsp:nvSpPr>
        <dsp:cNvPr id="0" name=""/>
        <dsp:cNvSpPr/>
      </dsp:nvSpPr>
      <dsp:spPr>
        <a:xfrm>
          <a:off x="518858" y="978445"/>
          <a:ext cx="954158" cy="652297"/>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426A230-8FEC-44BB-9203-3CE5D3FA5FEB}">
      <dsp:nvSpPr>
        <dsp:cNvPr id="0" name=""/>
        <dsp:cNvSpPr/>
      </dsp:nvSpPr>
      <dsp:spPr>
        <a:xfrm>
          <a:off x="0" y="1793816"/>
          <a:ext cx="9144000" cy="8153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pt-BR" sz="3900" kern="1200" dirty="0" smtClean="0"/>
            <a:t>Concorrência</a:t>
          </a:r>
          <a:endParaRPr lang="pt-BR" sz="3900" kern="1200" dirty="0"/>
        </a:p>
      </dsp:txBody>
      <dsp:txXfrm>
        <a:off x="1910337" y="1793816"/>
        <a:ext cx="7233662" cy="815371"/>
      </dsp:txXfrm>
    </dsp:sp>
    <dsp:sp modelId="{5BD64877-CA15-41B2-A916-589A8A0D0731}">
      <dsp:nvSpPr>
        <dsp:cNvPr id="0" name=""/>
        <dsp:cNvSpPr/>
      </dsp:nvSpPr>
      <dsp:spPr>
        <a:xfrm>
          <a:off x="518858" y="1875354"/>
          <a:ext cx="954158" cy="652297"/>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65EEF18-1E7D-4855-A259-35A90FC25EDB}">
      <dsp:nvSpPr>
        <dsp:cNvPr id="0" name=""/>
        <dsp:cNvSpPr/>
      </dsp:nvSpPr>
      <dsp:spPr>
        <a:xfrm>
          <a:off x="0" y="2690725"/>
          <a:ext cx="9144000" cy="8153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pt-BR" sz="3900" kern="1200" dirty="0" smtClean="0"/>
            <a:t>Interno</a:t>
          </a:r>
          <a:endParaRPr lang="pt-BR" sz="3900" kern="1200" dirty="0"/>
        </a:p>
      </dsp:txBody>
      <dsp:txXfrm>
        <a:off x="1910337" y="2690725"/>
        <a:ext cx="7233662" cy="815371"/>
      </dsp:txXfrm>
    </dsp:sp>
    <dsp:sp modelId="{71313234-D5A6-456E-A1E1-7A53FD7180E6}">
      <dsp:nvSpPr>
        <dsp:cNvPr id="0" name=""/>
        <dsp:cNvSpPr/>
      </dsp:nvSpPr>
      <dsp:spPr>
        <a:xfrm>
          <a:off x="518858" y="2772262"/>
          <a:ext cx="954158" cy="652297"/>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34A7582-7841-4653-BD60-CCF1AA787F68}">
      <dsp:nvSpPr>
        <dsp:cNvPr id="0" name=""/>
        <dsp:cNvSpPr/>
      </dsp:nvSpPr>
      <dsp:spPr>
        <a:xfrm>
          <a:off x="0" y="3587633"/>
          <a:ext cx="9144000" cy="8153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pt-BR" sz="3900" kern="1200" dirty="0" smtClean="0"/>
            <a:t>Fiel</a:t>
          </a:r>
          <a:endParaRPr lang="pt-BR" sz="3900" kern="1200" dirty="0"/>
        </a:p>
      </dsp:txBody>
      <dsp:txXfrm>
        <a:off x="1910337" y="3587633"/>
        <a:ext cx="7233662" cy="815371"/>
      </dsp:txXfrm>
    </dsp:sp>
    <dsp:sp modelId="{A624B8B7-B784-490D-A836-507334BA24E4}">
      <dsp:nvSpPr>
        <dsp:cNvPr id="0" name=""/>
        <dsp:cNvSpPr/>
      </dsp:nvSpPr>
      <dsp:spPr>
        <a:xfrm>
          <a:off x="518858" y="3669171"/>
          <a:ext cx="954158" cy="652297"/>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89452F2-4605-4D89-B3F2-E99ECDCB01C3}">
      <dsp:nvSpPr>
        <dsp:cNvPr id="0" name=""/>
        <dsp:cNvSpPr/>
      </dsp:nvSpPr>
      <dsp:spPr>
        <a:xfrm>
          <a:off x="0" y="4484542"/>
          <a:ext cx="9144000" cy="8153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pt-BR" sz="3900" kern="1200" dirty="0" smtClean="0"/>
            <a:t>Novo</a:t>
          </a:r>
          <a:endParaRPr lang="pt-BR" sz="3900" kern="1200" dirty="0"/>
        </a:p>
      </dsp:txBody>
      <dsp:txXfrm>
        <a:off x="1910337" y="4484542"/>
        <a:ext cx="7233662" cy="815371"/>
      </dsp:txXfrm>
    </dsp:sp>
    <dsp:sp modelId="{DDAE49F1-182F-4DC7-AB69-EBAF24A9493E}">
      <dsp:nvSpPr>
        <dsp:cNvPr id="0" name=""/>
        <dsp:cNvSpPr/>
      </dsp:nvSpPr>
      <dsp:spPr>
        <a:xfrm>
          <a:off x="518858" y="4566079"/>
          <a:ext cx="954158" cy="652297"/>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990139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Shape 1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6" name="Shape 18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Shape 1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8" name="Shape 18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Shape 1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8" name="Shape 18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Shape 18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0" name="Shape 18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Shape 18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5" name="Shape 18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Shape 18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4" name="Shape 18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Shape 18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5" name="Shape 18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3" name="Shape 2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Shape 18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5" name="Shape 18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Shape 18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9" name="Shape 18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Shape 1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8" name="Shape 18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Shape 1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8" name="Shape 18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Shape 1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8" name="Shape 18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F55D4B"/>
        </a:solidFill>
        <a:effectLst/>
      </p:bgPr>
    </p:bg>
    <p:spTree>
      <p:nvGrpSpPr>
        <p:cNvPr id="1" name="Shape 8"/>
        <p:cNvGrpSpPr/>
        <p:nvPr/>
      </p:nvGrpSpPr>
      <p:grpSpPr>
        <a:xfrm>
          <a:off x="0" y="0"/>
          <a:ext cx="0" cy="0"/>
          <a:chOff x="0" y="0"/>
          <a:chExt cx="0" cy="0"/>
        </a:xfrm>
      </p:grpSpPr>
      <p:grpSp>
        <p:nvGrpSpPr>
          <p:cNvPr id="9" name="Shape 9"/>
          <p:cNvGrpSpPr/>
          <p:nvPr/>
        </p:nvGrpSpPr>
        <p:grpSpPr>
          <a:xfrm>
            <a:off x="-7997" y="-6006"/>
            <a:ext cx="9159994" cy="6870012"/>
            <a:chOff x="328725" y="2891150"/>
            <a:chExt cx="3447625" cy="2585725"/>
          </a:xfrm>
        </p:grpSpPr>
        <p:sp>
          <p:nvSpPr>
            <p:cNvPr id="10" name="Shape 10"/>
            <p:cNvSpPr/>
            <p:nvPr/>
          </p:nvSpPr>
          <p:spPr>
            <a:xfrm>
              <a:off x="1720050" y="5007200"/>
              <a:ext cx="58100" cy="55575"/>
            </a:xfrm>
            <a:custGeom>
              <a:avLst/>
              <a:gdLst/>
              <a:ahLst/>
              <a:cxnLst/>
              <a:rect l="0" t="0" r="0" b="0"/>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 name="Shape 11"/>
            <p:cNvSpPr/>
            <p:nvPr/>
          </p:nvSpPr>
          <p:spPr>
            <a:xfrm>
              <a:off x="328725" y="4577925"/>
              <a:ext cx="118700" cy="33700"/>
            </a:xfrm>
            <a:custGeom>
              <a:avLst/>
              <a:gdLst/>
              <a:ahLst/>
              <a:cxnLst/>
              <a:rect l="0" t="0" r="0" b="0"/>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 name="Shape 12"/>
            <p:cNvSpPr/>
            <p:nvPr/>
          </p:nvSpPr>
          <p:spPr>
            <a:xfrm>
              <a:off x="1679650" y="4953325"/>
              <a:ext cx="58100" cy="57250"/>
            </a:xfrm>
            <a:custGeom>
              <a:avLst/>
              <a:gdLst/>
              <a:ahLst/>
              <a:cxnLst/>
              <a:rect l="0" t="0" r="0" b="0"/>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 name="Shape 13"/>
            <p:cNvSpPr/>
            <p:nvPr/>
          </p:nvSpPr>
          <p:spPr>
            <a:xfrm>
              <a:off x="328725" y="4540050"/>
              <a:ext cx="117000" cy="36225"/>
            </a:xfrm>
            <a:custGeom>
              <a:avLst/>
              <a:gdLst/>
              <a:ahLst/>
              <a:cxnLst/>
              <a:rect l="0" t="0" r="0" b="0"/>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 name="Shape 14"/>
            <p:cNvSpPr/>
            <p:nvPr/>
          </p:nvSpPr>
          <p:spPr>
            <a:xfrm>
              <a:off x="328725" y="4469350"/>
              <a:ext cx="96800" cy="23600"/>
            </a:xfrm>
            <a:custGeom>
              <a:avLst/>
              <a:gdLst/>
              <a:ahLst/>
              <a:cxnLst/>
              <a:rect l="0" t="0" r="0" b="0"/>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 name="Shape 15"/>
            <p:cNvSpPr/>
            <p:nvPr/>
          </p:nvSpPr>
          <p:spPr>
            <a:xfrm>
              <a:off x="328725" y="4488700"/>
              <a:ext cx="98500" cy="32025"/>
            </a:xfrm>
            <a:custGeom>
              <a:avLst/>
              <a:gdLst/>
              <a:ahLst/>
              <a:cxnLst/>
              <a:rect l="0" t="0" r="0" b="0"/>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 name="Shape 16"/>
            <p:cNvSpPr/>
            <p:nvPr/>
          </p:nvSpPr>
          <p:spPr>
            <a:xfrm>
              <a:off x="1618200" y="5157850"/>
              <a:ext cx="15175" cy="14350"/>
            </a:xfrm>
            <a:custGeom>
              <a:avLst/>
              <a:gdLst/>
              <a:ahLst/>
              <a:cxnLst/>
              <a:rect l="0" t="0" r="0" b="0"/>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 name="Shape 17"/>
            <p:cNvSpPr/>
            <p:nvPr/>
          </p:nvSpPr>
          <p:spPr>
            <a:xfrm>
              <a:off x="1741075" y="5063575"/>
              <a:ext cx="55600" cy="57275"/>
            </a:xfrm>
            <a:custGeom>
              <a:avLst/>
              <a:gdLst/>
              <a:ahLst/>
              <a:cxnLst/>
              <a:rect l="0" t="0" r="0" b="0"/>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 name="Shape 18"/>
            <p:cNvSpPr/>
            <p:nvPr/>
          </p:nvSpPr>
          <p:spPr>
            <a:xfrm>
              <a:off x="1678800" y="5072850"/>
              <a:ext cx="59775" cy="56425"/>
            </a:xfrm>
            <a:custGeom>
              <a:avLst/>
              <a:gdLst/>
              <a:ahLst/>
              <a:cxnLst/>
              <a:rect l="0" t="0" r="0" b="0"/>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 name="Shape 19"/>
            <p:cNvSpPr/>
            <p:nvPr/>
          </p:nvSpPr>
          <p:spPr>
            <a:xfrm>
              <a:off x="1659450" y="5014775"/>
              <a:ext cx="58100" cy="63150"/>
            </a:xfrm>
            <a:custGeom>
              <a:avLst/>
              <a:gdLst/>
              <a:ahLst/>
              <a:cxnLst/>
              <a:rect l="0" t="0" r="0" b="0"/>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 name="Shape 20"/>
            <p:cNvSpPr/>
            <p:nvPr/>
          </p:nvSpPr>
          <p:spPr>
            <a:xfrm>
              <a:off x="328725" y="4637675"/>
              <a:ext cx="140575" cy="37075"/>
            </a:xfrm>
            <a:custGeom>
              <a:avLst/>
              <a:gdLst/>
              <a:ahLst/>
              <a:cxnLst/>
              <a:rect l="0" t="0" r="0" b="0"/>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1" name="Shape 21"/>
            <p:cNvSpPr/>
            <p:nvPr/>
          </p:nvSpPr>
          <p:spPr>
            <a:xfrm>
              <a:off x="1583700" y="5002975"/>
              <a:ext cx="12650" cy="16875"/>
            </a:xfrm>
            <a:custGeom>
              <a:avLst/>
              <a:gdLst/>
              <a:ahLst/>
              <a:cxnLst/>
              <a:rect l="0" t="0" r="0" b="0"/>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2" name="Shape 22"/>
            <p:cNvSpPr/>
            <p:nvPr/>
          </p:nvSpPr>
          <p:spPr>
            <a:xfrm>
              <a:off x="1558450" y="4970150"/>
              <a:ext cx="57250" cy="63150"/>
            </a:xfrm>
            <a:custGeom>
              <a:avLst/>
              <a:gdLst/>
              <a:ahLst/>
              <a:cxnLst/>
              <a:rect l="0" t="0" r="0" b="0"/>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3" name="Shape 23"/>
            <p:cNvSpPr/>
            <p:nvPr/>
          </p:nvSpPr>
          <p:spPr>
            <a:xfrm>
              <a:off x="1318550" y="5127550"/>
              <a:ext cx="52225" cy="57275"/>
            </a:xfrm>
            <a:custGeom>
              <a:avLst/>
              <a:gdLst/>
              <a:ahLst/>
              <a:cxnLst/>
              <a:rect l="0" t="0" r="0" b="0"/>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4" name="Shape 24"/>
            <p:cNvSpPr/>
            <p:nvPr/>
          </p:nvSpPr>
          <p:spPr>
            <a:xfrm>
              <a:off x="328725" y="4609075"/>
              <a:ext cx="85025" cy="26100"/>
            </a:xfrm>
            <a:custGeom>
              <a:avLst/>
              <a:gdLst/>
              <a:ahLst/>
              <a:cxnLst/>
              <a:rect l="0" t="0" r="0" b="0"/>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5" name="Shape 25"/>
            <p:cNvSpPr/>
            <p:nvPr/>
          </p:nvSpPr>
          <p:spPr>
            <a:xfrm>
              <a:off x="328725" y="4657050"/>
              <a:ext cx="143950" cy="35375"/>
            </a:xfrm>
            <a:custGeom>
              <a:avLst/>
              <a:gdLst/>
              <a:ahLst/>
              <a:cxnLst/>
              <a:rect l="0" t="0" r="0" b="0"/>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6" name="Shape 26"/>
            <p:cNvSpPr/>
            <p:nvPr/>
          </p:nvSpPr>
          <p:spPr>
            <a:xfrm>
              <a:off x="955775" y="4552675"/>
              <a:ext cx="143950" cy="126275"/>
            </a:xfrm>
            <a:custGeom>
              <a:avLst/>
              <a:gdLst/>
              <a:ahLst/>
              <a:cxnLst/>
              <a:rect l="0" t="0" r="0" b="0"/>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7" name="Shape 27"/>
            <p:cNvSpPr/>
            <p:nvPr/>
          </p:nvSpPr>
          <p:spPr>
            <a:xfrm>
              <a:off x="328725" y="4675575"/>
              <a:ext cx="141425" cy="38725"/>
            </a:xfrm>
            <a:custGeom>
              <a:avLst/>
              <a:gdLst/>
              <a:ahLst/>
              <a:cxnLst/>
              <a:rect l="0" t="0" r="0" b="0"/>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8" name="Shape 28"/>
            <p:cNvSpPr/>
            <p:nvPr/>
          </p:nvSpPr>
          <p:spPr>
            <a:xfrm>
              <a:off x="1320225" y="5209200"/>
              <a:ext cx="16875" cy="13500"/>
            </a:xfrm>
            <a:custGeom>
              <a:avLst/>
              <a:gdLst/>
              <a:ahLst/>
              <a:cxnLst/>
              <a:rect l="0" t="0" r="0" b="0"/>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9" name="Shape 29"/>
            <p:cNvSpPr/>
            <p:nvPr/>
          </p:nvSpPr>
          <p:spPr>
            <a:xfrm>
              <a:off x="328725" y="4393600"/>
              <a:ext cx="81650" cy="27800"/>
            </a:xfrm>
            <a:custGeom>
              <a:avLst/>
              <a:gdLst/>
              <a:ahLst/>
              <a:cxnLst/>
              <a:rect l="0" t="0" r="0" b="0"/>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0" name="Shape 30"/>
            <p:cNvSpPr/>
            <p:nvPr/>
          </p:nvSpPr>
          <p:spPr>
            <a:xfrm>
              <a:off x="1261325" y="5218450"/>
              <a:ext cx="13475" cy="13500"/>
            </a:xfrm>
            <a:custGeom>
              <a:avLst/>
              <a:gdLst/>
              <a:ahLst/>
              <a:cxnLst/>
              <a:rect l="0" t="0" r="0" b="0"/>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1" name="Shape 31"/>
            <p:cNvSpPr/>
            <p:nvPr/>
          </p:nvSpPr>
          <p:spPr>
            <a:xfrm>
              <a:off x="328725" y="4558575"/>
              <a:ext cx="122050" cy="35375"/>
            </a:xfrm>
            <a:custGeom>
              <a:avLst/>
              <a:gdLst/>
              <a:ahLst/>
              <a:cxnLst/>
              <a:rect l="0" t="0" r="0" b="0"/>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2" name="Shape 32"/>
            <p:cNvSpPr/>
            <p:nvPr/>
          </p:nvSpPr>
          <p:spPr>
            <a:xfrm>
              <a:off x="1298350" y="5189850"/>
              <a:ext cx="59800" cy="55575"/>
            </a:xfrm>
            <a:custGeom>
              <a:avLst/>
              <a:gdLst/>
              <a:ahLst/>
              <a:cxnLst/>
              <a:rect l="0" t="0" r="0" b="0"/>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3" name="Shape 33"/>
            <p:cNvSpPr/>
            <p:nvPr/>
          </p:nvSpPr>
          <p:spPr>
            <a:xfrm>
              <a:off x="1241950" y="5199100"/>
              <a:ext cx="54750" cy="55575"/>
            </a:xfrm>
            <a:custGeom>
              <a:avLst/>
              <a:gdLst/>
              <a:ahLst/>
              <a:cxnLst/>
              <a:rect l="0" t="0" r="0" b="0"/>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4" name="Shape 34"/>
            <p:cNvSpPr/>
            <p:nvPr/>
          </p:nvSpPr>
          <p:spPr>
            <a:xfrm>
              <a:off x="1238600" y="5205825"/>
              <a:ext cx="11800" cy="50525"/>
            </a:xfrm>
            <a:custGeom>
              <a:avLst/>
              <a:gdLst/>
              <a:ahLst/>
              <a:cxnLst/>
              <a:rect l="0" t="0" r="0" b="0"/>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5" name="Shape 35"/>
            <p:cNvSpPr/>
            <p:nvPr/>
          </p:nvSpPr>
          <p:spPr>
            <a:xfrm>
              <a:off x="1279825" y="5156175"/>
              <a:ext cx="16025" cy="23600"/>
            </a:xfrm>
            <a:custGeom>
              <a:avLst/>
              <a:gdLst/>
              <a:ahLst/>
              <a:cxnLst/>
              <a:rect l="0" t="0" r="0" b="0"/>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6" name="Shape 36"/>
            <p:cNvSpPr/>
            <p:nvPr/>
          </p:nvSpPr>
          <p:spPr>
            <a:xfrm>
              <a:off x="1257100" y="5134300"/>
              <a:ext cx="58950" cy="58925"/>
            </a:xfrm>
            <a:custGeom>
              <a:avLst/>
              <a:gdLst/>
              <a:ahLst/>
              <a:cxnLst/>
              <a:rect l="0" t="0" r="0" b="0"/>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7" name="Shape 37"/>
            <p:cNvSpPr/>
            <p:nvPr/>
          </p:nvSpPr>
          <p:spPr>
            <a:xfrm>
              <a:off x="1010500" y="2891150"/>
              <a:ext cx="2237250" cy="272750"/>
            </a:xfrm>
            <a:custGeom>
              <a:avLst/>
              <a:gdLst/>
              <a:ahLst/>
              <a:cxnLst/>
              <a:rect l="0" t="0" r="0" b="0"/>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8" name="Shape 38"/>
            <p:cNvSpPr/>
            <p:nvPr/>
          </p:nvSpPr>
          <p:spPr>
            <a:xfrm>
              <a:off x="328725" y="4410425"/>
              <a:ext cx="81650" cy="25275"/>
            </a:xfrm>
            <a:custGeom>
              <a:avLst/>
              <a:gdLst/>
              <a:ahLst/>
              <a:cxnLst/>
              <a:rect l="0" t="0" r="0" b="0"/>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39" name="Shape 39"/>
            <p:cNvSpPr/>
            <p:nvPr/>
          </p:nvSpPr>
          <p:spPr>
            <a:xfrm>
              <a:off x="328725" y="4446625"/>
              <a:ext cx="90075" cy="27800"/>
            </a:xfrm>
            <a:custGeom>
              <a:avLst/>
              <a:gdLst/>
              <a:ahLst/>
              <a:cxnLst/>
              <a:rect l="0" t="0" r="0" b="0"/>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0" name="Shape 40"/>
            <p:cNvSpPr/>
            <p:nvPr/>
          </p:nvSpPr>
          <p:spPr>
            <a:xfrm>
              <a:off x="328725" y="4515650"/>
              <a:ext cx="53875" cy="20225"/>
            </a:xfrm>
            <a:custGeom>
              <a:avLst/>
              <a:gdLst/>
              <a:ahLst/>
              <a:cxnLst/>
              <a:rect l="0" t="0" r="0" b="0"/>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1" name="Shape 41"/>
            <p:cNvSpPr/>
            <p:nvPr/>
          </p:nvSpPr>
          <p:spPr>
            <a:xfrm>
              <a:off x="1480150" y="5161225"/>
              <a:ext cx="58950" cy="58100"/>
            </a:xfrm>
            <a:custGeom>
              <a:avLst/>
              <a:gdLst/>
              <a:ahLst/>
              <a:cxnLst/>
              <a:rect l="0" t="0" r="0" b="0"/>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2" name="Shape 42"/>
            <p:cNvSpPr/>
            <p:nvPr/>
          </p:nvSpPr>
          <p:spPr>
            <a:xfrm>
              <a:off x="1599675" y="5145225"/>
              <a:ext cx="59800" cy="54750"/>
            </a:xfrm>
            <a:custGeom>
              <a:avLst/>
              <a:gdLst/>
              <a:ahLst/>
              <a:cxnLst/>
              <a:rect l="0" t="0" r="0" b="0"/>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3" name="Shape 43"/>
            <p:cNvSpPr/>
            <p:nvPr/>
          </p:nvSpPr>
          <p:spPr>
            <a:xfrm>
              <a:off x="1358950" y="5178900"/>
              <a:ext cx="57275" cy="63150"/>
            </a:xfrm>
            <a:custGeom>
              <a:avLst/>
              <a:gdLst/>
              <a:ahLst/>
              <a:cxnLst/>
              <a:rect l="0" t="0" r="0" b="0"/>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4" name="Shape 44"/>
            <p:cNvSpPr/>
            <p:nvPr/>
          </p:nvSpPr>
          <p:spPr>
            <a:xfrm>
              <a:off x="328725" y="4427250"/>
              <a:ext cx="93450" cy="34550"/>
            </a:xfrm>
            <a:custGeom>
              <a:avLst/>
              <a:gdLst/>
              <a:ahLst/>
              <a:cxnLst/>
              <a:rect l="0" t="0" r="0" b="0"/>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5" name="Shape 45"/>
            <p:cNvSpPr/>
            <p:nvPr/>
          </p:nvSpPr>
          <p:spPr>
            <a:xfrm>
              <a:off x="1379150" y="5199100"/>
              <a:ext cx="16025" cy="19375"/>
            </a:xfrm>
            <a:custGeom>
              <a:avLst/>
              <a:gdLst/>
              <a:ahLst/>
              <a:cxnLst/>
              <a:rect l="0" t="0" r="0" b="0"/>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6" name="Shape 46"/>
            <p:cNvSpPr/>
            <p:nvPr/>
          </p:nvSpPr>
          <p:spPr>
            <a:xfrm>
              <a:off x="1618200" y="4963425"/>
              <a:ext cx="58100" cy="54725"/>
            </a:xfrm>
            <a:custGeom>
              <a:avLst/>
              <a:gdLst/>
              <a:ahLst/>
              <a:cxnLst/>
              <a:rect l="0" t="0" r="0" b="0"/>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7" name="Shape 47"/>
            <p:cNvSpPr/>
            <p:nvPr/>
          </p:nvSpPr>
          <p:spPr>
            <a:xfrm>
              <a:off x="1077825" y="5125025"/>
              <a:ext cx="18550" cy="21075"/>
            </a:xfrm>
            <a:custGeom>
              <a:avLst/>
              <a:gdLst/>
              <a:ahLst/>
              <a:cxnLst/>
              <a:rect l="0" t="0" r="0" b="0"/>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8" name="Shape 48"/>
            <p:cNvSpPr/>
            <p:nvPr/>
          </p:nvSpPr>
          <p:spPr>
            <a:xfrm>
              <a:off x="2853825" y="4795925"/>
              <a:ext cx="42100" cy="569025"/>
            </a:xfrm>
            <a:custGeom>
              <a:avLst/>
              <a:gdLst/>
              <a:ahLst/>
              <a:cxnLst/>
              <a:rect l="0" t="0" r="0" b="0"/>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49" name="Shape 49"/>
            <p:cNvSpPr/>
            <p:nvPr/>
          </p:nvSpPr>
          <p:spPr>
            <a:xfrm>
              <a:off x="3628175" y="4015675"/>
              <a:ext cx="10125" cy="12650"/>
            </a:xfrm>
            <a:custGeom>
              <a:avLst/>
              <a:gdLst/>
              <a:ahLst/>
              <a:cxnLst/>
              <a:rect l="0" t="0" r="0" b="0"/>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0" name="Shape 50"/>
            <p:cNvSpPr/>
            <p:nvPr/>
          </p:nvSpPr>
          <p:spPr>
            <a:xfrm>
              <a:off x="1049200" y="5284950"/>
              <a:ext cx="58950" cy="70725"/>
            </a:xfrm>
            <a:custGeom>
              <a:avLst/>
              <a:gdLst/>
              <a:ahLst/>
              <a:cxnLst/>
              <a:rect l="0" t="0" r="0" b="0"/>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1" name="Shape 51"/>
            <p:cNvSpPr/>
            <p:nvPr/>
          </p:nvSpPr>
          <p:spPr>
            <a:xfrm>
              <a:off x="3599550" y="4372550"/>
              <a:ext cx="38750" cy="44625"/>
            </a:xfrm>
            <a:custGeom>
              <a:avLst/>
              <a:gdLst/>
              <a:ahLst/>
              <a:cxnLst/>
              <a:rect l="0" t="0" r="0" b="0"/>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2" name="Shape 52"/>
            <p:cNvSpPr/>
            <p:nvPr/>
          </p:nvSpPr>
          <p:spPr>
            <a:xfrm>
              <a:off x="1076150" y="5162900"/>
              <a:ext cx="59775" cy="56425"/>
            </a:xfrm>
            <a:custGeom>
              <a:avLst/>
              <a:gdLst/>
              <a:ahLst/>
              <a:cxnLst/>
              <a:rect l="0" t="0" r="0" b="0"/>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3" name="Shape 53"/>
            <p:cNvSpPr/>
            <p:nvPr/>
          </p:nvSpPr>
          <p:spPr>
            <a:xfrm>
              <a:off x="2762075" y="4700825"/>
              <a:ext cx="125425" cy="712925"/>
            </a:xfrm>
            <a:custGeom>
              <a:avLst/>
              <a:gdLst/>
              <a:ahLst/>
              <a:cxnLst/>
              <a:rect l="0" t="0" r="0" b="0"/>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4" name="Shape 54"/>
            <p:cNvSpPr/>
            <p:nvPr/>
          </p:nvSpPr>
          <p:spPr>
            <a:xfrm>
              <a:off x="1056775" y="5104825"/>
              <a:ext cx="57275" cy="63150"/>
            </a:xfrm>
            <a:custGeom>
              <a:avLst/>
              <a:gdLst/>
              <a:ahLst/>
              <a:cxnLst/>
              <a:rect l="0" t="0" r="0" b="0"/>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5" name="Shape 55"/>
            <p:cNvSpPr/>
            <p:nvPr/>
          </p:nvSpPr>
          <p:spPr>
            <a:xfrm>
              <a:off x="3645850" y="4022400"/>
              <a:ext cx="40425" cy="10125"/>
            </a:xfrm>
            <a:custGeom>
              <a:avLst/>
              <a:gdLst/>
              <a:ahLst/>
              <a:cxnLst/>
              <a:rect l="0" t="0" r="0" b="0"/>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6" name="Shape 56"/>
            <p:cNvSpPr/>
            <p:nvPr/>
          </p:nvSpPr>
          <p:spPr>
            <a:xfrm>
              <a:off x="3509500" y="3976950"/>
              <a:ext cx="259275" cy="457900"/>
            </a:xfrm>
            <a:custGeom>
              <a:avLst/>
              <a:gdLst/>
              <a:ahLst/>
              <a:cxnLst/>
              <a:rect l="0" t="0" r="0" b="0"/>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7" name="Shape 57"/>
            <p:cNvSpPr/>
            <p:nvPr/>
          </p:nvSpPr>
          <p:spPr>
            <a:xfrm>
              <a:off x="725150" y="2891150"/>
              <a:ext cx="2679175" cy="790400"/>
            </a:xfrm>
            <a:custGeom>
              <a:avLst/>
              <a:gdLst/>
              <a:ahLst/>
              <a:cxnLst/>
              <a:rect l="0" t="0" r="0" b="0"/>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8" name="Shape 58"/>
            <p:cNvSpPr/>
            <p:nvPr/>
          </p:nvSpPr>
          <p:spPr>
            <a:xfrm>
              <a:off x="475175" y="4197475"/>
              <a:ext cx="269375" cy="75775"/>
            </a:xfrm>
            <a:custGeom>
              <a:avLst/>
              <a:gdLst/>
              <a:ahLst/>
              <a:cxnLst/>
              <a:rect l="0" t="0" r="0" b="0"/>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59" name="Shape 59"/>
            <p:cNvSpPr/>
            <p:nvPr/>
          </p:nvSpPr>
          <p:spPr>
            <a:xfrm>
              <a:off x="733575" y="4522375"/>
              <a:ext cx="19375" cy="10125"/>
            </a:xfrm>
            <a:custGeom>
              <a:avLst/>
              <a:gdLst/>
              <a:ahLst/>
              <a:cxnLst/>
              <a:rect l="0" t="0" r="0" b="0"/>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0" name="Shape 60"/>
            <p:cNvSpPr/>
            <p:nvPr/>
          </p:nvSpPr>
          <p:spPr>
            <a:xfrm>
              <a:off x="1440600" y="4990350"/>
              <a:ext cx="55575" cy="55575"/>
            </a:xfrm>
            <a:custGeom>
              <a:avLst/>
              <a:gdLst/>
              <a:ahLst/>
              <a:cxnLst/>
              <a:rect l="0" t="0" r="0" b="0"/>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1" name="Shape 61"/>
            <p:cNvSpPr/>
            <p:nvPr/>
          </p:nvSpPr>
          <p:spPr>
            <a:xfrm>
              <a:off x="3530550" y="4035875"/>
              <a:ext cx="219700" cy="344275"/>
            </a:xfrm>
            <a:custGeom>
              <a:avLst/>
              <a:gdLst/>
              <a:ahLst/>
              <a:cxnLst/>
              <a:rect l="0" t="0" r="0" b="0"/>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2" name="Shape 62"/>
            <p:cNvSpPr/>
            <p:nvPr/>
          </p:nvSpPr>
          <p:spPr>
            <a:xfrm>
              <a:off x="988600" y="5295900"/>
              <a:ext cx="60625" cy="64000"/>
            </a:xfrm>
            <a:custGeom>
              <a:avLst/>
              <a:gdLst/>
              <a:ahLst/>
              <a:cxnLst/>
              <a:rect l="0" t="0" r="0" b="0"/>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3" name="Shape 63"/>
            <p:cNvSpPr/>
            <p:nvPr/>
          </p:nvSpPr>
          <p:spPr>
            <a:xfrm>
              <a:off x="1100550" y="4580450"/>
              <a:ext cx="24425" cy="9275"/>
            </a:xfrm>
            <a:custGeom>
              <a:avLst/>
              <a:gdLst/>
              <a:ahLst/>
              <a:cxnLst/>
              <a:rect l="0" t="0" r="0" b="0"/>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4" name="Shape 64"/>
            <p:cNvSpPr/>
            <p:nvPr/>
          </p:nvSpPr>
          <p:spPr>
            <a:xfrm>
              <a:off x="1938050" y="4972675"/>
              <a:ext cx="222225" cy="368700"/>
            </a:xfrm>
            <a:custGeom>
              <a:avLst/>
              <a:gdLst/>
              <a:ahLst/>
              <a:cxnLst/>
              <a:rect l="0" t="0" r="0" b="0"/>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5" name="Shape 65"/>
            <p:cNvSpPr/>
            <p:nvPr/>
          </p:nvSpPr>
          <p:spPr>
            <a:xfrm>
              <a:off x="1257100" y="5015600"/>
              <a:ext cx="57275" cy="62325"/>
            </a:xfrm>
            <a:custGeom>
              <a:avLst/>
              <a:gdLst/>
              <a:ahLst/>
              <a:cxnLst/>
              <a:rect l="0" t="0" r="0" b="0"/>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6" name="Shape 66"/>
            <p:cNvSpPr/>
            <p:nvPr/>
          </p:nvSpPr>
          <p:spPr>
            <a:xfrm>
              <a:off x="830375" y="2891150"/>
              <a:ext cx="183500" cy="267700"/>
            </a:xfrm>
            <a:custGeom>
              <a:avLst/>
              <a:gdLst/>
              <a:ahLst/>
              <a:cxnLst/>
              <a:rect l="0" t="0" r="0" b="0"/>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7" name="Shape 67"/>
            <p:cNvSpPr/>
            <p:nvPr/>
          </p:nvSpPr>
          <p:spPr>
            <a:xfrm>
              <a:off x="1316875" y="5008025"/>
              <a:ext cx="58100" cy="55575"/>
            </a:xfrm>
            <a:custGeom>
              <a:avLst/>
              <a:gdLst/>
              <a:ahLst/>
              <a:cxnLst/>
              <a:rect l="0" t="0" r="0" b="0"/>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8" name="Shape 68"/>
            <p:cNvSpPr/>
            <p:nvPr/>
          </p:nvSpPr>
          <p:spPr>
            <a:xfrm>
              <a:off x="1138425" y="5119150"/>
              <a:ext cx="19400" cy="16000"/>
            </a:xfrm>
            <a:custGeom>
              <a:avLst/>
              <a:gdLst/>
              <a:ahLst/>
              <a:cxnLst/>
              <a:rect l="0" t="0" r="0" b="0"/>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69" name="Shape 69"/>
            <p:cNvSpPr/>
            <p:nvPr/>
          </p:nvSpPr>
          <p:spPr>
            <a:xfrm>
              <a:off x="3384075" y="4763100"/>
              <a:ext cx="22775" cy="22750"/>
            </a:xfrm>
            <a:custGeom>
              <a:avLst/>
              <a:gdLst/>
              <a:ahLst/>
              <a:cxnLst/>
              <a:rect l="0" t="0" r="0" b="0"/>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0" name="Shape 70"/>
            <p:cNvSpPr/>
            <p:nvPr/>
          </p:nvSpPr>
          <p:spPr>
            <a:xfrm>
              <a:off x="1378325" y="4997925"/>
              <a:ext cx="58100" cy="57275"/>
            </a:xfrm>
            <a:custGeom>
              <a:avLst/>
              <a:gdLst/>
              <a:ahLst/>
              <a:cxnLst/>
              <a:rect l="0" t="0" r="0" b="0"/>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1" name="Shape 71"/>
            <p:cNvSpPr/>
            <p:nvPr/>
          </p:nvSpPr>
          <p:spPr>
            <a:xfrm>
              <a:off x="1402725" y="5029925"/>
              <a:ext cx="10125" cy="15175"/>
            </a:xfrm>
            <a:custGeom>
              <a:avLst/>
              <a:gdLst/>
              <a:ahLst/>
              <a:cxnLst/>
              <a:rect l="0" t="0" r="0" b="0"/>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2" name="Shape 72"/>
            <p:cNvSpPr/>
            <p:nvPr/>
          </p:nvSpPr>
          <p:spPr>
            <a:xfrm>
              <a:off x="328725" y="4115825"/>
              <a:ext cx="825725" cy="756725"/>
            </a:xfrm>
            <a:custGeom>
              <a:avLst/>
              <a:gdLst/>
              <a:ahLst/>
              <a:cxnLst/>
              <a:rect l="0" t="0" r="0" b="0"/>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3" name="Shape 73"/>
            <p:cNvSpPr/>
            <p:nvPr/>
          </p:nvSpPr>
          <p:spPr>
            <a:xfrm>
              <a:off x="1342950" y="5039175"/>
              <a:ext cx="12675" cy="15175"/>
            </a:xfrm>
            <a:custGeom>
              <a:avLst/>
              <a:gdLst/>
              <a:ahLst/>
              <a:cxnLst/>
              <a:rect l="0" t="0" r="0" b="0"/>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4" name="Shape 74"/>
            <p:cNvSpPr/>
            <p:nvPr/>
          </p:nvSpPr>
          <p:spPr>
            <a:xfrm>
              <a:off x="1117375" y="5097250"/>
              <a:ext cx="58125" cy="55575"/>
            </a:xfrm>
            <a:custGeom>
              <a:avLst/>
              <a:gdLst/>
              <a:ahLst/>
              <a:cxnLst/>
              <a:rect l="0" t="0" r="0" b="0"/>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5" name="Shape 75"/>
            <p:cNvSpPr/>
            <p:nvPr/>
          </p:nvSpPr>
          <p:spPr>
            <a:xfrm>
              <a:off x="328725" y="4697450"/>
              <a:ext cx="135525" cy="41275"/>
            </a:xfrm>
            <a:custGeom>
              <a:avLst/>
              <a:gdLst/>
              <a:ahLst/>
              <a:cxnLst/>
              <a:rect l="0" t="0" r="0" b="0"/>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6" name="Shape 76"/>
            <p:cNvSpPr/>
            <p:nvPr/>
          </p:nvSpPr>
          <p:spPr>
            <a:xfrm>
              <a:off x="3661000" y="4008100"/>
              <a:ext cx="7600" cy="7600"/>
            </a:xfrm>
            <a:custGeom>
              <a:avLst/>
              <a:gdLst/>
              <a:ahLst/>
              <a:cxnLst/>
              <a:rect l="0" t="0" r="0" b="0"/>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7" name="Shape 77"/>
            <p:cNvSpPr/>
            <p:nvPr/>
          </p:nvSpPr>
          <p:spPr>
            <a:xfrm>
              <a:off x="2890000" y="4783300"/>
              <a:ext cx="886350" cy="58950"/>
            </a:xfrm>
            <a:custGeom>
              <a:avLst/>
              <a:gdLst/>
              <a:ahLst/>
              <a:cxnLst/>
              <a:rect l="0" t="0" r="0" b="0"/>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8" name="Shape 78"/>
            <p:cNvSpPr/>
            <p:nvPr/>
          </p:nvSpPr>
          <p:spPr>
            <a:xfrm>
              <a:off x="2885800" y="4699125"/>
              <a:ext cx="890550" cy="64000"/>
            </a:xfrm>
            <a:custGeom>
              <a:avLst/>
              <a:gdLst/>
              <a:ahLst/>
              <a:cxnLst/>
              <a:rect l="0" t="0" r="0" b="0"/>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79" name="Shape 79"/>
            <p:cNvSpPr/>
            <p:nvPr/>
          </p:nvSpPr>
          <p:spPr>
            <a:xfrm>
              <a:off x="3352100" y="4769000"/>
              <a:ext cx="11800" cy="11800"/>
            </a:xfrm>
            <a:custGeom>
              <a:avLst/>
              <a:gdLst/>
              <a:ahLst/>
              <a:cxnLst/>
              <a:rect l="0" t="0" r="0" b="0"/>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0" name="Shape 80"/>
            <p:cNvSpPr/>
            <p:nvPr/>
          </p:nvSpPr>
          <p:spPr>
            <a:xfrm>
              <a:off x="1281525" y="5046750"/>
              <a:ext cx="15175" cy="21900"/>
            </a:xfrm>
            <a:custGeom>
              <a:avLst/>
              <a:gdLst/>
              <a:ahLst/>
              <a:cxnLst/>
              <a:rect l="0" t="0" r="0" b="0"/>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1" name="Shape 81"/>
            <p:cNvSpPr/>
            <p:nvPr/>
          </p:nvSpPr>
          <p:spPr>
            <a:xfrm>
              <a:off x="1139275" y="5035800"/>
              <a:ext cx="55575" cy="54750"/>
            </a:xfrm>
            <a:custGeom>
              <a:avLst/>
              <a:gdLst/>
              <a:ahLst/>
              <a:cxnLst/>
              <a:rect l="0" t="0" r="0" b="0"/>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2" name="Shape 82"/>
            <p:cNvSpPr/>
            <p:nvPr/>
          </p:nvSpPr>
          <p:spPr>
            <a:xfrm>
              <a:off x="981025" y="5147750"/>
              <a:ext cx="24450" cy="20225"/>
            </a:xfrm>
            <a:custGeom>
              <a:avLst/>
              <a:gdLst/>
              <a:ahLst/>
              <a:cxnLst/>
              <a:rect l="0" t="0" r="0" b="0"/>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3" name="Shape 83"/>
            <p:cNvSpPr/>
            <p:nvPr/>
          </p:nvSpPr>
          <p:spPr>
            <a:xfrm>
              <a:off x="1325275" y="4965950"/>
              <a:ext cx="60650" cy="42100"/>
            </a:xfrm>
            <a:custGeom>
              <a:avLst/>
              <a:gdLst/>
              <a:ahLst/>
              <a:cxnLst/>
              <a:rect l="0" t="0" r="0" b="0"/>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4" name="Shape 84"/>
            <p:cNvSpPr/>
            <p:nvPr/>
          </p:nvSpPr>
          <p:spPr>
            <a:xfrm>
              <a:off x="1385050" y="4957525"/>
              <a:ext cx="60625" cy="42125"/>
            </a:xfrm>
            <a:custGeom>
              <a:avLst/>
              <a:gdLst/>
              <a:ahLst/>
              <a:cxnLst/>
              <a:rect l="0" t="0" r="0" b="0"/>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5" name="Shape 85"/>
            <p:cNvSpPr/>
            <p:nvPr/>
          </p:nvSpPr>
          <p:spPr>
            <a:xfrm>
              <a:off x="1635025" y="4922175"/>
              <a:ext cx="57275" cy="37900"/>
            </a:xfrm>
            <a:custGeom>
              <a:avLst/>
              <a:gdLst/>
              <a:ahLst/>
              <a:cxnLst/>
              <a:rect l="0" t="0" r="0" b="0"/>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6" name="Shape 86"/>
            <p:cNvSpPr/>
            <p:nvPr/>
          </p:nvSpPr>
          <p:spPr>
            <a:xfrm>
              <a:off x="1453225" y="4947425"/>
              <a:ext cx="54725" cy="42125"/>
            </a:xfrm>
            <a:custGeom>
              <a:avLst/>
              <a:gdLst/>
              <a:ahLst/>
              <a:cxnLst/>
              <a:rect l="0" t="0" r="0" b="0"/>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7" name="Shape 87"/>
            <p:cNvSpPr/>
            <p:nvPr/>
          </p:nvSpPr>
          <p:spPr>
            <a:xfrm>
              <a:off x="1199025" y="4985300"/>
              <a:ext cx="61475" cy="39600"/>
            </a:xfrm>
            <a:custGeom>
              <a:avLst/>
              <a:gdLst/>
              <a:ahLst/>
              <a:cxnLst/>
              <a:rect l="0" t="0" r="0" b="0"/>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8" name="Shape 88"/>
            <p:cNvSpPr/>
            <p:nvPr/>
          </p:nvSpPr>
          <p:spPr>
            <a:xfrm>
              <a:off x="1573600" y="4930600"/>
              <a:ext cx="58925" cy="38750"/>
            </a:xfrm>
            <a:custGeom>
              <a:avLst/>
              <a:gdLst/>
              <a:ahLst/>
              <a:cxnLst/>
              <a:rect l="0" t="0" r="0" b="0"/>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89" name="Shape 89"/>
            <p:cNvSpPr/>
            <p:nvPr/>
          </p:nvSpPr>
          <p:spPr>
            <a:xfrm>
              <a:off x="1512150" y="4939850"/>
              <a:ext cx="58950" cy="38750"/>
            </a:xfrm>
            <a:custGeom>
              <a:avLst/>
              <a:gdLst/>
              <a:ahLst/>
              <a:cxnLst/>
              <a:rect l="0" t="0" r="0" b="0"/>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0" name="Shape 90"/>
            <p:cNvSpPr/>
            <p:nvPr/>
          </p:nvSpPr>
          <p:spPr>
            <a:xfrm>
              <a:off x="1012175" y="5015600"/>
              <a:ext cx="57250" cy="37900"/>
            </a:xfrm>
            <a:custGeom>
              <a:avLst/>
              <a:gdLst/>
              <a:ahLst/>
              <a:cxnLst/>
              <a:rect l="0" t="0" r="0" b="0"/>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1" name="Shape 91"/>
            <p:cNvSpPr/>
            <p:nvPr/>
          </p:nvSpPr>
          <p:spPr>
            <a:xfrm>
              <a:off x="1073625" y="5003825"/>
              <a:ext cx="61450" cy="40425"/>
            </a:xfrm>
            <a:custGeom>
              <a:avLst/>
              <a:gdLst/>
              <a:ahLst/>
              <a:cxnLst/>
              <a:rect l="0" t="0" r="0" b="0"/>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2" name="Shape 92"/>
            <p:cNvSpPr/>
            <p:nvPr/>
          </p:nvSpPr>
          <p:spPr>
            <a:xfrm>
              <a:off x="1015550" y="5053475"/>
              <a:ext cx="58100" cy="55600"/>
            </a:xfrm>
            <a:custGeom>
              <a:avLst/>
              <a:gdLst/>
              <a:ahLst/>
              <a:cxnLst/>
              <a:rect l="0" t="0" r="0" b="0"/>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3" name="Shape 93"/>
            <p:cNvSpPr/>
            <p:nvPr/>
          </p:nvSpPr>
          <p:spPr>
            <a:xfrm>
              <a:off x="1102225" y="5070325"/>
              <a:ext cx="16025" cy="19375"/>
            </a:xfrm>
            <a:custGeom>
              <a:avLst/>
              <a:gdLst/>
              <a:ahLst/>
              <a:cxnLst/>
              <a:rect l="0" t="0" r="0" b="0"/>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4" name="Shape 94"/>
            <p:cNvSpPr/>
            <p:nvPr/>
          </p:nvSpPr>
          <p:spPr>
            <a:xfrm>
              <a:off x="1135900" y="4995400"/>
              <a:ext cx="59800" cy="40425"/>
            </a:xfrm>
            <a:custGeom>
              <a:avLst/>
              <a:gdLst/>
              <a:ahLst/>
              <a:cxnLst/>
              <a:rect l="0" t="0" r="0" b="0"/>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5" name="Shape 95"/>
            <p:cNvSpPr/>
            <p:nvPr/>
          </p:nvSpPr>
          <p:spPr>
            <a:xfrm>
              <a:off x="1076975" y="5043375"/>
              <a:ext cx="58100" cy="57275"/>
            </a:xfrm>
            <a:custGeom>
              <a:avLst/>
              <a:gdLst/>
              <a:ahLst/>
              <a:cxnLst/>
              <a:rect l="0" t="0" r="0" b="0"/>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6" name="Shape 96"/>
            <p:cNvSpPr/>
            <p:nvPr/>
          </p:nvSpPr>
          <p:spPr>
            <a:xfrm>
              <a:off x="1219225" y="5053475"/>
              <a:ext cx="16875" cy="18550"/>
            </a:xfrm>
            <a:custGeom>
              <a:avLst/>
              <a:gdLst/>
              <a:ahLst/>
              <a:cxnLst/>
              <a:rect l="0" t="0" r="0" b="0"/>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7" name="Shape 97"/>
            <p:cNvSpPr/>
            <p:nvPr/>
          </p:nvSpPr>
          <p:spPr>
            <a:xfrm>
              <a:off x="1196500" y="5026550"/>
              <a:ext cx="58950" cy="55575"/>
            </a:xfrm>
            <a:custGeom>
              <a:avLst/>
              <a:gdLst/>
              <a:ahLst/>
              <a:cxnLst/>
              <a:rect l="0" t="0" r="0" b="0"/>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8" name="Shape 98"/>
            <p:cNvSpPr/>
            <p:nvPr/>
          </p:nvSpPr>
          <p:spPr>
            <a:xfrm>
              <a:off x="1262150" y="4976900"/>
              <a:ext cx="59800" cy="39575"/>
            </a:xfrm>
            <a:custGeom>
              <a:avLst/>
              <a:gdLst/>
              <a:ahLst/>
              <a:cxnLst/>
              <a:rect l="0" t="0" r="0" b="0"/>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99" name="Shape 99"/>
            <p:cNvSpPr/>
            <p:nvPr/>
          </p:nvSpPr>
          <p:spPr>
            <a:xfrm>
              <a:off x="1830300" y="5214250"/>
              <a:ext cx="10975" cy="16025"/>
            </a:xfrm>
            <a:custGeom>
              <a:avLst/>
              <a:gdLst/>
              <a:ahLst/>
              <a:cxnLst/>
              <a:rect l="0" t="0" r="0" b="0"/>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0" name="Shape 100"/>
            <p:cNvSpPr/>
            <p:nvPr/>
          </p:nvSpPr>
          <p:spPr>
            <a:xfrm>
              <a:off x="1807575" y="5213400"/>
              <a:ext cx="6775" cy="29500"/>
            </a:xfrm>
            <a:custGeom>
              <a:avLst/>
              <a:gdLst/>
              <a:ahLst/>
              <a:cxnLst/>
              <a:rect l="0" t="0" r="0" b="0"/>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1" name="Shape 101"/>
            <p:cNvSpPr/>
            <p:nvPr/>
          </p:nvSpPr>
          <p:spPr>
            <a:xfrm>
              <a:off x="1807575" y="5201625"/>
              <a:ext cx="58100" cy="38750"/>
            </a:xfrm>
            <a:custGeom>
              <a:avLst/>
              <a:gdLst/>
              <a:ahLst/>
              <a:cxnLst/>
              <a:rect l="0" t="0" r="0" b="0"/>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2" name="Shape 102"/>
            <p:cNvSpPr/>
            <p:nvPr/>
          </p:nvSpPr>
          <p:spPr>
            <a:xfrm>
              <a:off x="1763825" y="5194050"/>
              <a:ext cx="18525" cy="11800"/>
            </a:xfrm>
            <a:custGeom>
              <a:avLst/>
              <a:gdLst/>
              <a:ahLst/>
              <a:cxnLst/>
              <a:rect l="0" t="0" r="0" b="0"/>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3" name="Shape 103"/>
            <p:cNvSpPr/>
            <p:nvPr/>
          </p:nvSpPr>
          <p:spPr>
            <a:xfrm>
              <a:off x="1695625" y="4910400"/>
              <a:ext cx="62325" cy="41275"/>
            </a:xfrm>
            <a:custGeom>
              <a:avLst/>
              <a:gdLst/>
              <a:ahLst/>
              <a:cxnLst/>
              <a:rect l="0" t="0" r="0" b="0"/>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4" name="Shape 104"/>
            <p:cNvSpPr/>
            <p:nvPr/>
          </p:nvSpPr>
          <p:spPr>
            <a:xfrm>
              <a:off x="1744450" y="5182275"/>
              <a:ext cx="58100" cy="68200"/>
            </a:xfrm>
            <a:custGeom>
              <a:avLst/>
              <a:gdLst/>
              <a:ahLst/>
              <a:cxnLst/>
              <a:rect l="0" t="0" r="0" b="0"/>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5" name="Shape 105"/>
            <p:cNvSpPr/>
            <p:nvPr/>
          </p:nvSpPr>
          <p:spPr>
            <a:xfrm>
              <a:off x="1768875" y="5223500"/>
              <a:ext cx="17700" cy="11825"/>
            </a:xfrm>
            <a:custGeom>
              <a:avLst/>
              <a:gdLst/>
              <a:ahLst/>
              <a:cxnLst/>
              <a:rect l="0" t="0" r="0" b="0"/>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6" name="Shape 106"/>
            <p:cNvSpPr/>
            <p:nvPr/>
          </p:nvSpPr>
          <p:spPr>
            <a:xfrm>
              <a:off x="1688900" y="5216775"/>
              <a:ext cx="58100" cy="40425"/>
            </a:xfrm>
            <a:custGeom>
              <a:avLst/>
              <a:gdLst/>
              <a:ahLst/>
              <a:cxnLst/>
              <a:rect l="0" t="0" r="0" b="0"/>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7" name="Shape 107"/>
            <p:cNvSpPr/>
            <p:nvPr/>
          </p:nvSpPr>
          <p:spPr>
            <a:xfrm>
              <a:off x="1737725" y="4941550"/>
              <a:ext cx="90075" cy="58100"/>
            </a:xfrm>
            <a:custGeom>
              <a:avLst/>
              <a:gdLst/>
              <a:ahLst/>
              <a:cxnLst/>
              <a:rect l="0" t="0" r="0" b="0"/>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8" name="Shape 108"/>
            <p:cNvSpPr/>
            <p:nvPr/>
          </p:nvSpPr>
          <p:spPr>
            <a:xfrm>
              <a:off x="1789900" y="4970150"/>
              <a:ext cx="23600" cy="16025"/>
            </a:xfrm>
            <a:custGeom>
              <a:avLst/>
              <a:gdLst/>
              <a:ahLst/>
              <a:cxnLst/>
              <a:rect l="0" t="0" r="0" b="0"/>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09" name="Shape 109"/>
            <p:cNvSpPr/>
            <p:nvPr/>
          </p:nvSpPr>
          <p:spPr>
            <a:xfrm>
              <a:off x="1758750" y="4901975"/>
              <a:ext cx="58950" cy="41275"/>
            </a:xfrm>
            <a:custGeom>
              <a:avLst/>
              <a:gdLst/>
              <a:ahLst/>
              <a:cxnLst/>
              <a:rect l="0" t="0" r="0" b="0"/>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0" name="Shape 110"/>
            <p:cNvSpPr/>
            <p:nvPr/>
          </p:nvSpPr>
          <p:spPr>
            <a:xfrm>
              <a:off x="1804225" y="5028225"/>
              <a:ext cx="22750" cy="21075"/>
            </a:xfrm>
            <a:custGeom>
              <a:avLst/>
              <a:gdLst/>
              <a:ahLst/>
              <a:cxnLst/>
              <a:rect l="0" t="0" r="0" b="0"/>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1" name="Shape 111"/>
            <p:cNvSpPr/>
            <p:nvPr/>
          </p:nvSpPr>
          <p:spPr>
            <a:xfrm>
              <a:off x="1719200" y="5112400"/>
              <a:ext cx="133850" cy="72425"/>
            </a:xfrm>
            <a:custGeom>
              <a:avLst/>
              <a:gdLst/>
              <a:ahLst/>
              <a:cxnLst/>
              <a:rect l="0" t="0" r="0" b="0"/>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2" name="Shape 112"/>
            <p:cNvSpPr/>
            <p:nvPr/>
          </p:nvSpPr>
          <p:spPr>
            <a:xfrm>
              <a:off x="1778125" y="4997925"/>
              <a:ext cx="69875" cy="111975"/>
            </a:xfrm>
            <a:custGeom>
              <a:avLst/>
              <a:gdLst/>
              <a:ahLst/>
              <a:cxnLst/>
              <a:rect l="0" t="0" r="0" b="0"/>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3" name="Shape 113"/>
            <p:cNvSpPr/>
            <p:nvPr/>
          </p:nvSpPr>
          <p:spPr>
            <a:xfrm>
              <a:off x="981025" y="5233600"/>
              <a:ext cx="74950" cy="60650"/>
            </a:xfrm>
            <a:custGeom>
              <a:avLst/>
              <a:gdLst/>
              <a:ahLst/>
              <a:cxnLst/>
              <a:rect l="0" t="0" r="0" b="0"/>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4" name="Shape 114"/>
            <p:cNvSpPr/>
            <p:nvPr/>
          </p:nvSpPr>
          <p:spPr>
            <a:xfrm>
              <a:off x="837100" y="3663850"/>
              <a:ext cx="44625" cy="40425"/>
            </a:xfrm>
            <a:custGeom>
              <a:avLst/>
              <a:gdLst/>
              <a:ahLst/>
              <a:cxnLst/>
              <a:rect l="0" t="0" r="0" b="0"/>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5" name="Shape 115"/>
            <p:cNvSpPr/>
            <p:nvPr/>
          </p:nvSpPr>
          <p:spPr>
            <a:xfrm>
              <a:off x="862350" y="3691625"/>
              <a:ext cx="13500" cy="13475"/>
            </a:xfrm>
            <a:custGeom>
              <a:avLst/>
              <a:gdLst/>
              <a:ahLst/>
              <a:cxnLst/>
              <a:rect l="0" t="0" r="0" b="0"/>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6" name="Shape 116"/>
            <p:cNvSpPr/>
            <p:nvPr/>
          </p:nvSpPr>
          <p:spPr>
            <a:xfrm>
              <a:off x="950725" y="5023175"/>
              <a:ext cx="58950" cy="38750"/>
            </a:xfrm>
            <a:custGeom>
              <a:avLst/>
              <a:gdLst/>
              <a:ahLst/>
              <a:cxnLst/>
              <a:rect l="0" t="0" r="0" b="0"/>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7" name="Shape 117"/>
            <p:cNvSpPr/>
            <p:nvPr/>
          </p:nvSpPr>
          <p:spPr>
            <a:xfrm>
              <a:off x="630050" y="3368400"/>
              <a:ext cx="233175" cy="212975"/>
            </a:xfrm>
            <a:custGeom>
              <a:avLst/>
              <a:gdLst/>
              <a:ahLst/>
              <a:cxnLst/>
              <a:rect l="0" t="0" r="0" b="0"/>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8" name="Shape 118"/>
            <p:cNvSpPr/>
            <p:nvPr/>
          </p:nvSpPr>
          <p:spPr>
            <a:xfrm>
              <a:off x="696525" y="3543475"/>
              <a:ext cx="79150" cy="20225"/>
            </a:xfrm>
            <a:custGeom>
              <a:avLst/>
              <a:gdLst/>
              <a:ahLst/>
              <a:cxnLst/>
              <a:rect l="0" t="0" r="0" b="0"/>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19" name="Shape 119"/>
            <p:cNvSpPr/>
            <p:nvPr/>
          </p:nvSpPr>
          <p:spPr>
            <a:xfrm>
              <a:off x="1008800" y="3646150"/>
              <a:ext cx="23600" cy="50550"/>
            </a:xfrm>
            <a:custGeom>
              <a:avLst/>
              <a:gdLst/>
              <a:ahLst/>
              <a:cxnLst/>
              <a:rect l="0" t="0" r="0" b="0"/>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0" name="Shape 120"/>
            <p:cNvSpPr/>
            <p:nvPr/>
          </p:nvSpPr>
          <p:spPr>
            <a:xfrm>
              <a:off x="782400" y="3562000"/>
              <a:ext cx="27800" cy="11800"/>
            </a:xfrm>
            <a:custGeom>
              <a:avLst/>
              <a:gdLst/>
              <a:ahLst/>
              <a:cxnLst/>
              <a:rect l="0" t="0" r="0" b="0"/>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1" name="Shape 121"/>
            <p:cNvSpPr/>
            <p:nvPr/>
          </p:nvSpPr>
          <p:spPr>
            <a:xfrm>
              <a:off x="3432900" y="5444025"/>
              <a:ext cx="35375" cy="25275"/>
            </a:xfrm>
            <a:custGeom>
              <a:avLst/>
              <a:gdLst/>
              <a:ahLst/>
              <a:cxnLst/>
              <a:rect l="0" t="0" r="0" b="0"/>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2" name="Shape 122"/>
            <p:cNvSpPr/>
            <p:nvPr/>
          </p:nvSpPr>
          <p:spPr>
            <a:xfrm>
              <a:off x="3291500" y="5425525"/>
              <a:ext cx="109450" cy="36200"/>
            </a:xfrm>
            <a:custGeom>
              <a:avLst/>
              <a:gdLst/>
              <a:ahLst/>
              <a:cxnLst/>
              <a:rect l="0" t="0" r="0" b="0"/>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3" name="Shape 123"/>
            <p:cNvSpPr/>
            <p:nvPr/>
          </p:nvSpPr>
          <p:spPr>
            <a:xfrm>
              <a:off x="632575" y="3558625"/>
              <a:ext cx="24425" cy="12650"/>
            </a:xfrm>
            <a:custGeom>
              <a:avLst/>
              <a:gdLst/>
              <a:ahLst/>
              <a:cxnLst/>
              <a:rect l="0" t="0" r="0" b="0"/>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4" name="Shape 124"/>
            <p:cNvSpPr/>
            <p:nvPr/>
          </p:nvSpPr>
          <p:spPr>
            <a:xfrm>
              <a:off x="2855500" y="5364075"/>
              <a:ext cx="920850" cy="71575"/>
            </a:xfrm>
            <a:custGeom>
              <a:avLst/>
              <a:gdLst/>
              <a:ahLst/>
              <a:cxnLst/>
              <a:rect l="0" t="0" r="0" b="0"/>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5" name="Shape 125"/>
            <p:cNvSpPr/>
            <p:nvPr/>
          </p:nvSpPr>
          <p:spPr>
            <a:xfrm>
              <a:off x="3219125" y="5439825"/>
              <a:ext cx="32000" cy="8450"/>
            </a:xfrm>
            <a:custGeom>
              <a:avLst/>
              <a:gdLst/>
              <a:ahLst/>
              <a:cxnLst/>
              <a:rect l="0" t="0" r="0" b="0"/>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6" name="Shape 126"/>
            <p:cNvSpPr/>
            <p:nvPr/>
          </p:nvSpPr>
          <p:spPr>
            <a:xfrm>
              <a:off x="3221650" y="5413725"/>
              <a:ext cx="32850" cy="7600"/>
            </a:xfrm>
            <a:custGeom>
              <a:avLst/>
              <a:gdLst/>
              <a:ahLst/>
              <a:cxnLst/>
              <a:rect l="0" t="0" r="0" b="0"/>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7" name="Shape 127"/>
            <p:cNvSpPr/>
            <p:nvPr/>
          </p:nvSpPr>
          <p:spPr>
            <a:xfrm>
              <a:off x="3225000" y="5426350"/>
              <a:ext cx="34550" cy="10975"/>
            </a:xfrm>
            <a:custGeom>
              <a:avLst/>
              <a:gdLst/>
              <a:ahLst/>
              <a:cxnLst/>
              <a:rect l="0" t="0" r="0" b="0"/>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8" name="Shape 128"/>
            <p:cNvSpPr/>
            <p:nvPr/>
          </p:nvSpPr>
          <p:spPr>
            <a:xfrm>
              <a:off x="2757850" y="5409525"/>
              <a:ext cx="584175" cy="67350"/>
            </a:xfrm>
            <a:custGeom>
              <a:avLst/>
              <a:gdLst/>
              <a:ahLst/>
              <a:cxnLst/>
              <a:rect l="0" t="0" r="0" b="0"/>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29" name="Shape 129"/>
            <p:cNvSpPr/>
            <p:nvPr/>
          </p:nvSpPr>
          <p:spPr>
            <a:xfrm>
              <a:off x="829525" y="3584725"/>
              <a:ext cx="53900" cy="19375"/>
            </a:xfrm>
            <a:custGeom>
              <a:avLst/>
              <a:gdLst/>
              <a:ahLst/>
              <a:cxnLst/>
              <a:rect l="0" t="0" r="0" b="0"/>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0" name="Shape 130"/>
            <p:cNvSpPr/>
            <p:nvPr/>
          </p:nvSpPr>
          <p:spPr>
            <a:xfrm>
              <a:off x="1711625" y="5231075"/>
              <a:ext cx="10125" cy="15175"/>
            </a:xfrm>
            <a:custGeom>
              <a:avLst/>
              <a:gdLst/>
              <a:ahLst/>
              <a:cxnLst/>
              <a:rect l="0" t="0" r="0" b="0"/>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1" name="Shape 131"/>
            <p:cNvSpPr/>
            <p:nvPr/>
          </p:nvSpPr>
          <p:spPr>
            <a:xfrm>
              <a:off x="923800" y="4840525"/>
              <a:ext cx="959550" cy="542925"/>
            </a:xfrm>
            <a:custGeom>
              <a:avLst/>
              <a:gdLst/>
              <a:ahLst/>
              <a:cxnLst/>
              <a:rect l="0" t="0" r="0" b="0"/>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2" name="Shape 132"/>
            <p:cNvSpPr/>
            <p:nvPr/>
          </p:nvSpPr>
          <p:spPr>
            <a:xfrm>
              <a:off x="965875" y="3714350"/>
              <a:ext cx="25" cy="25"/>
            </a:xfrm>
            <a:custGeom>
              <a:avLst/>
              <a:gdLst/>
              <a:ahLst/>
              <a:cxnLst/>
              <a:rect l="0" t="0" r="0" b="0"/>
              <a:pathLst>
                <a:path w="1" h="1" extrusionOk="0">
                  <a:moveTo>
                    <a:pt x="1" y="0"/>
                  </a:moveTo>
                  <a:lnTo>
                    <a:pt x="1" y="0"/>
                  </a:lnTo>
                  <a:lnTo>
                    <a:pt x="1" y="0"/>
                  </a:lnTo>
                  <a:lnTo>
                    <a:pt x="1" y="0"/>
                  </a:lnTo>
                  <a:lnTo>
                    <a:pt x="1" y="0"/>
                  </a:lnTo>
                  <a:lnTo>
                    <a:pt x="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3" name="Shape 133"/>
            <p:cNvSpPr/>
            <p:nvPr/>
          </p:nvSpPr>
          <p:spPr>
            <a:xfrm>
              <a:off x="954950" y="5060225"/>
              <a:ext cx="58100" cy="63150"/>
            </a:xfrm>
            <a:custGeom>
              <a:avLst/>
              <a:gdLst/>
              <a:ahLst/>
              <a:cxnLst/>
              <a:rect l="0" t="0" r="0" b="0"/>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4" name="Shape 134"/>
            <p:cNvSpPr/>
            <p:nvPr/>
          </p:nvSpPr>
          <p:spPr>
            <a:xfrm>
              <a:off x="956625" y="3705925"/>
              <a:ext cx="10125" cy="10125"/>
            </a:xfrm>
            <a:custGeom>
              <a:avLst/>
              <a:gdLst/>
              <a:ahLst/>
              <a:cxnLst/>
              <a:rect l="0" t="0" r="0" b="0"/>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5" name="Shape 135"/>
            <p:cNvSpPr/>
            <p:nvPr/>
          </p:nvSpPr>
          <p:spPr>
            <a:xfrm>
              <a:off x="973450" y="5173850"/>
              <a:ext cx="103550" cy="63150"/>
            </a:xfrm>
            <a:custGeom>
              <a:avLst/>
              <a:gdLst/>
              <a:ahLst/>
              <a:cxnLst/>
              <a:rect l="0" t="0" r="0" b="0"/>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6" name="Shape 136"/>
            <p:cNvSpPr/>
            <p:nvPr/>
          </p:nvSpPr>
          <p:spPr>
            <a:xfrm>
              <a:off x="614050" y="3595650"/>
              <a:ext cx="114500" cy="94300"/>
            </a:xfrm>
            <a:custGeom>
              <a:avLst/>
              <a:gdLst/>
              <a:ahLst/>
              <a:cxnLst/>
              <a:rect l="0" t="0" r="0" b="0"/>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7" name="Shape 137"/>
            <p:cNvSpPr/>
            <p:nvPr/>
          </p:nvSpPr>
          <p:spPr>
            <a:xfrm>
              <a:off x="963350" y="5113250"/>
              <a:ext cx="90100" cy="63150"/>
            </a:xfrm>
            <a:custGeom>
              <a:avLst/>
              <a:gdLst/>
              <a:ahLst/>
              <a:cxnLst/>
              <a:rect l="0" t="0" r="0" b="0"/>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8" name="Shape 138"/>
            <p:cNvSpPr/>
            <p:nvPr/>
          </p:nvSpPr>
          <p:spPr>
            <a:xfrm>
              <a:off x="947375" y="3694975"/>
              <a:ext cx="33675" cy="37900"/>
            </a:xfrm>
            <a:custGeom>
              <a:avLst/>
              <a:gdLst/>
              <a:ahLst/>
              <a:cxnLst/>
              <a:rect l="0" t="0" r="0" b="0"/>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39" name="Shape 139"/>
            <p:cNvSpPr/>
            <p:nvPr/>
          </p:nvSpPr>
          <p:spPr>
            <a:xfrm>
              <a:off x="659500" y="3640275"/>
              <a:ext cx="14325" cy="13475"/>
            </a:xfrm>
            <a:custGeom>
              <a:avLst/>
              <a:gdLst/>
              <a:ahLst/>
              <a:cxnLst/>
              <a:rect l="0" t="0" r="0" b="0"/>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0" name="Shape 140"/>
            <p:cNvSpPr/>
            <p:nvPr/>
          </p:nvSpPr>
          <p:spPr>
            <a:xfrm>
              <a:off x="470950" y="3557775"/>
              <a:ext cx="100200" cy="96825"/>
            </a:xfrm>
            <a:custGeom>
              <a:avLst/>
              <a:gdLst/>
              <a:ahLst/>
              <a:cxnLst/>
              <a:rect l="0" t="0" r="0" b="0"/>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1" name="Shape 141"/>
            <p:cNvSpPr/>
            <p:nvPr/>
          </p:nvSpPr>
          <p:spPr>
            <a:xfrm>
              <a:off x="446550" y="3524950"/>
              <a:ext cx="579125" cy="253375"/>
            </a:xfrm>
            <a:custGeom>
              <a:avLst/>
              <a:gdLst/>
              <a:ahLst/>
              <a:cxnLst/>
              <a:rect l="0" t="0" r="0" b="0"/>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2" name="Shape 142"/>
            <p:cNvSpPr/>
            <p:nvPr/>
          </p:nvSpPr>
          <p:spPr>
            <a:xfrm>
              <a:off x="492850" y="3578825"/>
              <a:ext cx="53900" cy="58950"/>
            </a:xfrm>
            <a:custGeom>
              <a:avLst/>
              <a:gdLst/>
              <a:ahLst/>
              <a:cxnLst/>
              <a:rect l="0" t="0" r="0" b="0"/>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3" name="Shape 143"/>
            <p:cNvSpPr/>
            <p:nvPr/>
          </p:nvSpPr>
          <p:spPr>
            <a:xfrm>
              <a:off x="928850" y="3674775"/>
              <a:ext cx="71575" cy="75775"/>
            </a:xfrm>
            <a:custGeom>
              <a:avLst/>
              <a:gdLst/>
              <a:ahLst/>
              <a:cxnLst/>
              <a:rect l="0" t="0" r="0" b="0"/>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4" name="Shape 144"/>
            <p:cNvSpPr/>
            <p:nvPr/>
          </p:nvSpPr>
          <p:spPr>
            <a:xfrm>
              <a:off x="1366525" y="5127550"/>
              <a:ext cx="8450" cy="50525"/>
            </a:xfrm>
            <a:custGeom>
              <a:avLst/>
              <a:gdLst/>
              <a:ahLst/>
              <a:cxnLst/>
              <a:rect l="0" t="0" r="0" b="0"/>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5" name="Shape 145"/>
            <p:cNvSpPr/>
            <p:nvPr/>
          </p:nvSpPr>
          <p:spPr>
            <a:xfrm>
              <a:off x="1542450" y="5034975"/>
              <a:ext cx="55575" cy="55575"/>
            </a:xfrm>
            <a:custGeom>
              <a:avLst/>
              <a:gdLst/>
              <a:ahLst/>
              <a:cxnLst/>
              <a:rect l="0" t="0" r="0" b="0"/>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6" name="Shape 146"/>
            <p:cNvSpPr/>
            <p:nvPr/>
          </p:nvSpPr>
          <p:spPr>
            <a:xfrm>
              <a:off x="1618200" y="5046750"/>
              <a:ext cx="18550" cy="16025"/>
            </a:xfrm>
            <a:custGeom>
              <a:avLst/>
              <a:gdLst/>
              <a:ahLst/>
              <a:cxnLst/>
              <a:rect l="0" t="0" r="0" b="0"/>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7" name="Shape 147"/>
            <p:cNvSpPr/>
            <p:nvPr/>
          </p:nvSpPr>
          <p:spPr>
            <a:xfrm>
              <a:off x="1667850" y="5082100"/>
              <a:ext cx="9300" cy="50525"/>
            </a:xfrm>
            <a:custGeom>
              <a:avLst/>
              <a:gdLst/>
              <a:ahLst/>
              <a:cxnLst/>
              <a:rect l="0" t="0" r="0" b="0"/>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8" name="Shape 148"/>
            <p:cNvSpPr/>
            <p:nvPr/>
          </p:nvSpPr>
          <p:spPr>
            <a:xfrm>
              <a:off x="1599675" y="5025700"/>
              <a:ext cx="58950" cy="55600"/>
            </a:xfrm>
            <a:custGeom>
              <a:avLst/>
              <a:gdLst/>
              <a:ahLst/>
              <a:cxnLst/>
              <a:rect l="0" t="0" r="0" b="0"/>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49" name="Shape 149"/>
            <p:cNvSpPr/>
            <p:nvPr/>
          </p:nvSpPr>
          <p:spPr>
            <a:xfrm>
              <a:off x="1619875" y="5082100"/>
              <a:ext cx="52225" cy="58100"/>
            </a:xfrm>
            <a:custGeom>
              <a:avLst/>
              <a:gdLst/>
              <a:ahLst/>
              <a:cxnLst/>
              <a:rect l="0" t="0" r="0" b="0"/>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0" name="Shape 150"/>
            <p:cNvSpPr/>
            <p:nvPr/>
          </p:nvSpPr>
          <p:spPr>
            <a:xfrm>
              <a:off x="1540750" y="5161225"/>
              <a:ext cx="10975" cy="49675"/>
            </a:xfrm>
            <a:custGeom>
              <a:avLst/>
              <a:gdLst/>
              <a:ahLst/>
              <a:cxnLst/>
              <a:rect l="0" t="0" r="0" b="0"/>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1" name="Shape 151"/>
            <p:cNvSpPr/>
            <p:nvPr/>
          </p:nvSpPr>
          <p:spPr>
            <a:xfrm>
              <a:off x="1550025" y="5212575"/>
              <a:ext cx="58950" cy="10125"/>
            </a:xfrm>
            <a:custGeom>
              <a:avLst/>
              <a:gdLst/>
              <a:ahLst/>
              <a:cxnLst/>
              <a:rect l="0" t="0" r="0" b="0"/>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2" name="Shape 152"/>
            <p:cNvSpPr/>
            <p:nvPr/>
          </p:nvSpPr>
          <p:spPr>
            <a:xfrm>
              <a:off x="1465000" y="5020650"/>
              <a:ext cx="10975" cy="16875"/>
            </a:xfrm>
            <a:custGeom>
              <a:avLst/>
              <a:gdLst/>
              <a:ahLst/>
              <a:cxnLst/>
              <a:rect l="0" t="0" r="0" b="0"/>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3" name="Shape 153"/>
            <p:cNvSpPr/>
            <p:nvPr/>
          </p:nvSpPr>
          <p:spPr>
            <a:xfrm>
              <a:off x="1557600" y="5166275"/>
              <a:ext cx="19375" cy="10975"/>
            </a:xfrm>
            <a:custGeom>
              <a:avLst/>
              <a:gdLst/>
              <a:ahLst/>
              <a:cxnLst/>
              <a:rect l="0" t="0" r="0" b="0"/>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4" name="Shape 154"/>
            <p:cNvSpPr/>
            <p:nvPr/>
          </p:nvSpPr>
          <p:spPr>
            <a:xfrm>
              <a:off x="1438075" y="4997925"/>
              <a:ext cx="11800" cy="49700"/>
            </a:xfrm>
            <a:custGeom>
              <a:avLst/>
              <a:gdLst/>
              <a:ahLst/>
              <a:cxnLst/>
              <a:rect l="0" t="0" r="0" b="0"/>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5" name="Shape 155"/>
            <p:cNvSpPr/>
            <p:nvPr/>
          </p:nvSpPr>
          <p:spPr>
            <a:xfrm>
              <a:off x="1502875" y="5066100"/>
              <a:ext cx="5075" cy="15200"/>
            </a:xfrm>
            <a:custGeom>
              <a:avLst/>
              <a:gdLst/>
              <a:ahLst/>
              <a:cxnLst/>
              <a:rect l="0" t="0" r="0" b="0"/>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6" name="Shape 156"/>
            <p:cNvSpPr/>
            <p:nvPr/>
          </p:nvSpPr>
          <p:spPr>
            <a:xfrm>
              <a:off x="1497825" y="4981950"/>
              <a:ext cx="58950" cy="54725"/>
            </a:xfrm>
            <a:custGeom>
              <a:avLst/>
              <a:gdLst/>
              <a:ahLst/>
              <a:cxnLst/>
              <a:rect l="0" t="0" r="0" b="0"/>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7" name="Shape 157"/>
            <p:cNvSpPr/>
            <p:nvPr/>
          </p:nvSpPr>
          <p:spPr>
            <a:xfrm>
              <a:off x="1560125" y="5056850"/>
              <a:ext cx="16025" cy="16850"/>
            </a:xfrm>
            <a:custGeom>
              <a:avLst/>
              <a:gdLst/>
              <a:ahLst/>
              <a:cxnLst/>
              <a:rect l="0" t="0" r="0" b="0"/>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8" name="Shape 158"/>
            <p:cNvSpPr/>
            <p:nvPr/>
          </p:nvSpPr>
          <p:spPr>
            <a:xfrm>
              <a:off x="1524775" y="5011400"/>
              <a:ext cx="13475" cy="14325"/>
            </a:xfrm>
            <a:custGeom>
              <a:avLst/>
              <a:gdLst/>
              <a:ahLst/>
              <a:cxnLst/>
              <a:rect l="0" t="0" r="0" b="0"/>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59" name="Shape 159"/>
            <p:cNvSpPr/>
            <p:nvPr/>
          </p:nvSpPr>
          <p:spPr>
            <a:xfrm>
              <a:off x="1438925" y="5074525"/>
              <a:ext cx="17700" cy="15175"/>
            </a:xfrm>
            <a:custGeom>
              <a:avLst/>
              <a:gdLst/>
              <a:ahLst/>
              <a:cxnLst/>
              <a:rect l="0" t="0" r="0" b="0"/>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0" name="Shape 160"/>
            <p:cNvSpPr/>
            <p:nvPr/>
          </p:nvSpPr>
          <p:spPr>
            <a:xfrm>
              <a:off x="1480150" y="5042550"/>
              <a:ext cx="58100" cy="57250"/>
            </a:xfrm>
            <a:custGeom>
              <a:avLst/>
              <a:gdLst/>
              <a:ahLst/>
              <a:cxnLst/>
              <a:rect l="0" t="0" r="0" b="0"/>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1" name="Shape 161"/>
            <p:cNvSpPr/>
            <p:nvPr/>
          </p:nvSpPr>
          <p:spPr>
            <a:xfrm>
              <a:off x="1440600" y="5193200"/>
              <a:ext cx="17700" cy="14350"/>
            </a:xfrm>
            <a:custGeom>
              <a:avLst/>
              <a:gdLst/>
              <a:ahLst/>
              <a:cxnLst/>
              <a:rect l="0" t="0" r="0" b="0"/>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2" name="Shape 162"/>
            <p:cNvSpPr/>
            <p:nvPr/>
          </p:nvSpPr>
          <p:spPr>
            <a:xfrm>
              <a:off x="1439750" y="5109050"/>
              <a:ext cx="55575" cy="56400"/>
            </a:xfrm>
            <a:custGeom>
              <a:avLst/>
              <a:gdLst/>
              <a:ahLst/>
              <a:cxnLst/>
              <a:rect l="0" t="0" r="0" b="0"/>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3" name="Shape 163"/>
            <p:cNvSpPr/>
            <p:nvPr/>
          </p:nvSpPr>
          <p:spPr>
            <a:xfrm>
              <a:off x="1460800" y="5130075"/>
              <a:ext cx="11800" cy="16875"/>
            </a:xfrm>
            <a:custGeom>
              <a:avLst/>
              <a:gdLst/>
              <a:ahLst/>
              <a:cxnLst/>
              <a:rect l="0" t="0" r="0" b="0"/>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4" name="Shape 164"/>
            <p:cNvSpPr/>
            <p:nvPr/>
          </p:nvSpPr>
          <p:spPr>
            <a:xfrm>
              <a:off x="1419550" y="5171325"/>
              <a:ext cx="57275" cy="55575"/>
            </a:xfrm>
            <a:custGeom>
              <a:avLst/>
              <a:gdLst/>
              <a:ahLst/>
              <a:cxnLst/>
              <a:rect l="0" t="0" r="0" b="0"/>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5" name="Shape 165"/>
            <p:cNvSpPr/>
            <p:nvPr/>
          </p:nvSpPr>
          <p:spPr>
            <a:xfrm>
              <a:off x="1339600" y="5147750"/>
              <a:ext cx="21900" cy="19400"/>
            </a:xfrm>
            <a:custGeom>
              <a:avLst/>
              <a:gdLst/>
              <a:ahLst/>
              <a:cxnLst/>
              <a:rect l="0" t="0" r="0" b="0"/>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6" name="Shape 166"/>
            <p:cNvSpPr/>
            <p:nvPr/>
          </p:nvSpPr>
          <p:spPr>
            <a:xfrm>
              <a:off x="1377475" y="5118300"/>
              <a:ext cx="59775" cy="56425"/>
            </a:xfrm>
            <a:custGeom>
              <a:avLst/>
              <a:gdLst/>
              <a:ahLst/>
              <a:cxnLst/>
              <a:rect l="0" t="0" r="0" b="0"/>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7" name="Shape 167"/>
            <p:cNvSpPr/>
            <p:nvPr/>
          </p:nvSpPr>
          <p:spPr>
            <a:xfrm>
              <a:off x="1403575" y="5140175"/>
              <a:ext cx="16000" cy="16025"/>
            </a:xfrm>
            <a:custGeom>
              <a:avLst/>
              <a:gdLst/>
              <a:ahLst/>
              <a:cxnLst/>
              <a:rect l="0" t="0" r="0" b="0"/>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8" name="Shape 168"/>
            <p:cNvSpPr/>
            <p:nvPr/>
          </p:nvSpPr>
          <p:spPr>
            <a:xfrm>
              <a:off x="1543275" y="5153650"/>
              <a:ext cx="54750" cy="55575"/>
            </a:xfrm>
            <a:custGeom>
              <a:avLst/>
              <a:gdLst/>
              <a:ahLst/>
              <a:cxnLst/>
              <a:rect l="0" t="0" r="0" b="0"/>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69" name="Shape 169"/>
            <p:cNvSpPr/>
            <p:nvPr/>
          </p:nvSpPr>
          <p:spPr>
            <a:xfrm>
              <a:off x="1559275" y="5089675"/>
              <a:ext cx="58100" cy="58950"/>
            </a:xfrm>
            <a:custGeom>
              <a:avLst/>
              <a:gdLst/>
              <a:ahLst/>
              <a:cxnLst/>
              <a:rect l="0" t="0" r="0" b="0"/>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 name="Shape 170"/>
            <p:cNvSpPr/>
            <p:nvPr/>
          </p:nvSpPr>
          <p:spPr>
            <a:xfrm>
              <a:off x="1584525" y="5112400"/>
              <a:ext cx="16025" cy="18550"/>
            </a:xfrm>
            <a:custGeom>
              <a:avLst/>
              <a:gdLst/>
              <a:ahLst/>
              <a:cxnLst/>
              <a:rect l="0" t="0" r="0" b="0"/>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 name="Shape 171"/>
            <p:cNvSpPr/>
            <p:nvPr/>
          </p:nvSpPr>
          <p:spPr>
            <a:xfrm>
              <a:off x="1539925" y="5041700"/>
              <a:ext cx="10950" cy="50525"/>
            </a:xfrm>
            <a:custGeom>
              <a:avLst/>
              <a:gdLst/>
              <a:ahLst/>
              <a:cxnLst/>
              <a:rect l="0" t="0" r="0" b="0"/>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 name="Shape 172"/>
            <p:cNvSpPr/>
            <p:nvPr/>
          </p:nvSpPr>
          <p:spPr>
            <a:xfrm>
              <a:off x="1521400" y="5122500"/>
              <a:ext cx="17700" cy="16875"/>
            </a:xfrm>
            <a:custGeom>
              <a:avLst/>
              <a:gdLst/>
              <a:ahLst/>
              <a:cxnLst/>
              <a:rect l="0" t="0" r="0" b="0"/>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 name="Shape 173"/>
            <p:cNvSpPr/>
            <p:nvPr/>
          </p:nvSpPr>
          <p:spPr>
            <a:xfrm>
              <a:off x="1496150" y="5182275"/>
              <a:ext cx="21900" cy="16850"/>
            </a:xfrm>
            <a:custGeom>
              <a:avLst/>
              <a:gdLst/>
              <a:ahLst/>
              <a:cxnLst/>
              <a:rect l="0" t="0" r="0" b="0"/>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 name="Shape 174"/>
            <p:cNvSpPr/>
            <p:nvPr/>
          </p:nvSpPr>
          <p:spPr>
            <a:xfrm>
              <a:off x="1498675" y="5098950"/>
              <a:ext cx="58100" cy="59775"/>
            </a:xfrm>
            <a:custGeom>
              <a:avLst/>
              <a:gdLst/>
              <a:ahLst/>
              <a:cxnLst/>
              <a:rect l="0" t="0" r="0" b="0"/>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 name="Shape 175"/>
            <p:cNvSpPr/>
            <p:nvPr/>
          </p:nvSpPr>
          <p:spPr>
            <a:xfrm>
              <a:off x="1619050" y="5212575"/>
              <a:ext cx="9275" cy="56400"/>
            </a:xfrm>
            <a:custGeom>
              <a:avLst/>
              <a:gdLst/>
              <a:ahLst/>
              <a:cxnLst/>
              <a:rect l="0" t="0" r="0" b="0"/>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 name="Shape 176"/>
            <p:cNvSpPr/>
            <p:nvPr/>
          </p:nvSpPr>
          <p:spPr>
            <a:xfrm>
              <a:off x="1136750" y="5042550"/>
              <a:ext cx="11800" cy="50525"/>
            </a:xfrm>
            <a:custGeom>
              <a:avLst/>
              <a:gdLst/>
              <a:ahLst/>
              <a:cxnLst/>
              <a:rect l="0" t="0" r="0" b="0"/>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 name="Shape 177"/>
            <p:cNvSpPr/>
            <p:nvPr/>
          </p:nvSpPr>
          <p:spPr>
            <a:xfrm>
              <a:off x="1160325" y="5061050"/>
              <a:ext cx="16850" cy="22775"/>
            </a:xfrm>
            <a:custGeom>
              <a:avLst/>
              <a:gdLst/>
              <a:ahLst/>
              <a:cxnLst/>
              <a:rect l="0" t="0" r="0" b="0"/>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 name="Shape 178"/>
            <p:cNvSpPr/>
            <p:nvPr/>
          </p:nvSpPr>
          <p:spPr>
            <a:xfrm>
              <a:off x="1103925" y="5181425"/>
              <a:ext cx="12650" cy="18550"/>
            </a:xfrm>
            <a:custGeom>
              <a:avLst/>
              <a:gdLst/>
              <a:ahLst/>
              <a:cxnLst/>
              <a:rect l="0" t="0" r="0" b="0"/>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 name="Shape 179"/>
            <p:cNvSpPr/>
            <p:nvPr/>
          </p:nvSpPr>
          <p:spPr>
            <a:xfrm>
              <a:off x="1057625" y="5223500"/>
              <a:ext cx="57250" cy="63175"/>
            </a:xfrm>
            <a:custGeom>
              <a:avLst/>
              <a:gdLst/>
              <a:ahLst/>
              <a:cxnLst/>
              <a:rect l="0" t="0" r="0" b="0"/>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 name="Shape 180"/>
            <p:cNvSpPr/>
            <p:nvPr/>
          </p:nvSpPr>
          <p:spPr>
            <a:xfrm>
              <a:off x="1204075" y="5109050"/>
              <a:ext cx="11825" cy="5075"/>
            </a:xfrm>
            <a:custGeom>
              <a:avLst/>
              <a:gdLst/>
              <a:ahLst/>
              <a:cxnLst/>
              <a:rect l="0" t="0" r="0" b="0"/>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1" name="Shape 181"/>
            <p:cNvSpPr/>
            <p:nvPr/>
          </p:nvSpPr>
          <p:spPr>
            <a:xfrm>
              <a:off x="1178825" y="5088000"/>
              <a:ext cx="58100" cy="57250"/>
            </a:xfrm>
            <a:custGeom>
              <a:avLst/>
              <a:gdLst/>
              <a:ahLst/>
              <a:cxnLst/>
              <a:rect l="0" t="0" r="0" b="0"/>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2" name="Shape 182"/>
            <p:cNvSpPr/>
            <p:nvPr/>
          </p:nvSpPr>
          <p:spPr>
            <a:xfrm>
              <a:off x="1202400" y="5112400"/>
              <a:ext cx="13500" cy="16025"/>
            </a:xfrm>
            <a:custGeom>
              <a:avLst/>
              <a:gdLst/>
              <a:ahLst/>
              <a:cxnLst/>
              <a:rect l="0" t="0" r="0" b="0"/>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3" name="Shape 183"/>
            <p:cNvSpPr/>
            <p:nvPr/>
          </p:nvSpPr>
          <p:spPr>
            <a:xfrm>
              <a:off x="1109800" y="5277375"/>
              <a:ext cx="58950" cy="64000"/>
            </a:xfrm>
            <a:custGeom>
              <a:avLst/>
              <a:gdLst/>
              <a:ahLst/>
              <a:cxnLst/>
              <a:rect l="0" t="0" r="0" b="0"/>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4" name="Shape 184"/>
            <p:cNvSpPr/>
            <p:nvPr/>
          </p:nvSpPr>
          <p:spPr>
            <a:xfrm>
              <a:off x="1660275" y="5133450"/>
              <a:ext cx="57275" cy="63150"/>
            </a:xfrm>
            <a:custGeom>
              <a:avLst/>
              <a:gdLst/>
              <a:ahLst/>
              <a:cxnLst/>
              <a:rect l="0" t="0" r="0" b="0"/>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5" name="Shape 185"/>
            <p:cNvSpPr/>
            <p:nvPr/>
          </p:nvSpPr>
          <p:spPr>
            <a:xfrm>
              <a:off x="1620725" y="5199100"/>
              <a:ext cx="60625" cy="69875"/>
            </a:xfrm>
            <a:custGeom>
              <a:avLst/>
              <a:gdLst/>
              <a:ahLst/>
              <a:cxnLst/>
              <a:rect l="0" t="0" r="0" b="0"/>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6" name="Shape 186"/>
            <p:cNvSpPr/>
            <p:nvPr/>
          </p:nvSpPr>
          <p:spPr>
            <a:xfrm>
              <a:off x="1201550" y="5226875"/>
              <a:ext cx="16025" cy="17700"/>
            </a:xfrm>
            <a:custGeom>
              <a:avLst/>
              <a:gdLst/>
              <a:ahLst/>
              <a:cxnLst/>
              <a:rect l="0" t="0" r="0" b="0"/>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7" name="Shape 187"/>
            <p:cNvSpPr/>
            <p:nvPr/>
          </p:nvSpPr>
          <p:spPr>
            <a:xfrm>
              <a:off x="1546650" y="5208350"/>
              <a:ext cx="73250" cy="67375"/>
            </a:xfrm>
            <a:custGeom>
              <a:avLst/>
              <a:gdLst/>
              <a:ahLst/>
              <a:cxnLst/>
              <a:rect l="0" t="0" r="0" b="0"/>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8" name="Shape 188"/>
            <p:cNvSpPr/>
            <p:nvPr/>
          </p:nvSpPr>
          <p:spPr>
            <a:xfrm>
              <a:off x="1246175" y="5223500"/>
              <a:ext cx="300500" cy="101875"/>
            </a:xfrm>
            <a:custGeom>
              <a:avLst/>
              <a:gdLst/>
              <a:ahLst/>
              <a:cxnLst/>
              <a:rect l="0" t="0" r="0" b="0"/>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9" name="Shape 189"/>
            <p:cNvSpPr/>
            <p:nvPr/>
          </p:nvSpPr>
          <p:spPr>
            <a:xfrm>
              <a:off x="1169575" y="5265600"/>
              <a:ext cx="79975" cy="69875"/>
            </a:xfrm>
            <a:custGeom>
              <a:avLst/>
              <a:gdLst/>
              <a:ahLst/>
              <a:cxnLst/>
              <a:rect l="0" t="0" r="0" b="0"/>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0" name="Shape 190"/>
            <p:cNvSpPr/>
            <p:nvPr/>
          </p:nvSpPr>
          <p:spPr>
            <a:xfrm>
              <a:off x="1418725" y="5052650"/>
              <a:ext cx="58100" cy="55575"/>
            </a:xfrm>
            <a:custGeom>
              <a:avLst/>
              <a:gdLst/>
              <a:ahLst/>
              <a:cxnLst/>
              <a:rect l="0" t="0" r="0" b="0"/>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1" name="Shape 191"/>
            <p:cNvSpPr/>
            <p:nvPr/>
          </p:nvSpPr>
          <p:spPr>
            <a:xfrm>
              <a:off x="1241125" y="5079575"/>
              <a:ext cx="55575" cy="55575"/>
            </a:xfrm>
            <a:custGeom>
              <a:avLst/>
              <a:gdLst/>
              <a:ahLst/>
              <a:cxnLst/>
              <a:rect l="0" t="0" r="0" b="0"/>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2" name="Shape 192"/>
            <p:cNvSpPr/>
            <p:nvPr/>
          </p:nvSpPr>
          <p:spPr>
            <a:xfrm>
              <a:off x="1318550" y="5092200"/>
              <a:ext cx="18550" cy="16025"/>
            </a:xfrm>
            <a:custGeom>
              <a:avLst/>
              <a:gdLst/>
              <a:ahLst/>
              <a:cxnLst/>
              <a:rect l="0" t="0" r="0" b="0"/>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3" name="Shape 193"/>
            <p:cNvSpPr/>
            <p:nvPr/>
          </p:nvSpPr>
          <p:spPr>
            <a:xfrm>
              <a:off x="1138425" y="5153650"/>
              <a:ext cx="55575" cy="57250"/>
            </a:xfrm>
            <a:custGeom>
              <a:avLst/>
              <a:gdLst/>
              <a:ahLst/>
              <a:cxnLst/>
              <a:rect l="0" t="0" r="0" b="0"/>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4" name="Shape 194"/>
            <p:cNvSpPr/>
            <p:nvPr/>
          </p:nvSpPr>
          <p:spPr>
            <a:xfrm>
              <a:off x="1238600" y="5087150"/>
              <a:ext cx="10950" cy="49700"/>
            </a:xfrm>
            <a:custGeom>
              <a:avLst/>
              <a:gdLst/>
              <a:ahLst/>
              <a:cxnLst/>
              <a:rect l="0" t="0" r="0" b="0"/>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5" name="Shape 195"/>
            <p:cNvSpPr/>
            <p:nvPr/>
          </p:nvSpPr>
          <p:spPr>
            <a:xfrm>
              <a:off x="1382525" y="5082950"/>
              <a:ext cx="12650" cy="16025"/>
            </a:xfrm>
            <a:custGeom>
              <a:avLst/>
              <a:gdLst/>
              <a:ahLst/>
              <a:cxnLst/>
              <a:rect l="0" t="0" r="0" b="0"/>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6" name="Shape 196"/>
            <p:cNvSpPr/>
            <p:nvPr/>
          </p:nvSpPr>
          <p:spPr>
            <a:xfrm>
              <a:off x="1298350" y="5071175"/>
              <a:ext cx="58950" cy="55575"/>
            </a:xfrm>
            <a:custGeom>
              <a:avLst/>
              <a:gdLst/>
              <a:ahLst/>
              <a:cxnLst/>
              <a:rect l="0" t="0" r="0" b="0"/>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7" name="Shape 197"/>
            <p:cNvSpPr/>
            <p:nvPr/>
          </p:nvSpPr>
          <p:spPr>
            <a:xfrm>
              <a:off x="1358125" y="5059375"/>
              <a:ext cx="58100" cy="63150"/>
            </a:xfrm>
            <a:custGeom>
              <a:avLst/>
              <a:gdLst/>
              <a:ahLst/>
              <a:cxnLst/>
              <a:rect l="0" t="0" r="0" b="0"/>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8" name="Shape 198"/>
            <p:cNvSpPr/>
            <p:nvPr/>
          </p:nvSpPr>
          <p:spPr>
            <a:xfrm>
              <a:off x="1262150" y="5100625"/>
              <a:ext cx="13500" cy="17700"/>
            </a:xfrm>
            <a:custGeom>
              <a:avLst/>
              <a:gdLst/>
              <a:ahLst/>
              <a:cxnLst/>
              <a:rect l="0" t="0" r="0" b="0"/>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99" name="Shape 199"/>
            <p:cNvSpPr/>
            <p:nvPr/>
          </p:nvSpPr>
          <p:spPr>
            <a:xfrm>
              <a:off x="1118225" y="5216775"/>
              <a:ext cx="57275" cy="55575"/>
            </a:xfrm>
            <a:custGeom>
              <a:avLst/>
              <a:gdLst/>
              <a:ahLst/>
              <a:cxnLst/>
              <a:rect l="0" t="0" r="0" b="0"/>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0" name="Shape 200"/>
            <p:cNvSpPr/>
            <p:nvPr/>
          </p:nvSpPr>
          <p:spPr>
            <a:xfrm>
              <a:off x="1162000" y="5176375"/>
              <a:ext cx="12650" cy="18550"/>
            </a:xfrm>
            <a:custGeom>
              <a:avLst/>
              <a:gdLst/>
              <a:ahLst/>
              <a:cxnLst/>
              <a:rect l="0" t="0" r="0" b="0"/>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1" name="Shape 201"/>
            <p:cNvSpPr/>
            <p:nvPr/>
          </p:nvSpPr>
          <p:spPr>
            <a:xfrm>
              <a:off x="1219225" y="5164600"/>
              <a:ext cx="16025" cy="22750"/>
            </a:xfrm>
            <a:custGeom>
              <a:avLst/>
              <a:gdLst/>
              <a:ahLst/>
              <a:cxnLst/>
              <a:rect l="0" t="0" r="0" b="0"/>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2" name="Shape 202"/>
            <p:cNvSpPr/>
            <p:nvPr/>
          </p:nvSpPr>
          <p:spPr>
            <a:xfrm>
              <a:off x="1140100" y="5236975"/>
              <a:ext cx="16875" cy="18550"/>
            </a:xfrm>
            <a:custGeom>
              <a:avLst/>
              <a:gdLst/>
              <a:ahLst/>
              <a:cxnLst/>
              <a:rect l="0" t="0" r="0" b="0"/>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3" name="Shape 203"/>
            <p:cNvSpPr/>
            <p:nvPr/>
          </p:nvSpPr>
          <p:spPr>
            <a:xfrm>
              <a:off x="1197350" y="5143550"/>
              <a:ext cx="58100" cy="60625"/>
            </a:xfrm>
            <a:custGeom>
              <a:avLst/>
              <a:gdLst/>
              <a:ahLst/>
              <a:cxnLst/>
              <a:rect l="0" t="0" r="0" b="0"/>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204" name="Shape 204"/>
            <p:cNvSpPr/>
            <p:nvPr/>
          </p:nvSpPr>
          <p:spPr>
            <a:xfrm>
              <a:off x="1178825" y="5206675"/>
              <a:ext cx="58950" cy="57250"/>
            </a:xfrm>
            <a:custGeom>
              <a:avLst/>
              <a:gdLst/>
              <a:ahLst/>
              <a:cxnLst/>
              <a:rect l="0" t="0" r="0" b="0"/>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grpSp>
      <p:sp>
        <p:nvSpPr>
          <p:cNvPr id="205" name="Shape 205"/>
          <p:cNvSpPr txBox="1">
            <a:spLocks noGrp="1"/>
          </p:cNvSpPr>
          <p:nvPr>
            <p:ph type="ctrTitle"/>
          </p:nvPr>
        </p:nvSpPr>
        <p:spPr>
          <a:xfrm>
            <a:off x="2191050" y="2427150"/>
            <a:ext cx="4761899" cy="1546500"/>
          </a:xfrm>
          <a:prstGeom prst="rect">
            <a:avLst/>
          </a:prstGeom>
        </p:spPr>
        <p:txBody>
          <a:bodyPr lIns="91425" tIns="91425" rIns="91425" bIns="91425" anchor="ctr" anchorCtr="0"/>
          <a:lstStyle>
            <a:lvl1pPr lvl="0" algn="ctr">
              <a:spcBef>
                <a:spcPts val="0"/>
              </a:spcBef>
              <a:buClr>
                <a:srgbClr val="FFFFFF"/>
              </a:buClr>
              <a:buSzPct val="100000"/>
              <a:defRPr sz="7200" b="0">
                <a:solidFill>
                  <a:srgbClr val="FFFFFF"/>
                </a:solidFill>
              </a:defRPr>
            </a:lvl1pPr>
            <a:lvl2pPr lvl="1" algn="ctr">
              <a:spcBef>
                <a:spcPts val="0"/>
              </a:spcBef>
              <a:buClr>
                <a:srgbClr val="FFFFFF"/>
              </a:buClr>
              <a:buSzPct val="100000"/>
              <a:defRPr sz="7200" b="0">
                <a:solidFill>
                  <a:srgbClr val="FFFFFF"/>
                </a:solidFill>
              </a:defRPr>
            </a:lvl2pPr>
            <a:lvl3pPr lvl="2" algn="ctr">
              <a:spcBef>
                <a:spcPts val="0"/>
              </a:spcBef>
              <a:buClr>
                <a:srgbClr val="FFFFFF"/>
              </a:buClr>
              <a:buSzPct val="100000"/>
              <a:defRPr sz="7200" b="0">
                <a:solidFill>
                  <a:srgbClr val="FFFFFF"/>
                </a:solidFill>
              </a:defRPr>
            </a:lvl3pPr>
            <a:lvl4pPr lvl="3" algn="ctr">
              <a:spcBef>
                <a:spcPts val="0"/>
              </a:spcBef>
              <a:buClr>
                <a:srgbClr val="FFFFFF"/>
              </a:buClr>
              <a:buSzPct val="100000"/>
              <a:defRPr sz="7200" b="0">
                <a:solidFill>
                  <a:srgbClr val="FFFFFF"/>
                </a:solidFill>
              </a:defRPr>
            </a:lvl4pPr>
            <a:lvl5pPr lvl="4" algn="ctr">
              <a:spcBef>
                <a:spcPts val="0"/>
              </a:spcBef>
              <a:buClr>
                <a:srgbClr val="FFFFFF"/>
              </a:buClr>
              <a:buSzPct val="100000"/>
              <a:defRPr sz="7200" b="0">
                <a:solidFill>
                  <a:srgbClr val="FFFFFF"/>
                </a:solidFill>
              </a:defRPr>
            </a:lvl5pPr>
            <a:lvl6pPr lvl="5" algn="ctr">
              <a:spcBef>
                <a:spcPts val="0"/>
              </a:spcBef>
              <a:buClr>
                <a:srgbClr val="FFFFFF"/>
              </a:buClr>
              <a:buSzPct val="100000"/>
              <a:defRPr sz="7200" b="0">
                <a:solidFill>
                  <a:srgbClr val="FFFFFF"/>
                </a:solidFill>
              </a:defRPr>
            </a:lvl6pPr>
            <a:lvl7pPr lvl="6" algn="ctr">
              <a:spcBef>
                <a:spcPts val="0"/>
              </a:spcBef>
              <a:buClr>
                <a:srgbClr val="FFFFFF"/>
              </a:buClr>
              <a:buSzPct val="100000"/>
              <a:defRPr sz="7200" b="0">
                <a:solidFill>
                  <a:srgbClr val="FFFFFF"/>
                </a:solidFill>
              </a:defRPr>
            </a:lvl7pPr>
            <a:lvl8pPr lvl="7" algn="ctr">
              <a:spcBef>
                <a:spcPts val="0"/>
              </a:spcBef>
              <a:buClr>
                <a:srgbClr val="FFFFFF"/>
              </a:buClr>
              <a:buSzPct val="100000"/>
              <a:defRPr sz="7200" b="0">
                <a:solidFill>
                  <a:srgbClr val="FFFFFF"/>
                </a:solidFill>
              </a:defRPr>
            </a:lvl8pPr>
            <a:lvl9pPr lvl="8" algn="ctr">
              <a:spcBef>
                <a:spcPts val="0"/>
              </a:spcBef>
              <a:buClr>
                <a:srgbClr val="FFFFFF"/>
              </a:buClr>
              <a:buSzPct val="100000"/>
              <a:defRPr sz="7200" b="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467"/>
        <p:cNvGrpSpPr/>
        <p:nvPr/>
      </p:nvGrpSpPr>
      <p:grpSpPr>
        <a:xfrm>
          <a:off x="0" y="0"/>
          <a:ext cx="0" cy="0"/>
          <a:chOff x="0" y="0"/>
          <a:chExt cx="0" cy="0"/>
        </a:xfrm>
      </p:grpSpPr>
      <p:grpSp>
        <p:nvGrpSpPr>
          <p:cNvPr id="468" name="Shape 468"/>
          <p:cNvGrpSpPr/>
          <p:nvPr/>
        </p:nvGrpSpPr>
        <p:grpSpPr>
          <a:xfrm>
            <a:off x="-7997" y="-6006"/>
            <a:ext cx="9159994" cy="6870012"/>
            <a:chOff x="328725" y="2891150"/>
            <a:chExt cx="3447625" cy="2585725"/>
          </a:xfrm>
        </p:grpSpPr>
        <p:sp>
          <p:nvSpPr>
            <p:cNvPr id="469" name="Shape 469"/>
            <p:cNvSpPr/>
            <p:nvPr/>
          </p:nvSpPr>
          <p:spPr>
            <a:xfrm>
              <a:off x="1720050" y="5007200"/>
              <a:ext cx="58100" cy="55575"/>
            </a:xfrm>
            <a:custGeom>
              <a:avLst/>
              <a:gdLst/>
              <a:ahLst/>
              <a:cxnLst/>
              <a:rect l="0" t="0" r="0" b="0"/>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0" name="Shape 470"/>
            <p:cNvSpPr/>
            <p:nvPr/>
          </p:nvSpPr>
          <p:spPr>
            <a:xfrm>
              <a:off x="328725" y="4577925"/>
              <a:ext cx="118700" cy="33700"/>
            </a:xfrm>
            <a:custGeom>
              <a:avLst/>
              <a:gdLst/>
              <a:ahLst/>
              <a:cxnLst/>
              <a:rect l="0" t="0" r="0" b="0"/>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1" name="Shape 471"/>
            <p:cNvSpPr/>
            <p:nvPr/>
          </p:nvSpPr>
          <p:spPr>
            <a:xfrm>
              <a:off x="1679650" y="4953325"/>
              <a:ext cx="58100" cy="57250"/>
            </a:xfrm>
            <a:custGeom>
              <a:avLst/>
              <a:gdLst/>
              <a:ahLst/>
              <a:cxnLst/>
              <a:rect l="0" t="0" r="0" b="0"/>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2" name="Shape 472"/>
            <p:cNvSpPr/>
            <p:nvPr/>
          </p:nvSpPr>
          <p:spPr>
            <a:xfrm>
              <a:off x="328725" y="4540050"/>
              <a:ext cx="117000" cy="36225"/>
            </a:xfrm>
            <a:custGeom>
              <a:avLst/>
              <a:gdLst/>
              <a:ahLst/>
              <a:cxnLst/>
              <a:rect l="0" t="0" r="0" b="0"/>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3" name="Shape 473"/>
            <p:cNvSpPr/>
            <p:nvPr/>
          </p:nvSpPr>
          <p:spPr>
            <a:xfrm>
              <a:off x="328725" y="4469350"/>
              <a:ext cx="96800" cy="23600"/>
            </a:xfrm>
            <a:custGeom>
              <a:avLst/>
              <a:gdLst/>
              <a:ahLst/>
              <a:cxnLst/>
              <a:rect l="0" t="0" r="0" b="0"/>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4" name="Shape 474"/>
            <p:cNvSpPr/>
            <p:nvPr/>
          </p:nvSpPr>
          <p:spPr>
            <a:xfrm>
              <a:off x="328725" y="4488700"/>
              <a:ext cx="98500" cy="32025"/>
            </a:xfrm>
            <a:custGeom>
              <a:avLst/>
              <a:gdLst/>
              <a:ahLst/>
              <a:cxnLst/>
              <a:rect l="0" t="0" r="0" b="0"/>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5" name="Shape 475"/>
            <p:cNvSpPr/>
            <p:nvPr/>
          </p:nvSpPr>
          <p:spPr>
            <a:xfrm>
              <a:off x="1618200" y="5157850"/>
              <a:ext cx="15175" cy="14350"/>
            </a:xfrm>
            <a:custGeom>
              <a:avLst/>
              <a:gdLst/>
              <a:ahLst/>
              <a:cxnLst/>
              <a:rect l="0" t="0" r="0" b="0"/>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6" name="Shape 476"/>
            <p:cNvSpPr/>
            <p:nvPr/>
          </p:nvSpPr>
          <p:spPr>
            <a:xfrm>
              <a:off x="1741075" y="5063575"/>
              <a:ext cx="55600" cy="57275"/>
            </a:xfrm>
            <a:custGeom>
              <a:avLst/>
              <a:gdLst/>
              <a:ahLst/>
              <a:cxnLst/>
              <a:rect l="0" t="0" r="0" b="0"/>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7" name="Shape 477"/>
            <p:cNvSpPr/>
            <p:nvPr/>
          </p:nvSpPr>
          <p:spPr>
            <a:xfrm>
              <a:off x="1678800" y="5072850"/>
              <a:ext cx="59775" cy="56425"/>
            </a:xfrm>
            <a:custGeom>
              <a:avLst/>
              <a:gdLst/>
              <a:ahLst/>
              <a:cxnLst/>
              <a:rect l="0" t="0" r="0" b="0"/>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8" name="Shape 478"/>
            <p:cNvSpPr/>
            <p:nvPr/>
          </p:nvSpPr>
          <p:spPr>
            <a:xfrm>
              <a:off x="1659450" y="5014775"/>
              <a:ext cx="58100" cy="63150"/>
            </a:xfrm>
            <a:custGeom>
              <a:avLst/>
              <a:gdLst/>
              <a:ahLst/>
              <a:cxnLst/>
              <a:rect l="0" t="0" r="0" b="0"/>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79" name="Shape 479"/>
            <p:cNvSpPr/>
            <p:nvPr/>
          </p:nvSpPr>
          <p:spPr>
            <a:xfrm>
              <a:off x="328725" y="4637675"/>
              <a:ext cx="140575" cy="37075"/>
            </a:xfrm>
            <a:custGeom>
              <a:avLst/>
              <a:gdLst/>
              <a:ahLst/>
              <a:cxnLst/>
              <a:rect l="0" t="0" r="0" b="0"/>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0" name="Shape 480"/>
            <p:cNvSpPr/>
            <p:nvPr/>
          </p:nvSpPr>
          <p:spPr>
            <a:xfrm>
              <a:off x="1583700" y="5002975"/>
              <a:ext cx="12650" cy="16875"/>
            </a:xfrm>
            <a:custGeom>
              <a:avLst/>
              <a:gdLst/>
              <a:ahLst/>
              <a:cxnLst/>
              <a:rect l="0" t="0" r="0" b="0"/>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1" name="Shape 481"/>
            <p:cNvSpPr/>
            <p:nvPr/>
          </p:nvSpPr>
          <p:spPr>
            <a:xfrm>
              <a:off x="1558450" y="4970150"/>
              <a:ext cx="57250" cy="63150"/>
            </a:xfrm>
            <a:custGeom>
              <a:avLst/>
              <a:gdLst/>
              <a:ahLst/>
              <a:cxnLst/>
              <a:rect l="0" t="0" r="0" b="0"/>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2" name="Shape 482"/>
            <p:cNvSpPr/>
            <p:nvPr/>
          </p:nvSpPr>
          <p:spPr>
            <a:xfrm>
              <a:off x="1318550" y="5127550"/>
              <a:ext cx="52225" cy="57275"/>
            </a:xfrm>
            <a:custGeom>
              <a:avLst/>
              <a:gdLst/>
              <a:ahLst/>
              <a:cxnLst/>
              <a:rect l="0" t="0" r="0" b="0"/>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3" name="Shape 483"/>
            <p:cNvSpPr/>
            <p:nvPr/>
          </p:nvSpPr>
          <p:spPr>
            <a:xfrm>
              <a:off x="328725" y="4609075"/>
              <a:ext cx="85025" cy="26100"/>
            </a:xfrm>
            <a:custGeom>
              <a:avLst/>
              <a:gdLst/>
              <a:ahLst/>
              <a:cxnLst/>
              <a:rect l="0" t="0" r="0" b="0"/>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4" name="Shape 484"/>
            <p:cNvSpPr/>
            <p:nvPr/>
          </p:nvSpPr>
          <p:spPr>
            <a:xfrm>
              <a:off x="328725" y="4657050"/>
              <a:ext cx="143950" cy="35375"/>
            </a:xfrm>
            <a:custGeom>
              <a:avLst/>
              <a:gdLst/>
              <a:ahLst/>
              <a:cxnLst/>
              <a:rect l="0" t="0" r="0" b="0"/>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5" name="Shape 485"/>
            <p:cNvSpPr/>
            <p:nvPr/>
          </p:nvSpPr>
          <p:spPr>
            <a:xfrm>
              <a:off x="955775" y="4552675"/>
              <a:ext cx="143950" cy="126275"/>
            </a:xfrm>
            <a:custGeom>
              <a:avLst/>
              <a:gdLst/>
              <a:ahLst/>
              <a:cxnLst/>
              <a:rect l="0" t="0" r="0" b="0"/>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6" name="Shape 486"/>
            <p:cNvSpPr/>
            <p:nvPr/>
          </p:nvSpPr>
          <p:spPr>
            <a:xfrm>
              <a:off x="328725" y="4675575"/>
              <a:ext cx="141425" cy="38725"/>
            </a:xfrm>
            <a:custGeom>
              <a:avLst/>
              <a:gdLst/>
              <a:ahLst/>
              <a:cxnLst/>
              <a:rect l="0" t="0" r="0" b="0"/>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7" name="Shape 487"/>
            <p:cNvSpPr/>
            <p:nvPr/>
          </p:nvSpPr>
          <p:spPr>
            <a:xfrm>
              <a:off x="1320225" y="5209200"/>
              <a:ext cx="16875" cy="13500"/>
            </a:xfrm>
            <a:custGeom>
              <a:avLst/>
              <a:gdLst/>
              <a:ahLst/>
              <a:cxnLst/>
              <a:rect l="0" t="0" r="0" b="0"/>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8" name="Shape 488"/>
            <p:cNvSpPr/>
            <p:nvPr/>
          </p:nvSpPr>
          <p:spPr>
            <a:xfrm>
              <a:off x="328725" y="4393600"/>
              <a:ext cx="81650" cy="27800"/>
            </a:xfrm>
            <a:custGeom>
              <a:avLst/>
              <a:gdLst/>
              <a:ahLst/>
              <a:cxnLst/>
              <a:rect l="0" t="0" r="0" b="0"/>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89" name="Shape 489"/>
            <p:cNvSpPr/>
            <p:nvPr/>
          </p:nvSpPr>
          <p:spPr>
            <a:xfrm>
              <a:off x="1261325" y="5218450"/>
              <a:ext cx="13475" cy="13500"/>
            </a:xfrm>
            <a:custGeom>
              <a:avLst/>
              <a:gdLst/>
              <a:ahLst/>
              <a:cxnLst/>
              <a:rect l="0" t="0" r="0" b="0"/>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0" name="Shape 490"/>
            <p:cNvSpPr/>
            <p:nvPr/>
          </p:nvSpPr>
          <p:spPr>
            <a:xfrm>
              <a:off x="328725" y="4558575"/>
              <a:ext cx="122050" cy="35375"/>
            </a:xfrm>
            <a:custGeom>
              <a:avLst/>
              <a:gdLst/>
              <a:ahLst/>
              <a:cxnLst/>
              <a:rect l="0" t="0" r="0" b="0"/>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1" name="Shape 491"/>
            <p:cNvSpPr/>
            <p:nvPr/>
          </p:nvSpPr>
          <p:spPr>
            <a:xfrm>
              <a:off x="1298350" y="5189850"/>
              <a:ext cx="59800" cy="55575"/>
            </a:xfrm>
            <a:custGeom>
              <a:avLst/>
              <a:gdLst/>
              <a:ahLst/>
              <a:cxnLst/>
              <a:rect l="0" t="0" r="0" b="0"/>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2" name="Shape 492"/>
            <p:cNvSpPr/>
            <p:nvPr/>
          </p:nvSpPr>
          <p:spPr>
            <a:xfrm>
              <a:off x="1241950" y="5199100"/>
              <a:ext cx="54750" cy="55575"/>
            </a:xfrm>
            <a:custGeom>
              <a:avLst/>
              <a:gdLst/>
              <a:ahLst/>
              <a:cxnLst/>
              <a:rect l="0" t="0" r="0" b="0"/>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3" name="Shape 493"/>
            <p:cNvSpPr/>
            <p:nvPr/>
          </p:nvSpPr>
          <p:spPr>
            <a:xfrm>
              <a:off x="1238600" y="5205825"/>
              <a:ext cx="11800" cy="50525"/>
            </a:xfrm>
            <a:custGeom>
              <a:avLst/>
              <a:gdLst/>
              <a:ahLst/>
              <a:cxnLst/>
              <a:rect l="0" t="0" r="0" b="0"/>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4" name="Shape 494"/>
            <p:cNvSpPr/>
            <p:nvPr/>
          </p:nvSpPr>
          <p:spPr>
            <a:xfrm>
              <a:off x="1279825" y="5156175"/>
              <a:ext cx="16025" cy="23600"/>
            </a:xfrm>
            <a:custGeom>
              <a:avLst/>
              <a:gdLst/>
              <a:ahLst/>
              <a:cxnLst/>
              <a:rect l="0" t="0" r="0" b="0"/>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5" name="Shape 495"/>
            <p:cNvSpPr/>
            <p:nvPr/>
          </p:nvSpPr>
          <p:spPr>
            <a:xfrm>
              <a:off x="1257100" y="5134300"/>
              <a:ext cx="58950" cy="58925"/>
            </a:xfrm>
            <a:custGeom>
              <a:avLst/>
              <a:gdLst/>
              <a:ahLst/>
              <a:cxnLst/>
              <a:rect l="0" t="0" r="0" b="0"/>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6" name="Shape 496"/>
            <p:cNvSpPr/>
            <p:nvPr/>
          </p:nvSpPr>
          <p:spPr>
            <a:xfrm>
              <a:off x="1010500" y="2891150"/>
              <a:ext cx="2237250" cy="272750"/>
            </a:xfrm>
            <a:custGeom>
              <a:avLst/>
              <a:gdLst/>
              <a:ahLst/>
              <a:cxnLst/>
              <a:rect l="0" t="0" r="0" b="0"/>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7" name="Shape 497"/>
            <p:cNvSpPr/>
            <p:nvPr/>
          </p:nvSpPr>
          <p:spPr>
            <a:xfrm>
              <a:off x="328725" y="4410425"/>
              <a:ext cx="81650" cy="25275"/>
            </a:xfrm>
            <a:custGeom>
              <a:avLst/>
              <a:gdLst/>
              <a:ahLst/>
              <a:cxnLst/>
              <a:rect l="0" t="0" r="0" b="0"/>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8" name="Shape 498"/>
            <p:cNvSpPr/>
            <p:nvPr/>
          </p:nvSpPr>
          <p:spPr>
            <a:xfrm>
              <a:off x="328725" y="4446625"/>
              <a:ext cx="90075" cy="27800"/>
            </a:xfrm>
            <a:custGeom>
              <a:avLst/>
              <a:gdLst/>
              <a:ahLst/>
              <a:cxnLst/>
              <a:rect l="0" t="0" r="0" b="0"/>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499" name="Shape 499"/>
            <p:cNvSpPr/>
            <p:nvPr/>
          </p:nvSpPr>
          <p:spPr>
            <a:xfrm>
              <a:off x="328725" y="4515650"/>
              <a:ext cx="53875" cy="20225"/>
            </a:xfrm>
            <a:custGeom>
              <a:avLst/>
              <a:gdLst/>
              <a:ahLst/>
              <a:cxnLst/>
              <a:rect l="0" t="0" r="0" b="0"/>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0" name="Shape 500"/>
            <p:cNvSpPr/>
            <p:nvPr/>
          </p:nvSpPr>
          <p:spPr>
            <a:xfrm>
              <a:off x="1480150" y="5161225"/>
              <a:ext cx="58950" cy="58100"/>
            </a:xfrm>
            <a:custGeom>
              <a:avLst/>
              <a:gdLst/>
              <a:ahLst/>
              <a:cxnLst/>
              <a:rect l="0" t="0" r="0" b="0"/>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1" name="Shape 501"/>
            <p:cNvSpPr/>
            <p:nvPr/>
          </p:nvSpPr>
          <p:spPr>
            <a:xfrm>
              <a:off x="1599675" y="5145225"/>
              <a:ext cx="59800" cy="54750"/>
            </a:xfrm>
            <a:custGeom>
              <a:avLst/>
              <a:gdLst/>
              <a:ahLst/>
              <a:cxnLst/>
              <a:rect l="0" t="0" r="0" b="0"/>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2" name="Shape 502"/>
            <p:cNvSpPr/>
            <p:nvPr/>
          </p:nvSpPr>
          <p:spPr>
            <a:xfrm>
              <a:off x="1358950" y="5178900"/>
              <a:ext cx="57275" cy="63150"/>
            </a:xfrm>
            <a:custGeom>
              <a:avLst/>
              <a:gdLst/>
              <a:ahLst/>
              <a:cxnLst/>
              <a:rect l="0" t="0" r="0" b="0"/>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3" name="Shape 503"/>
            <p:cNvSpPr/>
            <p:nvPr/>
          </p:nvSpPr>
          <p:spPr>
            <a:xfrm>
              <a:off x="328725" y="4427250"/>
              <a:ext cx="93450" cy="34550"/>
            </a:xfrm>
            <a:custGeom>
              <a:avLst/>
              <a:gdLst/>
              <a:ahLst/>
              <a:cxnLst/>
              <a:rect l="0" t="0" r="0" b="0"/>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4" name="Shape 504"/>
            <p:cNvSpPr/>
            <p:nvPr/>
          </p:nvSpPr>
          <p:spPr>
            <a:xfrm>
              <a:off x="1379150" y="5199100"/>
              <a:ext cx="16025" cy="19375"/>
            </a:xfrm>
            <a:custGeom>
              <a:avLst/>
              <a:gdLst/>
              <a:ahLst/>
              <a:cxnLst/>
              <a:rect l="0" t="0" r="0" b="0"/>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5" name="Shape 505"/>
            <p:cNvSpPr/>
            <p:nvPr/>
          </p:nvSpPr>
          <p:spPr>
            <a:xfrm>
              <a:off x="1618200" y="4963425"/>
              <a:ext cx="58100" cy="54725"/>
            </a:xfrm>
            <a:custGeom>
              <a:avLst/>
              <a:gdLst/>
              <a:ahLst/>
              <a:cxnLst/>
              <a:rect l="0" t="0" r="0" b="0"/>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6" name="Shape 506"/>
            <p:cNvSpPr/>
            <p:nvPr/>
          </p:nvSpPr>
          <p:spPr>
            <a:xfrm>
              <a:off x="1077825" y="5125025"/>
              <a:ext cx="18550" cy="21075"/>
            </a:xfrm>
            <a:custGeom>
              <a:avLst/>
              <a:gdLst/>
              <a:ahLst/>
              <a:cxnLst/>
              <a:rect l="0" t="0" r="0" b="0"/>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7" name="Shape 507"/>
            <p:cNvSpPr/>
            <p:nvPr/>
          </p:nvSpPr>
          <p:spPr>
            <a:xfrm>
              <a:off x="2853825" y="4795925"/>
              <a:ext cx="42100" cy="569025"/>
            </a:xfrm>
            <a:custGeom>
              <a:avLst/>
              <a:gdLst/>
              <a:ahLst/>
              <a:cxnLst/>
              <a:rect l="0" t="0" r="0" b="0"/>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8" name="Shape 508"/>
            <p:cNvSpPr/>
            <p:nvPr/>
          </p:nvSpPr>
          <p:spPr>
            <a:xfrm>
              <a:off x="3628175" y="4015675"/>
              <a:ext cx="10125" cy="12650"/>
            </a:xfrm>
            <a:custGeom>
              <a:avLst/>
              <a:gdLst/>
              <a:ahLst/>
              <a:cxnLst/>
              <a:rect l="0" t="0" r="0" b="0"/>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09" name="Shape 509"/>
            <p:cNvSpPr/>
            <p:nvPr/>
          </p:nvSpPr>
          <p:spPr>
            <a:xfrm>
              <a:off x="1049200" y="5284950"/>
              <a:ext cx="58950" cy="70725"/>
            </a:xfrm>
            <a:custGeom>
              <a:avLst/>
              <a:gdLst/>
              <a:ahLst/>
              <a:cxnLst/>
              <a:rect l="0" t="0" r="0" b="0"/>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0" name="Shape 510"/>
            <p:cNvSpPr/>
            <p:nvPr/>
          </p:nvSpPr>
          <p:spPr>
            <a:xfrm>
              <a:off x="3599550" y="4372550"/>
              <a:ext cx="38750" cy="44625"/>
            </a:xfrm>
            <a:custGeom>
              <a:avLst/>
              <a:gdLst/>
              <a:ahLst/>
              <a:cxnLst/>
              <a:rect l="0" t="0" r="0" b="0"/>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1" name="Shape 511"/>
            <p:cNvSpPr/>
            <p:nvPr/>
          </p:nvSpPr>
          <p:spPr>
            <a:xfrm>
              <a:off x="1076150" y="5162900"/>
              <a:ext cx="59775" cy="56425"/>
            </a:xfrm>
            <a:custGeom>
              <a:avLst/>
              <a:gdLst/>
              <a:ahLst/>
              <a:cxnLst/>
              <a:rect l="0" t="0" r="0" b="0"/>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2" name="Shape 512"/>
            <p:cNvSpPr/>
            <p:nvPr/>
          </p:nvSpPr>
          <p:spPr>
            <a:xfrm>
              <a:off x="2762075" y="4700825"/>
              <a:ext cx="125425" cy="712925"/>
            </a:xfrm>
            <a:custGeom>
              <a:avLst/>
              <a:gdLst/>
              <a:ahLst/>
              <a:cxnLst/>
              <a:rect l="0" t="0" r="0" b="0"/>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3" name="Shape 513"/>
            <p:cNvSpPr/>
            <p:nvPr/>
          </p:nvSpPr>
          <p:spPr>
            <a:xfrm>
              <a:off x="1056775" y="5104825"/>
              <a:ext cx="57275" cy="63150"/>
            </a:xfrm>
            <a:custGeom>
              <a:avLst/>
              <a:gdLst/>
              <a:ahLst/>
              <a:cxnLst/>
              <a:rect l="0" t="0" r="0" b="0"/>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4" name="Shape 514"/>
            <p:cNvSpPr/>
            <p:nvPr/>
          </p:nvSpPr>
          <p:spPr>
            <a:xfrm>
              <a:off x="3645850" y="4022400"/>
              <a:ext cx="40425" cy="10125"/>
            </a:xfrm>
            <a:custGeom>
              <a:avLst/>
              <a:gdLst/>
              <a:ahLst/>
              <a:cxnLst/>
              <a:rect l="0" t="0" r="0" b="0"/>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5" name="Shape 515"/>
            <p:cNvSpPr/>
            <p:nvPr/>
          </p:nvSpPr>
          <p:spPr>
            <a:xfrm>
              <a:off x="3509500" y="3976950"/>
              <a:ext cx="259275" cy="457900"/>
            </a:xfrm>
            <a:custGeom>
              <a:avLst/>
              <a:gdLst/>
              <a:ahLst/>
              <a:cxnLst/>
              <a:rect l="0" t="0" r="0" b="0"/>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6" name="Shape 516"/>
            <p:cNvSpPr/>
            <p:nvPr/>
          </p:nvSpPr>
          <p:spPr>
            <a:xfrm>
              <a:off x="725150" y="2891150"/>
              <a:ext cx="2679175" cy="790400"/>
            </a:xfrm>
            <a:custGeom>
              <a:avLst/>
              <a:gdLst/>
              <a:ahLst/>
              <a:cxnLst/>
              <a:rect l="0" t="0" r="0" b="0"/>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7" name="Shape 517"/>
            <p:cNvSpPr/>
            <p:nvPr/>
          </p:nvSpPr>
          <p:spPr>
            <a:xfrm>
              <a:off x="475175" y="4197475"/>
              <a:ext cx="269375" cy="75775"/>
            </a:xfrm>
            <a:custGeom>
              <a:avLst/>
              <a:gdLst/>
              <a:ahLst/>
              <a:cxnLst/>
              <a:rect l="0" t="0" r="0" b="0"/>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8" name="Shape 518"/>
            <p:cNvSpPr/>
            <p:nvPr/>
          </p:nvSpPr>
          <p:spPr>
            <a:xfrm>
              <a:off x="733575" y="4522375"/>
              <a:ext cx="19375" cy="10125"/>
            </a:xfrm>
            <a:custGeom>
              <a:avLst/>
              <a:gdLst/>
              <a:ahLst/>
              <a:cxnLst/>
              <a:rect l="0" t="0" r="0" b="0"/>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19" name="Shape 519"/>
            <p:cNvSpPr/>
            <p:nvPr/>
          </p:nvSpPr>
          <p:spPr>
            <a:xfrm>
              <a:off x="1440600" y="4990350"/>
              <a:ext cx="55575" cy="55575"/>
            </a:xfrm>
            <a:custGeom>
              <a:avLst/>
              <a:gdLst/>
              <a:ahLst/>
              <a:cxnLst/>
              <a:rect l="0" t="0" r="0" b="0"/>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0" name="Shape 520"/>
            <p:cNvSpPr/>
            <p:nvPr/>
          </p:nvSpPr>
          <p:spPr>
            <a:xfrm>
              <a:off x="3530550" y="4035875"/>
              <a:ext cx="219700" cy="344275"/>
            </a:xfrm>
            <a:custGeom>
              <a:avLst/>
              <a:gdLst/>
              <a:ahLst/>
              <a:cxnLst/>
              <a:rect l="0" t="0" r="0" b="0"/>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1" name="Shape 521"/>
            <p:cNvSpPr/>
            <p:nvPr/>
          </p:nvSpPr>
          <p:spPr>
            <a:xfrm>
              <a:off x="988600" y="5295900"/>
              <a:ext cx="60625" cy="64000"/>
            </a:xfrm>
            <a:custGeom>
              <a:avLst/>
              <a:gdLst/>
              <a:ahLst/>
              <a:cxnLst/>
              <a:rect l="0" t="0" r="0" b="0"/>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2" name="Shape 522"/>
            <p:cNvSpPr/>
            <p:nvPr/>
          </p:nvSpPr>
          <p:spPr>
            <a:xfrm>
              <a:off x="1100550" y="4580450"/>
              <a:ext cx="24425" cy="9275"/>
            </a:xfrm>
            <a:custGeom>
              <a:avLst/>
              <a:gdLst/>
              <a:ahLst/>
              <a:cxnLst/>
              <a:rect l="0" t="0" r="0" b="0"/>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3" name="Shape 523"/>
            <p:cNvSpPr/>
            <p:nvPr/>
          </p:nvSpPr>
          <p:spPr>
            <a:xfrm>
              <a:off x="1938050" y="4972675"/>
              <a:ext cx="222225" cy="368700"/>
            </a:xfrm>
            <a:custGeom>
              <a:avLst/>
              <a:gdLst/>
              <a:ahLst/>
              <a:cxnLst/>
              <a:rect l="0" t="0" r="0" b="0"/>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4" name="Shape 524"/>
            <p:cNvSpPr/>
            <p:nvPr/>
          </p:nvSpPr>
          <p:spPr>
            <a:xfrm>
              <a:off x="1257100" y="5015600"/>
              <a:ext cx="57275" cy="62325"/>
            </a:xfrm>
            <a:custGeom>
              <a:avLst/>
              <a:gdLst/>
              <a:ahLst/>
              <a:cxnLst/>
              <a:rect l="0" t="0" r="0" b="0"/>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5" name="Shape 525"/>
            <p:cNvSpPr/>
            <p:nvPr/>
          </p:nvSpPr>
          <p:spPr>
            <a:xfrm>
              <a:off x="830375" y="2891150"/>
              <a:ext cx="183500" cy="267700"/>
            </a:xfrm>
            <a:custGeom>
              <a:avLst/>
              <a:gdLst/>
              <a:ahLst/>
              <a:cxnLst/>
              <a:rect l="0" t="0" r="0" b="0"/>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6" name="Shape 526"/>
            <p:cNvSpPr/>
            <p:nvPr/>
          </p:nvSpPr>
          <p:spPr>
            <a:xfrm>
              <a:off x="1316875" y="5008025"/>
              <a:ext cx="58100" cy="55575"/>
            </a:xfrm>
            <a:custGeom>
              <a:avLst/>
              <a:gdLst/>
              <a:ahLst/>
              <a:cxnLst/>
              <a:rect l="0" t="0" r="0" b="0"/>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7" name="Shape 527"/>
            <p:cNvSpPr/>
            <p:nvPr/>
          </p:nvSpPr>
          <p:spPr>
            <a:xfrm>
              <a:off x="1138425" y="5119150"/>
              <a:ext cx="19400" cy="16000"/>
            </a:xfrm>
            <a:custGeom>
              <a:avLst/>
              <a:gdLst/>
              <a:ahLst/>
              <a:cxnLst/>
              <a:rect l="0" t="0" r="0" b="0"/>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8" name="Shape 528"/>
            <p:cNvSpPr/>
            <p:nvPr/>
          </p:nvSpPr>
          <p:spPr>
            <a:xfrm>
              <a:off x="3384075" y="4763100"/>
              <a:ext cx="22775" cy="22750"/>
            </a:xfrm>
            <a:custGeom>
              <a:avLst/>
              <a:gdLst/>
              <a:ahLst/>
              <a:cxnLst/>
              <a:rect l="0" t="0" r="0" b="0"/>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29" name="Shape 529"/>
            <p:cNvSpPr/>
            <p:nvPr/>
          </p:nvSpPr>
          <p:spPr>
            <a:xfrm>
              <a:off x="1378325" y="4997925"/>
              <a:ext cx="58100" cy="57275"/>
            </a:xfrm>
            <a:custGeom>
              <a:avLst/>
              <a:gdLst/>
              <a:ahLst/>
              <a:cxnLst/>
              <a:rect l="0" t="0" r="0" b="0"/>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0" name="Shape 530"/>
            <p:cNvSpPr/>
            <p:nvPr/>
          </p:nvSpPr>
          <p:spPr>
            <a:xfrm>
              <a:off x="1402725" y="5029925"/>
              <a:ext cx="10125" cy="15175"/>
            </a:xfrm>
            <a:custGeom>
              <a:avLst/>
              <a:gdLst/>
              <a:ahLst/>
              <a:cxnLst/>
              <a:rect l="0" t="0" r="0" b="0"/>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1" name="Shape 531"/>
            <p:cNvSpPr/>
            <p:nvPr/>
          </p:nvSpPr>
          <p:spPr>
            <a:xfrm>
              <a:off x="328725" y="4115825"/>
              <a:ext cx="825725" cy="756725"/>
            </a:xfrm>
            <a:custGeom>
              <a:avLst/>
              <a:gdLst/>
              <a:ahLst/>
              <a:cxnLst/>
              <a:rect l="0" t="0" r="0" b="0"/>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2" name="Shape 532"/>
            <p:cNvSpPr/>
            <p:nvPr/>
          </p:nvSpPr>
          <p:spPr>
            <a:xfrm>
              <a:off x="1342950" y="5039175"/>
              <a:ext cx="12675" cy="15175"/>
            </a:xfrm>
            <a:custGeom>
              <a:avLst/>
              <a:gdLst/>
              <a:ahLst/>
              <a:cxnLst/>
              <a:rect l="0" t="0" r="0" b="0"/>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3" name="Shape 533"/>
            <p:cNvSpPr/>
            <p:nvPr/>
          </p:nvSpPr>
          <p:spPr>
            <a:xfrm>
              <a:off x="1117375" y="5097250"/>
              <a:ext cx="58125" cy="55575"/>
            </a:xfrm>
            <a:custGeom>
              <a:avLst/>
              <a:gdLst/>
              <a:ahLst/>
              <a:cxnLst/>
              <a:rect l="0" t="0" r="0" b="0"/>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4" name="Shape 534"/>
            <p:cNvSpPr/>
            <p:nvPr/>
          </p:nvSpPr>
          <p:spPr>
            <a:xfrm>
              <a:off x="328725" y="4697450"/>
              <a:ext cx="135525" cy="41275"/>
            </a:xfrm>
            <a:custGeom>
              <a:avLst/>
              <a:gdLst/>
              <a:ahLst/>
              <a:cxnLst/>
              <a:rect l="0" t="0" r="0" b="0"/>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5" name="Shape 535"/>
            <p:cNvSpPr/>
            <p:nvPr/>
          </p:nvSpPr>
          <p:spPr>
            <a:xfrm>
              <a:off x="3661000" y="4008100"/>
              <a:ext cx="7600" cy="7600"/>
            </a:xfrm>
            <a:custGeom>
              <a:avLst/>
              <a:gdLst/>
              <a:ahLst/>
              <a:cxnLst/>
              <a:rect l="0" t="0" r="0" b="0"/>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6" name="Shape 536"/>
            <p:cNvSpPr/>
            <p:nvPr/>
          </p:nvSpPr>
          <p:spPr>
            <a:xfrm>
              <a:off x="2890000" y="4783300"/>
              <a:ext cx="886350" cy="58950"/>
            </a:xfrm>
            <a:custGeom>
              <a:avLst/>
              <a:gdLst/>
              <a:ahLst/>
              <a:cxnLst/>
              <a:rect l="0" t="0" r="0" b="0"/>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7" name="Shape 537"/>
            <p:cNvSpPr/>
            <p:nvPr/>
          </p:nvSpPr>
          <p:spPr>
            <a:xfrm>
              <a:off x="2885800" y="4699125"/>
              <a:ext cx="890550" cy="64000"/>
            </a:xfrm>
            <a:custGeom>
              <a:avLst/>
              <a:gdLst/>
              <a:ahLst/>
              <a:cxnLst/>
              <a:rect l="0" t="0" r="0" b="0"/>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8" name="Shape 538"/>
            <p:cNvSpPr/>
            <p:nvPr/>
          </p:nvSpPr>
          <p:spPr>
            <a:xfrm>
              <a:off x="3352100" y="4769000"/>
              <a:ext cx="11800" cy="11800"/>
            </a:xfrm>
            <a:custGeom>
              <a:avLst/>
              <a:gdLst/>
              <a:ahLst/>
              <a:cxnLst/>
              <a:rect l="0" t="0" r="0" b="0"/>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39" name="Shape 539"/>
            <p:cNvSpPr/>
            <p:nvPr/>
          </p:nvSpPr>
          <p:spPr>
            <a:xfrm>
              <a:off x="1281525" y="5046750"/>
              <a:ext cx="15175" cy="21900"/>
            </a:xfrm>
            <a:custGeom>
              <a:avLst/>
              <a:gdLst/>
              <a:ahLst/>
              <a:cxnLst/>
              <a:rect l="0" t="0" r="0" b="0"/>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0" name="Shape 540"/>
            <p:cNvSpPr/>
            <p:nvPr/>
          </p:nvSpPr>
          <p:spPr>
            <a:xfrm>
              <a:off x="1139275" y="5035800"/>
              <a:ext cx="55575" cy="54750"/>
            </a:xfrm>
            <a:custGeom>
              <a:avLst/>
              <a:gdLst/>
              <a:ahLst/>
              <a:cxnLst/>
              <a:rect l="0" t="0" r="0" b="0"/>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1" name="Shape 541"/>
            <p:cNvSpPr/>
            <p:nvPr/>
          </p:nvSpPr>
          <p:spPr>
            <a:xfrm>
              <a:off x="981025" y="5147750"/>
              <a:ext cx="24450" cy="20225"/>
            </a:xfrm>
            <a:custGeom>
              <a:avLst/>
              <a:gdLst/>
              <a:ahLst/>
              <a:cxnLst/>
              <a:rect l="0" t="0" r="0" b="0"/>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2" name="Shape 542"/>
            <p:cNvSpPr/>
            <p:nvPr/>
          </p:nvSpPr>
          <p:spPr>
            <a:xfrm>
              <a:off x="1325275" y="4965950"/>
              <a:ext cx="60650" cy="42100"/>
            </a:xfrm>
            <a:custGeom>
              <a:avLst/>
              <a:gdLst/>
              <a:ahLst/>
              <a:cxnLst/>
              <a:rect l="0" t="0" r="0" b="0"/>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3" name="Shape 543"/>
            <p:cNvSpPr/>
            <p:nvPr/>
          </p:nvSpPr>
          <p:spPr>
            <a:xfrm>
              <a:off x="1385050" y="4957525"/>
              <a:ext cx="60625" cy="42125"/>
            </a:xfrm>
            <a:custGeom>
              <a:avLst/>
              <a:gdLst/>
              <a:ahLst/>
              <a:cxnLst/>
              <a:rect l="0" t="0" r="0" b="0"/>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4" name="Shape 544"/>
            <p:cNvSpPr/>
            <p:nvPr/>
          </p:nvSpPr>
          <p:spPr>
            <a:xfrm>
              <a:off x="1635025" y="4922175"/>
              <a:ext cx="57275" cy="37900"/>
            </a:xfrm>
            <a:custGeom>
              <a:avLst/>
              <a:gdLst/>
              <a:ahLst/>
              <a:cxnLst/>
              <a:rect l="0" t="0" r="0" b="0"/>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5" name="Shape 545"/>
            <p:cNvSpPr/>
            <p:nvPr/>
          </p:nvSpPr>
          <p:spPr>
            <a:xfrm>
              <a:off x="1453225" y="4947425"/>
              <a:ext cx="54725" cy="42125"/>
            </a:xfrm>
            <a:custGeom>
              <a:avLst/>
              <a:gdLst/>
              <a:ahLst/>
              <a:cxnLst/>
              <a:rect l="0" t="0" r="0" b="0"/>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6" name="Shape 546"/>
            <p:cNvSpPr/>
            <p:nvPr/>
          </p:nvSpPr>
          <p:spPr>
            <a:xfrm>
              <a:off x="1199025" y="4985300"/>
              <a:ext cx="61475" cy="39600"/>
            </a:xfrm>
            <a:custGeom>
              <a:avLst/>
              <a:gdLst/>
              <a:ahLst/>
              <a:cxnLst/>
              <a:rect l="0" t="0" r="0" b="0"/>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7" name="Shape 547"/>
            <p:cNvSpPr/>
            <p:nvPr/>
          </p:nvSpPr>
          <p:spPr>
            <a:xfrm>
              <a:off x="1573600" y="4930600"/>
              <a:ext cx="58925" cy="38750"/>
            </a:xfrm>
            <a:custGeom>
              <a:avLst/>
              <a:gdLst/>
              <a:ahLst/>
              <a:cxnLst/>
              <a:rect l="0" t="0" r="0" b="0"/>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8" name="Shape 548"/>
            <p:cNvSpPr/>
            <p:nvPr/>
          </p:nvSpPr>
          <p:spPr>
            <a:xfrm>
              <a:off x="1512150" y="4939850"/>
              <a:ext cx="58950" cy="38750"/>
            </a:xfrm>
            <a:custGeom>
              <a:avLst/>
              <a:gdLst/>
              <a:ahLst/>
              <a:cxnLst/>
              <a:rect l="0" t="0" r="0" b="0"/>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49" name="Shape 549"/>
            <p:cNvSpPr/>
            <p:nvPr/>
          </p:nvSpPr>
          <p:spPr>
            <a:xfrm>
              <a:off x="1012175" y="5015600"/>
              <a:ext cx="57250" cy="37900"/>
            </a:xfrm>
            <a:custGeom>
              <a:avLst/>
              <a:gdLst/>
              <a:ahLst/>
              <a:cxnLst/>
              <a:rect l="0" t="0" r="0" b="0"/>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0" name="Shape 550"/>
            <p:cNvSpPr/>
            <p:nvPr/>
          </p:nvSpPr>
          <p:spPr>
            <a:xfrm>
              <a:off x="1073625" y="5003825"/>
              <a:ext cx="61450" cy="40425"/>
            </a:xfrm>
            <a:custGeom>
              <a:avLst/>
              <a:gdLst/>
              <a:ahLst/>
              <a:cxnLst/>
              <a:rect l="0" t="0" r="0" b="0"/>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1" name="Shape 551"/>
            <p:cNvSpPr/>
            <p:nvPr/>
          </p:nvSpPr>
          <p:spPr>
            <a:xfrm>
              <a:off x="1015550" y="5053475"/>
              <a:ext cx="58100" cy="55600"/>
            </a:xfrm>
            <a:custGeom>
              <a:avLst/>
              <a:gdLst/>
              <a:ahLst/>
              <a:cxnLst/>
              <a:rect l="0" t="0" r="0" b="0"/>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2" name="Shape 552"/>
            <p:cNvSpPr/>
            <p:nvPr/>
          </p:nvSpPr>
          <p:spPr>
            <a:xfrm>
              <a:off x="1102225" y="5070325"/>
              <a:ext cx="16025" cy="19375"/>
            </a:xfrm>
            <a:custGeom>
              <a:avLst/>
              <a:gdLst/>
              <a:ahLst/>
              <a:cxnLst/>
              <a:rect l="0" t="0" r="0" b="0"/>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3" name="Shape 553"/>
            <p:cNvSpPr/>
            <p:nvPr/>
          </p:nvSpPr>
          <p:spPr>
            <a:xfrm>
              <a:off x="1135900" y="4995400"/>
              <a:ext cx="59800" cy="40425"/>
            </a:xfrm>
            <a:custGeom>
              <a:avLst/>
              <a:gdLst/>
              <a:ahLst/>
              <a:cxnLst/>
              <a:rect l="0" t="0" r="0" b="0"/>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4" name="Shape 554"/>
            <p:cNvSpPr/>
            <p:nvPr/>
          </p:nvSpPr>
          <p:spPr>
            <a:xfrm>
              <a:off x="1076975" y="5043375"/>
              <a:ext cx="58100" cy="57275"/>
            </a:xfrm>
            <a:custGeom>
              <a:avLst/>
              <a:gdLst/>
              <a:ahLst/>
              <a:cxnLst/>
              <a:rect l="0" t="0" r="0" b="0"/>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5" name="Shape 555"/>
            <p:cNvSpPr/>
            <p:nvPr/>
          </p:nvSpPr>
          <p:spPr>
            <a:xfrm>
              <a:off x="1219225" y="5053475"/>
              <a:ext cx="16875" cy="18550"/>
            </a:xfrm>
            <a:custGeom>
              <a:avLst/>
              <a:gdLst/>
              <a:ahLst/>
              <a:cxnLst/>
              <a:rect l="0" t="0" r="0" b="0"/>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6" name="Shape 556"/>
            <p:cNvSpPr/>
            <p:nvPr/>
          </p:nvSpPr>
          <p:spPr>
            <a:xfrm>
              <a:off x="1196500" y="5026550"/>
              <a:ext cx="58950" cy="55575"/>
            </a:xfrm>
            <a:custGeom>
              <a:avLst/>
              <a:gdLst/>
              <a:ahLst/>
              <a:cxnLst/>
              <a:rect l="0" t="0" r="0" b="0"/>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7" name="Shape 557"/>
            <p:cNvSpPr/>
            <p:nvPr/>
          </p:nvSpPr>
          <p:spPr>
            <a:xfrm>
              <a:off x="1262150" y="4976900"/>
              <a:ext cx="59800" cy="39575"/>
            </a:xfrm>
            <a:custGeom>
              <a:avLst/>
              <a:gdLst/>
              <a:ahLst/>
              <a:cxnLst/>
              <a:rect l="0" t="0" r="0" b="0"/>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8" name="Shape 558"/>
            <p:cNvSpPr/>
            <p:nvPr/>
          </p:nvSpPr>
          <p:spPr>
            <a:xfrm>
              <a:off x="1830300" y="5214250"/>
              <a:ext cx="10975" cy="16025"/>
            </a:xfrm>
            <a:custGeom>
              <a:avLst/>
              <a:gdLst/>
              <a:ahLst/>
              <a:cxnLst/>
              <a:rect l="0" t="0" r="0" b="0"/>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59" name="Shape 559"/>
            <p:cNvSpPr/>
            <p:nvPr/>
          </p:nvSpPr>
          <p:spPr>
            <a:xfrm>
              <a:off x="1807575" y="5213400"/>
              <a:ext cx="6775" cy="29500"/>
            </a:xfrm>
            <a:custGeom>
              <a:avLst/>
              <a:gdLst/>
              <a:ahLst/>
              <a:cxnLst/>
              <a:rect l="0" t="0" r="0" b="0"/>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0" name="Shape 560"/>
            <p:cNvSpPr/>
            <p:nvPr/>
          </p:nvSpPr>
          <p:spPr>
            <a:xfrm>
              <a:off x="1807575" y="5201625"/>
              <a:ext cx="58100" cy="38750"/>
            </a:xfrm>
            <a:custGeom>
              <a:avLst/>
              <a:gdLst/>
              <a:ahLst/>
              <a:cxnLst/>
              <a:rect l="0" t="0" r="0" b="0"/>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1" name="Shape 561"/>
            <p:cNvSpPr/>
            <p:nvPr/>
          </p:nvSpPr>
          <p:spPr>
            <a:xfrm>
              <a:off x="1763825" y="5194050"/>
              <a:ext cx="18525" cy="11800"/>
            </a:xfrm>
            <a:custGeom>
              <a:avLst/>
              <a:gdLst/>
              <a:ahLst/>
              <a:cxnLst/>
              <a:rect l="0" t="0" r="0" b="0"/>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2" name="Shape 562"/>
            <p:cNvSpPr/>
            <p:nvPr/>
          </p:nvSpPr>
          <p:spPr>
            <a:xfrm>
              <a:off x="1695625" y="4910400"/>
              <a:ext cx="62325" cy="41275"/>
            </a:xfrm>
            <a:custGeom>
              <a:avLst/>
              <a:gdLst/>
              <a:ahLst/>
              <a:cxnLst/>
              <a:rect l="0" t="0" r="0" b="0"/>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3" name="Shape 563"/>
            <p:cNvSpPr/>
            <p:nvPr/>
          </p:nvSpPr>
          <p:spPr>
            <a:xfrm>
              <a:off x="1744450" y="5182275"/>
              <a:ext cx="58100" cy="68200"/>
            </a:xfrm>
            <a:custGeom>
              <a:avLst/>
              <a:gdLst/>
              <a:ahLst/>
              <a:cxnLst/>
              <a:rect l="0" t="0" r="0" b="0"/>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4" name="Shape 564"/>
            <p:cNvSpPr/>
            <p:nvPr/>
          </p:nvSpPr>
          <p:spPr>
            <a:xfrm>
              <a:off x="1768875" y="5223500"/>
              <a:ext cx="17700" cy="11825"/>
            </a:xfrm>
            <a:custGeom>
              <a:avLst/>
              <a:gdLst/>
              <a:ahLst/>
              <a:cxnLst/>
              <a:rect l="0" t="0" r="0" b="0"/>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5" name="Shape 565"/>
            <p:cNvSpPr/>
            <p:nvPr/>
          </p:nvSpPr>
          <p:spPr>
            <a:xfrm>
              <a:off x="1688900" y="5216775"/>
              <a:ext cx="58100" cy="40425"/>
            </a:xfrm>
            <a:custGeom>
              <a:avLst/>
              <a:gdLst/>
              <a:ahLst/>
              <a:cxnLst/>
              <a:rect l="0" t="0" r="0" b="0"/>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6" name="Shape 566"/>
            <p:cNvSpPr/>
            <p:nvPr/>
          </p:nvSpPr>
          <p:spPr>
            <a:xfrm>
              <a:off x="1737725" y="4941550"/>
              <a:ext cx="90075" cy="58100"/>
            </a:xfrm>
            <a:custGeom>
              <a:avLst/>
              <a:gdLst/>
              <a:ahLst/>
              <a:cxnLst/>
              <a:rect l="0" t="0" r="0" b="0"/>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7" name="Shape 567"/>
            <p:cNvSpPr/>
            <p:nvPr/>
          </p:nvSpPr>
          <p:spPr>
            <a:xfrm>
              <a:off x="1789900" y="4970150"/>
              <a:ext cx="23600" cy="16025"/>
            </a:xfrm>
            <a:custGeom>
              <a:avLst/>
              <a:gdLst/>
              <a:ahLst/>
              <a:cxnLst/>
              <a:rect l="0" t="0" r="0" b="0"/>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8" name="Shape 568"/>
            <p:cNvSpPr/>
            <p:nvPr/>
          </p:nvSpPr>
          <p:spPr>
            <a:xfrm>
              <a:off x="1758750" y="4901975"/>
              <a:ext cx="58950" cy="41275"/>
            </a:xfrm>
            <a:custGeom>
              <a:avLst/>
              <a:gdLst/>
              <a:ahLst/>
              <a:cxnLst/>
              <a:rect l="0" t="0" r="0" b="0"/>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69" name="Shape 569"/>
            <p:cNvSpPr/>
            <p:nvPr/>
          </p:nvSpPr>
          <p:spPr>
            <a:xfrm>
              <a:off x="1804225" y="5028225"/>
              <a:ext cx="22750" cy="21075"/>
            </a:xfrm>
            <a:custGeom>
              <a:avLst/>
              <a:gdLst/>
              <a:ahLst/>
              <a:cxnLst/>
              <a:rect l="0" t="0" r="0" b="0"/>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0" name="Shape 570"/>
            <p:cNvSpPr/>
            <p:nvPr/>
          </p:nvSpPr>
          <p:spPr>
            <a:xfrm>
              <a:off x="1719200" y="5112400"/>
              <a:ext cx="133850" cy="72425"/>
            </a:xfrm>
            <a:custGeom>
              <a:avLst/>
              <a:gdLst/>
              <a:ahLst/>
              <a:cxnLst/>
              <a:rect l="0" t="0" r="0" b="0"/>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1" name="Shape 571"/>
            <p:cNvSpPr/>
            <p:nvPr/>
          </p:nvSpPr>
          <p:spPr>
            <a:xfrm>
              <a:off x="1778125" y="4997925"/>
              <a:ext cx="69875" cy="111975"/>
            </a:xfrm>
            <a:custGeom>
              <a:avLst/>
              <a:gdLst/>
              <a:ahLst/>
              <a:cxnLst/>
              <a:rect l="0" t="0" r="0" b="0"/>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2" name="Shape 572"/>
            <p:cNvSpPr/>
            <p:nvPr/>
          </p:nvSpPr>
          <p:spPr>
            <a:xfrm>
              <a:off x="981025" y="5233600"/>
              <a:ext cx="74950" cy="60650"/>
            </a:xfrm>
            <a:custGeom>
              <a:avLst/>
              <a:gdLst/>
              <a:ahLst/>
              <a:cxnLst/>
              <a:rect l="0" t="0" r="0" b="0"/>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3" name="Shape 573"/>
            <p:cNvSpPr/>
            <p:nvPr/>
          </p:nvSpPr>
          <p:spPr>
            <a:xfrm>
              <a:off x="837100" y="3663850"/>
              <a:ext cx="44625" cy="40425"/>
            </a:xfrm>
            <a:custGeom>
              <a:avLst/>
              <a:gdLst/>
              <a:ahLst/>
              <a:cxnLst/>
              <a:rect l="0" t="0" r="0" b="0"/>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4" name="Shape 574"/>
            <p:cNvSpPr/>
            <p:nvPr/>
          </p:nvSpPr>
          <p:spPr>
            <a:xfrm>
              <a:off x="862350" y="3691625"/>
              <a:ext cx="13500" cy="13475"/>
            </a:xfrm>
            <a:custGeom>
              <a:avLst/>
              <a:gdLst/>
              <a:ahLst/>
              <a:cxnLst/>
              <a:rect l="0" t="0" r="0" b="0"/>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5" name="Shape 575"/>
            <p:cNvSpPr/>
            <p:nvPr/>
          </p:nvSpPr>
          <p:spPr>
            <a:xfrm>
              <a:off x="950725" y="5023175"/>
              <a:ext cx="58950" cy="38750"/>
            </a:xfrm>
            <a:custGeom>
              <a:avLst/>
              <a:gdLst/>
              <a:ahLst/>
              <a:cxnLst/>
              <a:rect l="0" t="0" r="0" b="0"/>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6" name="Shape 576"/>
            <p:cNvSpPr/>
            <p:nvPr/>
          </p:nvSpPr>
          <p:spPr>
            <a:xfrm>
              <a:off x="630050" y="3368400"/>
              <a:ext cx="233175" cy="212975"/>
            </a:xfrm>
            <a:custGeom>
              <a:avLst/>
              <a:gdLst/>
              <a:ahLst/>
              <a:cxnLst/>
              <a:rect l="0" t="0" r="0" b="0"/>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7" name="Shape 577"/>
            <p:cNvSpPr/>
            <p:nvPr/>
          </p:nvSpPr>
          <p:spPr>
            <a:xfrm>
              <a:off x="696525" y="3543475"/>
              <a:ext cx="79150" cy="20225"/>
            </a:xfrm>
            <a:custGeom>
              <a:avLst/>
              <a:gdLst/>
              <a:ahLst/>
              <a:cxnLst/>
              <a:rect l="0" t="0" r="0" b="0"/>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8" name="Shape 578"/>
            <p:cNvSpPr/>
            <p:nvPr/>
          </p:nvSpPr>
          <p:spPr>
            <a:xfrm>
              <a:off x="1008800" y="3646150"/>
              <a:ext cx="23600" cy="50550"/>
            </a:xfrm>
            <a:custGeom>
              <a:avLst/>
              <a:gdLst/>
              <a:ahLst/>
              <a:cxnLst/>
              <a:rect l="0" t="0" r="0" b="0"/>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79" name="Shape 579"/>
            <p:cNvSpPr/>
            <p:nvPr/>
          </p:nvSpPr>
          <p:spPr>
            <a:xfrm>
              <a:off x="782400" y="3562000"/>
              <a:ext cx="27800" cy="11800"/>
            </a:xfrm>
            <a:custGeom>
              <a:avLst/>
              <a:gdLst/>
              <a:ahLst/>
              <a:cxnLst/>
              <a:rect l="0" t="0" r="0" b="0"/>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0" name="Shape 580"/>
            <p:cNvSpPr/>
            <p:nvPr/>
          </p:nvSpPr>
          <p:spPr>
            <a:xfrm>
              <a:off x="3432900" y="5444025"/>
              <a:ext cx="35375" cy="25275"/>
            </a:xfrm>
            <a:custGeom>
              <a:avLst/>
              <a:gdLst/>
              <a:ahLst/>
              <a:cxnLst/>
              <a:rect l="0" t="0" r="0" b="0"/>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1" name="Shape 581"/>
            <p:cNvSpPr/>
            <p:nvPr/>
          </p:nvSpPr>
          <p:spPr>
            <a:xfrm>
              <a:off x="3291500" y="5425525"/>
              <a:ext cx="109450" cy="36200"/>
            </a:xfrm>
            <a:custGeom>
              <a:avLst/>
              <a:gdLst/>
              <a:ahLst/>
              <a:cxnLst/>
              <a:rect l="0" t="0" r="0" b="0"/>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2" name="Shape 582"/>
            <p:cNvSpPr/>
            <p:nvPr/>
          </p:nvSpPr>
          <p:spPr>
            <a:xfrm>
              <a:off x="632575" y="3558625"/>
              <a:ext cx="24425" cy="12650"/>
            </a:xfrm>
            <a:custGeom>
              <a:avLst/>
              <a:gdLst/>
              <a:ahLst/>
              <a:cxnLst/>
              <a:rect l="0" t="0" r="0" b="0"/>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3" name="Shape 583"/>
            <p:cNvSpPr/>
            <p:nvPr/>
          </p:nvSpPr>
          <p:spPr>
            <a:xfrm>
              <a:off x="2855500" y="5364075"/>
              <a:ext cx="920850" cy="71575"/>
            </a:xfrm>
            <a:custGeom>
              <a:avLst/>
              <a:gdLst/>
              <a:ahLst/>
              <a:cxnLst/>
              <a:rect l="0" t="0" r="0" b="0"/>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4" name="Shape 584"/>
            <p:cNvSpPr/>
            <p:nvPr/>
          </p:nvSpPr>
          <p:spPr>
            <a:xfrm>
              <a:off x="3219125" y="5439825"/>
              <a:ext cx="32000" cy="8450"/>
            </a:xfrm>
            <a:custGeom>
              <a:avLst/>
              <a:gdLst/>
              <a:ahLst/>
              <a:cxnLst/>
              <a:rect l="0" t="0" r="0" b="0"/>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5" name="Shape 585"/>
            <p:cNvSpPr/>
            <p:nvPr/>
          </p:nvSpPr>
          <p:spPr>
            <a:xfrm>
              <a:off x="3221650" y="5413725"/>
              <a:ext cx="32850" cy="7600"/>
            </a:xfrm>
            <a:custGeom>
              <a:avLst/>
              <a:gdLst/>
              <a:ahLst/>
              <a:cxnLst/>
              <a:rect l="0" t="0" r="0" b="0"/>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6" name="Shape 586"/>
            <p:cNvSpPr/>
            <p:nvPr/>
          </p:nvSpPr>
          <p:spPr>
            <a:xfrm>
              <a:off x="3225000" y="5426350"/>
              <a:ext cx="34550" cy="10975"/>
            </a:xfrm>
            <a:custGeom>
              <a:avLst/>
              <a:gdLst/>
              <a:ahLst/>
              <a:cxnLst/>
              <a:rect l="0" t="0" r="0" b="0"/>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7" name="Shape 587"/>
            <p:cNvSpPr/>
            <p:nvPr/>
          </p:nvSpPr>
          <p:spPr>
            <a:xfrm>
              <a:off x="2757850" y="5409525"/>
              <a:ext cx="584175" cy="67350"/>
            </a:xfrm>
            <a:custGeom>
              <a:avLst/>
              <a:gdLst/>
              <a:ahLst/>
              <a:cxnLst/>
              <a:rect l="0" t="0" r="0" b="0"/>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8" name="Shape 588"/>
            <p:cNvSpPr/>
            <p:nvPr/>
          </p:nvSpPr>
          <p:spPr>
            <a:xfrm>
              <a:off x="829525" y="3584725"/>
              <a:ext cx="53900" cy="19375"/>
            </a:xfrm>
            <a:custGeom>
              <a:avLst/>
              <a:gdLst/>
              <a:ahLst/>
              <a:cxnLst/>
              <a:rect l="0" t="0" r="0" b="0"/>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89" name="Shape 589"/>
            <p:cNvSpPr/>
            <p:nvPr/>
          </p:nvSpPr>
          <p:spPr>
            <a:xfrm>
              <a:off x="1711625" y="5231075"/>
              <a:ext cx="10125" cy="15175"/>
            </a:xfrm>
            <a:custGeom>
              <a:avLst/>
              <a:gdLst/>
              <a:ahLst/>
              <a:cxnLst/>
              <a:rect l="0" t="0" r="0" b="0"/>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0" name="Shape 590"/>
            <p:cNvSpPr/>
            <p:nvPr/>
          </p:nvSpPr>
          <p:spPr>
            <a:xfrm>
              <a:off x="923800" y="4840525"/>
              <a:ext cx="959550" cy="542925"/>
            </a:xfrm>
            <a:custGeom>
              <a:avLst/>
              <a:gdLst/>
              <a:ahLst/>
              <a:cxnLst/>
              <a:rect l="0" t="0" r="0" b="0"/>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1" name="Shape 591"/>
            <p:cNvSpPr/>
            <p:nvPr/>
          </p:nvSpPr>
          <p:spPr>
            <a:xfrm>
              <a:off x="965875" y="3714350"/>
              <a:ext cx="25" cy="25"/>
            </a:xfrm>
            <a:custGeom>
              <a:avLst/>
              <a:gdLst/>
              <a:ahLst/>
              <a:cxnLst/>
              <a:rect l="0" t="0" r="0" b="0"/>
              <a:pathLst>
                <a:path w="1" h="1" extrusionOk="0">
                  <a:moveTo>
                    <a:pt x="1" y="0"/>
                  </a:moveTo>
                  <a:lnTo>
                    <a:pt x="1" y="0"/>
                  </a:lnTo>
                  <a:lnTo>
                    <a:pt x="1" y="0"/>
                  </a:lnTo>
                  <a:lnTo>
                    <a:pt x="1" y="0"/>
                  </a:lnTo>
                  <a:lnTo>
                    <a:pt x="1" y="0"/>
                  </a:lnTo>
                  <a:lnTo>
                    <a:pt x="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2" name="Shape 592"/>
            <p:cNvSpPr/>
            <p:nvPr/>
          </p:nvSpPr>
          <p:spPr>
            <a:xfrm>
              <a:off x="954950" y="5060225"/>
              <a:ext cx="58100" cy="63150"/>
            </a:xfrm>
            <a:custGeom>
              <a:avLst/>
              <a:gdLst/>
              <a:ahLst/>
              <a:cxnLst/>
              <a:rect l="0" t="0" r="0" b="0"/>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3" name="Shape 593"/>
            <p:cNvSpPr/>
            <p:nvPr/>
          </p:nvSpPr>
          <p:spPr>
            <a:xfrm>
              <a:off x="956625" y="3705925"/>
              <a:ext cx="10125" cy="10125"/>
            </a:xfrm>
            <a:custGeom>
              <a:avLst/>
              <a:gdLst/>
              <a:ahLst/>
              <a:cxnLst/>
              <a:rect l="0" t="0" r="0" b="0"/>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4" name="Shape 594"/>
            <p:cNvSpPr/>
            <p:nvPr/>
          </p:nvSpPr>
          <p:spPr>
            <a:xfrm>
              <a:off x="973450" y="5173850"/>
              <a:ext cx="103550" cy="63150"/>
            </a:xfrm>
            <a:custGeom>
              <a:avLst/>
              <a:gdLst/>
              <a:ahLst/>
              <a:cxnLst/>
              <a:rect l="0" t="0" r="0" b="0"/>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5" name="Shape 595"/>
            <p:cNvSpPr/>
            <p:nvPr/>
          </p:nvSpPr>
          <p:spPr>
            <a:xfrm>
              <a:off x="614050" y="3595650"/>
              <a:ext cx="114500" cy="94300"/>
            </a:xfrm>
            <a:custGeom>
              <a:avLst/>
              <a:gdLst/>
              <a:ahLst/>
              <a:cxnLst/>
              <a:rect l="0" t="0" r="0" b="0"/>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6" name="Shape 596"/>
            <p:cNvSpPr/>
            <p:nvPr/>
          </p:nvSpPr>
          <p:spPr>
            <a:xfrm>
              <a:off x="963350" y="5113250"/>
              <a:ext cx="90100" cy="63150"/>
            </a:xfrm>
            <a:custGeom>
              <a:avLst/>
              <a:gdLst/>
              <a:ahLst/>
              <a:cxnLst/>
              <a:rect l="0" t="0" r="0" b="0"/>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7" name="Shape 597"/>
            <p:cNvSpPr/>
            <p:nvPr/>
          </p:nvSpPr>
          <p:spPr>
            <a:xfrm>
              <a:off x="947375" y="3694975"/>
              <a:ext cx="33675" cy="37900"/>
            </a:xfrm>
            <a:custGeom>
              <a:avLst/>
              <a:gdLst/>
              <a:ahLst/>
              <a:cxnLst/>
              <a:rect l="0" t="0" r="0" b="0"/>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8" name="Shape 598"/>
            <p:cNvSpPr/>
            <p:nvPr/>
          </p:nvSpPr>
          <p:spPr>
            <a:xfrm>
              <a:off x="659500" y="3640275"/>
              <a:ext cx="14325" cy="13475"/>
            </a:xfrm>
            <a:custGeom>
              <a:avLst/>
              <a:gdLst/>
              <a:ahLst/>
              <a:cxnLst/>
              <a:rect l="0" t="0" r="0" b="0"/>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599" name="Shape 599"/>
            <p:cNvSpPr/>
            <p:nvPr/>
          </p:nvSpPr>
          <p:spPr>
            <a:xfrm>
              <a:off x="470950" y="3557775"/>
              <a:ext cx="100200" cy="96825"/>
            </a:xfrm>
            <a:custGeom>
              <a:avLst/>
              <a:gdLst/>
              <a:ahLst/>
              <a:cxnLst/>
              <a:rect l="0" t="0" r="0" b="0"/>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0" name="Shape 600"/>
            <p:cNvSpPr/>
            <p:nvPr/>
          </p:nvSpPr>
          <p:spPr>
            <a:xfrm>
              <a:off x="446550" y="3524950"/>
              <a:ext cx="579125" cy="253375"/>
            </a:xfrm>
            <a:custGeom>
              <a:avLst/>
              <a:gdLst/>
              <a:ahLst/>
              <a:cxnLst/>
              <a:rect l="0" t="0" r="0" b="0"/>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1" name="Shape 601"/>
            <p:cNvSpPr/>
            <p:nvPr/>
          </p:nvSpPr>
          <p:spPr>
            <a:xfrm>
              <a:off x="492850" y="3578825"/>
              <a:ext cx="53900" cy="58950"/>
            </a:xfrm>
            <a:custGeom>
              <a:avLst/>
              <a:gdLst/>
              <a:ahLst/>
              <a:cxnLst/>
              <a:rect l="0" t="0" r="0" b="0"/>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2" name="Shape 602"/>
            <p:cNvSpPr/>
            <p:nvPr/>
          </p:nvSpPr>
          <p:spPr>
            <a:xfrm>
              <a:off x="928850" y="3674775"/>
              <a:ext cx="71575" cy="75775"/>
            </a:xfrm>
            <a:custGeom>
              <a:avLst/>
              <a:gdLst/>
              <a:ahLst/>
              <a:cxnLst/>
              <a:rect l="0" t="0" r="0" b="0"/>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3" name="Shape 603"/>
            <p:cNvSpPr/>
            <p:nvPr/>
          </p:nvSpPr>
          <p:spPr>
            <a:xfrm>
              <a:off x="1366525" y="5127550"/>
              <a:ext cx="8450" cy="50525"/>
            </a:xfrm>
            <a:custGeom>
              <a:avLst/>
              <a:gdLst/>
              <a:ahLst/>
              <a:cxnLst/>
              <a:rect l="0" t="0" r="0" b="0"/>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4" name="Shape 604"/>
            <p:cNvSpPr/>
            <p:nvPr/>
          </p:nvSpPr>
          <p:spPr>
            <a:xfrm>
              <a:off x="1542450" y="5034975"/>
              <a:ext cx="55575" cy="55575"/>
            </a:xfrm>
            <a:custGeom>
              <a:avLst/>
              <a:gdLst/>
              <a:ahLst/>
              <a:cxnLst/>
              <a:rect l="0" t="0" r="0" b="0"/>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5" name="Shape 605"/>
            <p:cNvSpPr/>
            <p:nvPr/>
          </p:nvSpPr>
          <p:spPr>
            <a:xfrm>
              <a:off x="1618200" y="5046750"/>
              <a:ext cx="18550" cy="16025"/>
            </a:xfrm>
            <a:custGeom>
              <a:avLst/>
              <a:gdLst/>
              <a:ahLst/>
              <a:cxnLst/>
              <a:rect l="0" t="0" r="0" b="0"/>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6" name="Shape 606"/>
            <p:cNvSpPr/>
            <p:nvPr/>
          </p:nvSpPr>
          <p:spPr>
            <a:xfrm>
              <a:off x="1667850" y="5082100"/>
              <a:ext cx="9300" cy="50525"/>
            </a:xfrm>
            <a:custGeom>
              <a:avLst/>
              <a:gdLst/>
              <a:ahLst/>
              <a:cxnLst/>
              <a:rect l="0" t="0" r="0" b="0"/>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7" name="Shape 607"/>
            <p:cNvSpPr/>
            <p:nvPr/>
          </p:nvSpPr>
          <p:spPr>
            <a:xfrm>
              <a:off x="1599675" y="5025700"/>
              <a:ext cx="58950" cy="55600"/>
            </a:xfrm>
            <a:custGeom>
              <a:avLst/>
              <a:gdLst/>
              <a:ahLst/>
              <a:cxnLst/>
              <a:rect l="0" t="0" r="0" b="0"/>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8" name="Shape 608"/>
            <p:cNvSpPr/>
            <p:nvPr/>
          </p:nvSpPr>
          <p:spPr>
            <a:xfrm>
              <a:off x="1619875" y="5082100"/>
              <a:ext cx="52225" cy="58100"/>
            </a:xfrm>
            <a:custGeom>
              <a:avLst/>
              <a:gdLst/>
              <a:ahLst/>
              <a:cxnLst/>
              <a:rect l="0" t="0" r="0" b="0"/>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09" name="Shape 609"/>
            <p:cNvSpPr/>
            <p:nvPr/>
          </p:nvSpPr>
          <p:spPr>
            <a:xfrm>
              <a:off x="1540750" y="5161225"/>
              <a:ext cx="10975" cy="49675"/>
            </a:xfrm>
            <a:custGeom>
              <a:avLst/>
              <a:gdLst/>
              <a:ahLst/>
              <a:cxnLst/>
              <a:rect l="0" t="0" r="0" b="0"/>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0" name="Shape 610"/>
            <p:cNvSpPr/>
            <p:nvPr/>
          </p:nvSpPr>
          <p:spPr>
            <a:xfrm>
              <a:off x="1550025" y="5212575"/>
              <a:ext cx="58950" cy="10125"/>
            </a:xfrm>
            <a:custGeom>
              <a:avLst/>
              <a:gdLst/>
              <a:ahLst/>
              <a:cxnLst/>
              <a:rect l="0" t="0" r="0" b="0"/>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1" name="Shape 611"/>
            <p:cNvSpPr/>
            <p:nvPr/>
          </p:nvSpPr>
          <p:spPr>
            <a:xfrm>
              <a:off x="1465000" y="5020650"/>
              <a:ext cx="10975" cy="16875"/>
            </a:xfrm>
            <a:custGeom>
              <a:avLst/>
              <a:gdLst/>
              <a:ahLst/>
              <a:cxnLst/>
              <a:rect l="0" t="0" r="0" b="0"/>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2" name="Shape 612"/>
            <p:cNvSpPr/>
            <p:nvPr/>
          </p:nvSpPr>
          <p:spPr>
            <a:xfrm>
              <a:off x="1557600" y="5166275"/>
              <a:ext cx="19375" cy="10975"/>
            </a:xfrm>
            <a:custGeom>
              <a:avLst/>
              <a:gdLst/>
              <a:ahLst/>
              <a:cxnLst/>
              <a:rect l="0" t="0" r="0" b="0"/>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3" name="Shape 613"/>
            <p:cNvSpPr/>
            <p:nvPr/>
          </p:nvSpPr>
          <p:spPr>
            <a:xfrm>
              <a:off x="1438075" y="4997925"/>
              <a:ext cx="11800" cy="49700"/>
            </a:xfrm>
            <a:custGeom>
              <a:avLst/>
              <a:gdLst/>
              <a:ahLst/>
              <a:cxnLst/>
              <a:rect l="0" t="0" r="0" b="0"/>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4" name="Shape 614"/>
            <p:cNvSpPr/>
            <p:nvPr/>
          </p:nvSpPr>
          <p:spPr>
            <a:xfrm>
              <a:off x="1502875" y="5066100"/>
              <a:ext cx="5075" cy="15200"/>
            </a:xfrm>
            <a:custGeom>
              <a:avLst/>
              <a:gdLst/>
              <a:ahLst/>
              <a:cxnLst/>
              <a:rect l="0" t="0" r="0" b="0"/>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5" name="Shape 615"/>
            <p:cNvSpPr/>
            <p:nvPr/>
          </p:nvSpPr>
          <p:spPr>
            <a:xfrm>
              <a:off x="1497825" y="4981950"/>
              <a:ext cx="58950" cy="54725"/>
            </a:xfrm>
            <a:custGeom>
              <a:avLst/>
              <a:gdLst/>
              <a:ahLst/>
              <a:cxnLst/>
              <a:rect l="0" t="0" r="0" b="0"/>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6" name="Shape 616"/>
            <p:cNvSpPr/>
            <p:nvPr/>
          </p:nvSpPr>
          <p:spPr>
            <a:xfrm>
              <a:off x="1560125" y="5056850"/>
              <a:ext cx="16025" cy="16850"/>
            </a:xfrm>
            <a:custGeom>
              <a:avLst/>
              <a:gdLst/>
              <a:ahLst/>
              <a:cxnLst/>
              <a:rect l="0" t="0" r="0" b="0"/>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7" name="Shape 617"/>
            <p:cNvSpPr/>
            <p:nvPr/>
          </p:nvSpPr>
          <p:spPr>
            <a:xfrm>
              <a:off x="1524775" y="5011400"/>
              <a:ext cx="13475" cy="14325"/>
            </a:xfrm>
            <a:custGeom>
              <a:avLst/>
              <a:gdLst/>
              <a:ahLst/>
              <a:cxnLst/>
              <a:rect l="0" t="0" r="0" b="0"/>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8" name="Shape 618"/>
            <p:cNvSpPr/>
            <p:nvPr/>
          </p:nvSpPr>
          <p:spPr>
            <a:xfrm>
              <a:off x="1438925" y="5074525"/>
              <a:ext cx="17700" cy="15175"/>
            </a:xfrm>
            <a:custGeom>
              <a:avLst/>
              <a:gdLst/>
              <a:ahLst/>
              <a:cxnLst/>
              <a:rect l="0" t="0" r="0" b="0"/>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19" name="Shape 619"/>
            <p:cNvSpPr/>
            <p:nvPr/>
          </p:nvSpPr>
          <p:spPr>
            <a:xfrm>
              <a:off x="1480150" y="5042550"/>
              <a:ext cx="58100" cy="57250"/>
            </a:xfrm>
            <a:custGeom>
              <a:avLst/>
              <a:gdLst/>
              <a:ahLst/>
              <a:cxnLst/>
              <a:rect l="0" t="0" r="0" b="0"/>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0" name="Shape 620"/>
            <p:cNvSpPr/>
            <p:nvPr/>
          </p:nvSpPr>
          <p:spPr>
            <a:xfrm>
              <a:off x="1440600" y="5193200"/>
              <a:ext cx="17700" cy="14350"/>
            </a:xfrm>
            <a:custGeom>
              <a:avLst/>
              <a:gdLst/>
              <a:ahLst/>
              <a:cxnLst/>
              <a:rect l="0" t="0" r="0" b="0"/>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1" name="Shape 621"/>
            <p:cNvSpPr/>
            <p:nvPr/>
          </p:nvSpPr>
          <p:spPr>
            <a:xfrm>
              <a:off x="1439750" y="5109050"/>
              <a:ext cx="55575" cy="56400"/>
            </a:xfrm>
            <a:custGeom>
              <a:avLst/>
              <a:gdLst/>
              <a:ahLst/>
              <a:cxnLst/>
              <a:rect l="0" t="0" r="0" b="0"/>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2" name="Shape 622"/>
            <p:cNvSpPr/>
            <p:nvPr/>
          </p:nvSpPr>
          <p:spPr>
            <a:xfrm>
              <a:off x="1460800" y="5130075"/>
              <a:ext cx="11800" cy="16875"/>
            </a:xfrm>
            <a:custGeom>
              <a:avLst/>
              <a:gdLst/>
              <a:ahLst/>
              <a:cxnLst/>
              <a:rect l="0" t="0" r="0" b="0"/>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3" name="Shape 623"/>
            <p:cNvSpPr/>
            <p:nvPr/>
          </p:nvSpPr>
          <p:spPr>
            <a:xfrm>
              <a:off x="1419550" y="5171325"/>
              <a:ext cx="57275" cy="55575"/>
            </a:xfrm>
            <a:custGeom>
              <a:avLst/>
              <a:gdLst/>
              <a:ahLst/>
              <a:cxnLst/>
              <a:rect l="0" t="0" r="0" b="0"/>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4" name="Shape 624"/>
            <p:cNvSpPr/>
            <p:nvPr/>
          </p:nvSpPr>
          <p:spPr>
            <a:xfrm>
              <a:off x="1339600" y="5147750"/>
              <a:ext cx="21900" cy="19400"/>
            </a:xfrm>
            <a:custGeom>
              <a:avLst/>
              <a:gdLst/>
              <a:ahLst/>
              <a:cxnLst/>
              <a:rect l="0" t="0" r="0" b="0"/>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5" name="Shape 625"/>
            <p:cNvSpPr/>
            <p:nvPr/>
          </p:nvSpPr>
          <p:spPr>
            <a:xfrm>
              <a:off x="1377475" y="5118300"/>
              <a:ext cx="59775" cy="56425"/>
            </a:xfrm>
            <a:custGeom>
              <a:avLst/>
              <a:gdLst/>
              <a:ahLst/>
              <a:cxnLst/>
              <a:rect l="0" t="0" r="0" b="0"/>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6" name="Shape 626"/>
            <p:cNvSpPr/>
            <p:nvPr/>
          </p:nvSpPr>
          <p:spPr>
            <a:xfrm>
              <a:off x="1403575" y="5140175"/>
              <a:ext cx="16000" cy="16025"/>
            </a:xfrm>
            <a:custGeom>
              <a:avLst/>
              <a:gdLst/>
              <a:ahLst/>
              <a:cxnLst/>
              <a:rect l="0" t="0" r="0" b="0"/>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7" name="Shape 627"/>
            <p:cNvSpPr/>
            <p:nvPr/>
          </p:nvSpPr>
          <p:spPr>
            <a:xfrm>
              <a:off x="1543275" y="5153650"/>
              <a:ext cx="54750" cy="55575"/>
            </a:xfrm>
            <a:custGeom>
              <a:avLst/>
              <a:gdLst/>
              <a:ahLst/>
              <a:cxnLst/>
              <a:rect l="0" t="0" r="0" b="0"/>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8" name="Shape 628"/>
            <p:cNvSpPr/>
            <p:nvPr/>
          </p:nvSpPr>
          <p:spPr>
            <a:xfrm>
              <a:off x="1559275" y="5089675"/>
              <a:ext cx="58100" cy="58950"/>
            </a:xfrm>
            <a:custGeom>
              <a:avLst/>
              <a:gdLst/>
              <a:ahLst/>
              <a:cxnLst/>
              <a:rect l="0" t="0" r="0" b="0"/>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29" name="Shape 629"/>
            <p:cNvSpPr/>
            <p:nvPr/>
          </p:nvSpPr>
          <p:spPr>
            <a:xfrm>
              <a:off x="1584525" y="5112400"/>
              <a:ext cx="16025" cy="18550"/>
            </a:xfrm>
            <a:custGeom>
              <a:avLst/>
              <a:gdLst/>
              <a:ahLst/>
              <a:cxnLst/>
              <a:rect l="0" t="0" r="0" b="0"/>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0" name="Shape 630"/>
            <p:cNvSpPr/>
            <p:nvPr/>
          </p:nvSpPr>
          <p:spPr>
            <a:xfrm>
              <a:off x="1539925" y="5041700"/>
              <a:ext cx="10950" cy="50525"/>
            </a:xfrm>
            <a:custGeom>
              <a:avLst/>
              <a:gdLst/>
              <a:ahLst/>
              <a:cxnLst/>
              <a:rect l="0" t="0" r="0" b="0"/>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1" name="Shape 631"/>
            <p:cNvSpPr/>
            <p:nvPr/>
          </p:nvSpPr>
          <p:spPr>
            <a:xfrm>
              <a:off x="1521400" y="5122500"/>
              <a:ext cx="17700" cy="16875"/>
            </a:xfrm>
            <a:custGeom>
              <a:avLst/>
              <a:gdLst/>
              <a:ahLst/>
              <a:cxnLst/>
              <a:rect l="0" t="0" r="0" b="0"/>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2" name="Shape 632"/>
            <p:cNvSpPr/>
            <p:nvPr/>
          </p:nvSpPr>
          <p:spPr>
            <a:xfrm>
              <a:off x="1496150" y="5182275"/>
              <a:ext cx="21900" cy="16850"/>
            </a:xfrm>
            <a:custGeom>
              <a:avLst/>
              <a:gdLst/>
              <a:ahLst/>
              <a:cxnLst/>
              <a:rect l="0" t="0" r="0" b="0"/>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3" name="Shape 633"/>
            <p:cNvSpPr/>
            <p:nvPr/>
          </p:nvSpPr>
          <p:spPr>
            <a:xfrm>
              <a:off x="1498675" y="5098950"/>
              <a:ext cx="58100" cy="59775"/>
            </a:xfrm>
            <a:custGeom>
              <a:avLst/>
              <a:gdLst/>
              <a:ahLst/>
              <a:cxnLst/>
              <a:rect l="0" t="0" r="0" b="0"/>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4" name="Shape 634"/>
            <p:cNvSpPr/>
            <p:nvPr/>
          </p:nvSpPr>
          <p:spPr>
            <a:xfrm>
              <a:off x="1619050" y="5212575"/>
              <a:ext cx="9275" cy="56400"/>
            </a:xfrm>
            <a:custGeom>
              <a:avLst/>
              <a:gdLst/>
              <a:ahLst/>
              <a:cxnLst/>
              <a:rect l="0" t="0" r="0" b="0"/>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5" name="Shape 635"/>
            <p:cNvSpPr/>
            <p:nvPr/>
          </p:nvSpPr>
          <p:spPr>
            <a:xfrm>
              <a:off x="1136750" y="5042550"/>
              <a:ext cx="11800" cy="50525"/>
            </a:xfrm>
            <a:custGeom>
              <a:avLst/>
              <a:gdLst/>
              <a:ahLst/>
              <a:cxnLst/>
              <a:rect l="0" t="0" r="0" b="0"/>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6" name="Shape 636"/>
            <p:cNvSpPr/>
            <p:nvPr/>
          </p:nvSpPr>
          <p:spPr>
            <a:xfrm>
              <a:off x="1160325" y="5061050"/>
              <a:ext cx="16850" cy="22775"/>
            </a:xfrm>
            <a:custGeom>
              <a:avLst/>
              <a:gdLst/>
              <a:ahLst/>
              <a:cxnLst/>
              <a:rect l="0" t="0" r="0" b="0"/>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7" name="Shape 637"/>
            <p:cNvSpPr/>
            <p:nvPr/>
          </p:nvSpPr>
          <p:spPr>
            <a:xfrm>
              <a:off x="1103925" y="5181425"/>
              <a:ext cx="12650" cy="18550"/>
            </a:xfrm>
            <a:custGeom>
              <a:avLst/>
              <a:gdLst/>
              <a:ahLst/>
              <a:cxnLst/>
              <a:rect l="0" t="0" r="0" b="0"/>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8" name="Shape 638"/>
            <p:cNvSpPr/>
            <p:nvPr/>
          </p:nvSpPr>
          <p:spPr>
            <a:xfrm>
              <a:off x="1057625" y="5223500"/>
              <a:ext cx="57250" cy="63175"/>
            </a:xfrm>
            <a:custGeom>
              <a:avLst/>
              <a:gdLst/>
              <a:ahLst/>
              <a:cxnLst/>
              <a:rect l="0" t="0" r="0" b="0"/>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39" name="Shape 639"/>
            <p:cNvSpPr/>
            <p:nvPr/>
          </p:nvSpPr>
          <p:spPr>
            <a:xfrm>
              <a:off x="1204075" y="5109050"/>
              <a:ext cx="11825" cy="5075"/>
            </a:xfrm>
            <a:custGeom>
              <a:avLst/>
              <a:gdLst/>
              <a:ahLst/>
              <a:cxnLst/>
              <a:rect l="0" t="0" r="0" b="0"/>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0" name="Shape 640"/>
            <p:cNvSpPr/>
            <p:nvPr/>
          </p:nvSpPr>
          <p:spPr>
            <a:xfrm>
              <a:off x="1178825" y="5088000"/>
              <a:ext cx="58100" cy="57250"/>
            </a:xfrm>
            <a:custGeom>
              <a:avLst/>
              <a:gdLst/>
              <a:ahLst/>
              <a:cxnLst/>
              <a:rect l="0" t="0" r="0" b="0"/>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1" name="Shape 641"/>
            <p:cNvSpPr/>
            <p:nvPr/>
          </p:nvSpPr>
          <p:spPr>
            <a:xfrm>
              <a:off x="1202400" y="5112400"/>
              <a:ext cx="13500" cy="16025"/>
            </a:xfrm>
            <a:custGeom>
              <a:avLst/>
              <a:gdLst/>
              <a:ahLst/>
              <a:cxnLst/>
              <a:rect l="0" t="0" r="0" b="0"/>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2" name="Shape 642"/>
            <p:cNvSpPr/>
            <p:nvPr/>
          </p:nvSpPr>
          <p:spPr>
            <a:xfrm>
              <a:off x="1109800" y="5277375"/>
              <a:ext cx="58950" cy="64000"/>
            </a:xfrm>
            <a:custGeom>
              <a:avLst/>
              <a:gdLst/>
              <a:ahLst/>
              <a:cxnLst/>
              <a:rect l="0" t="0" r="0" b="0"/>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3" name="Shape 643"/>
            <p:cNvSpPr/>
            <p:nvPr/>
          </p:nvSpPr>
          <p:spPr>
            <a:xfrm>
              <a:off x="1660275" y="5133450"/>
              <a:ext cx="57275" cy="63150"/>
            </a:xfrm>
            <a:custGeom>
              <a:avLst/>
              <a:gdLst/>
              <a:ahLst/>
              <a:cxnLst/>
              <a:rect l="0" t="0" r="0" b="0"/>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4" name="Shape 644"/>
            <p:cNvSpPr/>
            <p:nvPr/>
          </p:nvSpPr>
          <p:spPr>
            <a:xfrm>
              <a:off x="1620725" y="5199100"/>
              <a:ext cx="60625" cy="69875"/>
            </a:xfrm>
            <a:custGeom>
              <a:avLst/>
              <a:gdLst/>
              <a:ahLst/>
              <a:cxnLst/>
              <a:rect l="0" t="0" r="0" b="0"/>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5" name="Shape 645"/>
            <p:cNvSpPr/>
            <p:nvPr/>
          </p:nvSpPr>
          <p:spPr>
            <a:xfrm>
              <a:off x="1201550" y="5226875"/>
              <a:ext cx="16025" cy="17700"/>
            </a:xfrm>
            <a:custGeom>
              <a:avLst/>
              <a:gdLst/>
              <a:ahLst/>
              <a:cxnLst/>
              <a:rect l="0" t="0" r="0" b="0"/>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6" name="Shape 646"/>
            <p:cNvSpPr/>
            <p:nvPr/>
          </p:nvSpPr>
          <p:spPr>
            <a:xfrm>
              <a:off x="1546650" y="5208350"/>
              <a:ext cx="73250" cy="67375"/>
            </a:xfrm>
            <a:custGeom>
              <a:avLst/>
              <a:gdLst/>
              <a:ahLst/>
              <a:cxnLst/>
              <a:rect l="0" t="0" r="0" b="0"/>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7" name="Shape 647"/>
            <p:cNvSpPr/>
            <p:nvPr/>
          </p:nvSpPr>
          <p:spPr>
            <a:xfrm>
              <a:off x="1246175" y="5223500"/>
              <a:ext cx="300500" cy="101875"/>
            </a:xfrm>
            <a:custGeom>
              <a:avLst/>
              <a:gdLst/>
              <a:ahLst/>
              <a:cxnLst/>
              <a:rect l="0" t="0" r="0" b="0"/>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8" name="Shape 648"/>
            <p:cNvSpPr/>
            <p:nvPr/>
          </p:nvSpPr>
          <p:spPr>
            <a:xfrm>
              <a:off x="1169575" y="5265600"/>
              <a:ext cx="79975" cy="69875"/>
            </a:xfrm>
            <a:custGeom>
              <a:avLst/>
              <a:gdLst/>
              <a:ahLst/>
              <a:cxnLst/>
              <a:rect l="0" t="0" r="0" b="0"/>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49" name="Shape 649"/>
            <p:cNvSpPr/>
            <p:nvPr/>
          </p:nvSpPr>
          <p:spPr>
            <a:xfrm>
              <a:off x="1418725" y="5052650"/>
              <a:ext cx="58100" cy="55575"/>
            </a:xfrm>
            <a:custGeom>
              <a:avLst/>
              <a:gdLst/>
              <a:ahLst/>
              <a:cxnLst/>
              <a:rect l="0" t="0" r="0" b="0"/>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0" name="Shape 650"/>
            <p:cNvSpPr/>
            <p:nvPr/>
          </p:nvSpPr>
          <p:spPr>
            <a:xfrm>
              <a:off x="1241125" y="5079575"/>
              <a:ext cx="55575" cy="55575"/>
            </a:xfrm>
            <a:custGeom>
              <a:avLst/>
              <a:gdLst/>
              <a:ahLst/>
              <a:cxnLst/>
              <a:rect l="0" t="0" r="0" b="0"/>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1" name="Shape 651"/>
            <p:cNvSpPr/>
            <p:nvPr/>
          </p:nvSpPr>
          <p:spPr>
            <a:xfrm>
              <a:off x="1318550" y="5092200"/>
              <a:ext cx="18550" cy="16025"/>
            </a:xfrm>
            <a:custGeom>
              <a:avLst/>
              <a:gdLst/>
              <a:ahLst/>
              <a:cxnLst/>
              <a:rect l="0" t="0" r="0" b="0"/>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2" name="Shape 652"/>
            <p:cNvSpPr/>
            <p:nvPr/>
          </p:nvSpPr>
          <p:spPr>
            <a:xfrm>
              <a:off x="1138425" y="5153650"/>
              <a:ext cx="55575" cy="57250"/>
            </a:xfrm>
            <a:custGeom>
              <a:avLst/>
              <a:gdLst/>
              <a:ahLst/>
              <a:cxnLst/>
              <a:rect l="0" t="0" r="0" b="0"/>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3" name="Shape 653"/>
            <p:cNvSpPr/>
            <p:nvPr/>
          </p:nvSpPr>
          <p:spPr>
            <a:xfrm>
              <a:off x="1238600" y="5087150"/>
              <a:ext cx="10950" cy="49700"/>
            </a:xfrm>
            <a:custGeom>
              <a:avLst/>
              <a:gdLst/>
              <a:ahLst/>
              <a:cxnLst/>
              <a:rect l="0" t="0" r="0" b="0"/>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4" name="Shape 654"/>
            <p:cNvSpPr/>
            <p:nvPr/>
          </p:nvSpPr>
          <p:spPr>
            <a:xfrm>
              <a:off x="1382525" y="5082950"/>
              <a:ext cx="12650" cy="16025"/>
            </a:xfrm>
            <a:custGeom>
              <a:avLst/>
              <a:gdLst/>
              <a:ahLst/>
              <a:cxnLst/>
              <a:rect l="0" t="0" r="0" b="0"/>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5" name="Shape 655"/>
            <p:cNvSpPr/>
            <p:nvPr/>
          </p:nvSpPr>
          <p:spPr>
            <a:xfrm>
              <a:off x="1298350" y="5071175"/>
              <a:ext cx="58950" cy="55575"/>
            </a:xfrm>
            <a:custGeom>
              <a:avLst/>
              <a:gdLst/>
              <a:ahLst/>
              <a:cxnLst/>
              <a:rect l="0" t="0" r="0" b="0"/>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6" name="Shape 656"/>
            <p:cNvSpPr/>
            <p:nvPr/>
          </p:nvSpPr>
          <p:spPr>
            <a:xfrm>
              <a:off x="1358125" y="5059375"/>
              <a:ext cx="58100" cy="63150"/>
            </a:xfrm>
            <a:custGeom>
              <a:avLst/>
              <a:gdLst/>
              <a:ahLst/>
              <a:cxnLst/>
              <a:rect l="0" t="0" r="0" b="0"/>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7" name="Shape 657"/>
            <p:cNvSpPr/>
            <p:nvPr/>
          </p:nvSpPr>
          <p:spPr>
            <a:xfrm>
              <a:off x="1262150" y="5100625"/>
              <a:ext cx="13500" cy="17700"/>
            </a:xfrm>
            <a:custGeom>
              <a:avLst/>
              <a:gdLst/>
              <a:ahLst/>
              <a:cxnLst/>
              <a:rect l="0" t="0" r="0" b="0"/>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8" name="Shape 658"/>
            <p:cNvSpPr/>
            <p:nvPr/>
          </p:nvSpPr>
          <p:spPr>
            <a:xfrm>
              <a:off x="1118225" y="5216775"/>
              <a:ext cx="57275" cy="55575"/>
            </a:xfrm>
            <a:custGeom>
              <a:avLst/>
              <a:gdLst/>
              <a:ahLst/>
              <a:cxnLst/>
              <a:rect l="0" t="0" r="0" b="0"/>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59" name="Shape 659"/>
            <p:cNvSpPr/>
            <p:nvPr/>
          </p:nvSpPr>
          <p:spPr>
            <a:xfrm>
              <a:off x="1162000" y="5176375"/>
              <a:ext cx="12650" cy="18550"/>
            </a:xfrm>
            <a:custGeom>
              <a:avLst/>
              <a:gdLst/>
              <a:ahLst/>
              <a:cxnLst/>
              <a:rect l="0" t="0" r="0" b="0"/>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60" name="Shape 660"/>
            <p:cNvSpPr/>
            <p:nvPr/>
          </p:nvSpPr>
          <p:spPr>
            <a:xfrm>
              <a:off x="1219225" y="5164600"/>
              <a:ext cx="16025" cy="22750"/>
            </a:xfrm>
            <a:custGeom>
              <a:avLst/>
              <a:gdLst/>
              <a:ahLst/>
              <a:cxnLst/>
              <a:rect l="0" t="0" r="0" b="0"/>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61" name="Shape 661"/>
            <p:cNvSpPr/>
            <p:nvPr/>
          </p:nvSpPr>
          <p:spPr>
            <a:xfrm>
              <a:off x="1140100" y="5236975"/>
              <a:ext cx="16875" cy="18550"/>
            </a:xfrm>
            <a:custGeom>
              <a:avLst/>
              <a:gdLst/>
              <a:ahLst/>
              <a:cxnLst/>
              <a:rect l="0" t="0" r="0" b="0"/>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62" name="Shape 662"/>
            <p:cNvSpPr/>
            <p:nvPr/>
          </p:nvSpPr>
          <p:spPr>
            <a:xfrm>
              <a:off x="1197350" y="5143550"/>
              <a:ext cx="58100" cy="60625"/>
            </a:xfrm>
            <a:custGeom>
              <a:avLst/>
              <a:gdLst/>
              <a:ahLst/>
              <a:cxnLst/>
              <a:rect l="0" t="0" r="0" b="0"/>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663" name="Shape 663"/>
            <p:cNvSpPr/>
            <p:nvPr/>
          </p:nvSpPr>
          <p:spPr>
            <a:xfrm>
              <a:off x="1178825" y="5206675"/>
              <a:ext cx="58950" cy="57250"/>
            </a:xfrm>
            <a:custGeom>
              <a:avLst/>
              <a:gdLst/>
              <a:ahLst/>
              <a:cxnLst/>
              <a:rect l="0" t="0" r="0" b="0"/>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grpSp>
      <p:sp>
        <p:nvSpPr>
          <p:cNvPr id="664" name="Shape 664"/>
          <p:cNvSpPr txBox="1">
            <a:spLocks noGrp="1"/>
          </p:cNvSpPr>
          <p:nvPr>
            <p:ph type="body" idx="1"/>
          </p:nvPr>
        </p:nvSpPr>
        <p:spPr>
          <a:xfrm>
            <a:off x="1832400" y="2653800"/>
            <a:ext cx="5479200" cy="1093199"/>
          </a:xfrm>
          <a:prstGeom prst="rect">
            <a:avLst/>
          </a:prstGeom>
        </p:spPr>
        <p:txBody>
          <a:bodyPr lIns="91425" tIns="91425" rIns="91425" bIns="91425" anchor="ctr" anchorCtr="0"/>
          <a:lstStyle>
            <a:lvl1pPr lvl="0" algn="ctr" rtl="0">
              <a:spcBef>
                <a:spcPts val="0"/>
              </a:spcBef>
              <a:buClr>
                <a:srgbClr val="F55D4B"/>
              </a:buClr>
              <a:buSzPct val="100000"/>
              <a:defRPr sz="2200" i="1">
                <a:solidFill>
                  <a:srgbClr val="F55D4B"/>
                </a:solidFill>
              </a:defRPr>
            </a:lvl1pPr>
            <a:lvl2pPr lvl="1" algn="ctr" rtl="0">
              <a:spcBef>
                <a:spcPts val="0"/>
              </a:spcBef>
              <a:buClr>
                <a:srgbClr val="F55D4B"/>
              </a:buClr>
              <a:defRPr i="1">
                <a:solidFill>
                  <a:srgbClr val="F55D4B"/>
                </a:solidFill>
              </a:defRPr>
            </a:lvl2pPr>
            <a:lvl3pPr lvl="2" algn="ctr" rtl="0">
              <a:spcBef>
                <a:spcPts val="0"/>
              </a:spcBef>
              <a:buClr>
                <a:srgbClr val="F55D4B"/>
              </a:buClr>
              <a:buSzPct val="100000"/>
              <a:defRPr sz="2200" i="1">
                <a:solidFill>
                  <a:srgbClr val="F55D4B"/>
                </a:solidFill>
              </a:defRPr>
            </a:lvl3pPr>
            <a:lvl4pPr lvl="3" algn="ctr" rtl="0">
              <a:spcBef>
                <a:spcPts val="0"/>
              </a:spcBef>
              <a:buClr>
                <a:srgbClr val="F55D4B"/>
              </a:buClr>
              <a:buSzPct val="100000"/>
              <a:defRPr sz="2200" i="1">
                <a:solidFill>
                  <a:srgbClr val="F55D4B"/>
                </a:solidFill>
              </a:defRPr>
            </a:lvl4pPr>
            <a:lvl5pPr lvl="4" algn="ctr" rtl="0">
              <a:spcBef>
                <a:spcPts val="0"/>
              </a:spcBef>
              <a:buClr>
                <a:srgbClr val="F55D4B"/>
              </a:buClr>
              <a:buSzPct val="100000"/>
              <a:defRPr sz="2200" i="1">
                <a:solidFill>
                  <a:srgbClr val="F55D4B"/>
                </a:solidFill>
              </a:defRPr>
            </a:lvl5pPr>
            <a:lvl6pPr lvl="5" algn="ctr" rtl="0">
              <a:spcBef>
                <a:spcPts val="0"/>
              </a:spcBef>
              <a:buClr>
                <a:srgbClr val="F55D4B"/>
              </a:buClr>
              <a:buSzPct val="100000"/>
              <a:defRPr sz="2200" i="1">
                <a:solidFill>
                  <a:srgbClr val="F55D4B"/>
                </a:solidFill>
              </a:defRPr>
            </a:lvl6pPr>
            <a:lvl7pPr lvl="6" algn="ctr" rtl="0">
              <a:spcBef>
                <a:spcPts val="0"/>
              </a:spcBef>
              <a:buClr>
                <a:srgbClr val="F55D4B"/>
              </a:buClr>
              <a:buSzPct val="100000"/>
              <a:defRPr sz="2200" i="1">
                <a:solidFill>
                  <a:srgbClr val="F55D4B"/>
                </a:solidFill>
              </a:defRPr>
            </a:lvl7pPr>
            <a:lvl8pPr lvl="7" algn="ctr" rtl="0">
              <a:spcBef>
                <a:spcPts val="0"/>
              </a:spcBef>
              <a:buClr>
                <a:srgbClr val="F55D4B"/>
              </a:buClr>
              <a:buSzPct val="100000"/>
              <a:defRPr sz="2200" i="1">
                <a:solidFill>
                  <a:srgbClr val="F55D4B"/>
                </a:solidFill>
              </a:defRPr>
            </a:lvl8pPr>
            <a:lvl9pPr lvl="8" algn="ctr">
              <a:spcBef>
                <a:spcPts val="0"/>
              </a:spcBef>
              <a:buClr>
                <a:srgbClr val="F55D4B"/>
              </a:buClr>
              <a:buSzPct val="100000"/>
              <a:defRPr sz="2200" i="1">
                <a:solidFill>
                  <a:srgbClr val="F55D4B"/>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65"/>
        <p:cNvGrpSpPr/>
        <p:nvPr/>
      </p:nvGrpSpPr>
      <p:grpSpPr>
        <a:xfrm>
          <a:off x="0" y="0"/>
          <a:ext cx="0" cy="0"/>
          <a:chOff x="0" y="0"/>
          <a:chExt cx="0" cy="0"/>
        </a:xfrm>
      </p:grpSpPr>
      <p:grpSp>
        <p:nvGrpSpPr>
          <p:cNvPr id="666" name="Shape 666"/>
          <p:cNvGrpSpPr/>
          <p:nvPr/>
        </p:nvGrpSpPr>
        <p:grpSpPr>
          <a:xfrm>
            <a:off x="138" y="104"/>
            <a:ext cx="9159994" cy="6870012"/>
            <a:chOff x="3843650" y="2891150"/>
            <a:chExt cx="3447625" cy="2585725"/>
          </a:xfrm>
        </p:grpSpPr>
        <p:sp>
          <p:nvSpPr>
            <p:cNvPr id="667" name="Shape 667"/>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68" name="Shape 668"/>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69" name="Shape 669"/>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0" name="Shape 670"/>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1" name="Shape 671"/>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2" name="Shape 672"/>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3" name="Shape 673"/>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4" name="Shape 674"/>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5" name="Shape 675"/>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6" name="Shape 676"/>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7" name="Shape 677"/>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8" name="Shape 678"/>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79" name="Shape 679"/>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0" name="Shape 680"/>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1" name="Shape 681"/>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2" name="Shape 682"/>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3" name="Shape 683"/>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4" name="Shape 684"/>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5" name="Shape 685"/>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6" name="Shape 686"/>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7" name="Shape 687"/>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8" name="Shape 688"/>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89" name="Shape 689"/>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0" name="Shape 690"/>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1" name="Shape 691"/>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2" name="Shape 692"/>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3" name="Shape 693"/>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4" name="Shape 694"/>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5" name="Shape 695"/>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6" name="Shape 696"/>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7" name="Shape 697"/>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8" name="Shape 698"/>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699" name="Shape 699"/>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0" name="Shape 700"/>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1" name="Shape 701"/>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2" name="Shape 702"/>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3" name="Shape 703"/>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4" name="Shape 704"/>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5" name="Shape 705"/>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6" name="Shape 706"/>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7" name="Shape 707"/>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8" name="Shape 708"/>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09" name="Shape 709"/>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0" name="Shape 710"/>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1" name="Shape 711"/>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2" name="Shape 712"/>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3" name="Shape 713"/>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4" name="Shape 714"/>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5" name="Shape 715"/>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6" name="Shape 716"/>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7" name="Shape 717"/>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8" name="Shape 718"/>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19" name="Shape 719"/>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0" name="Shape 720"/>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1" name="Shape 721"/>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2" name="Shape 722"/>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3" name="Shape 723"/>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4" name="Shape 724"/>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5" name="Shape 725"/>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6" name="Shape 726"/>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7" name="Shape 727"/>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8" name="Shape 728"/>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29" name="Shape 729"/>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0" name="Shape 730"/>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1" name="Shape 731"/>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2" name="Shape 732"/>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3" name="Shape 733"/>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4" name="Shape 734"/>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5" name="Shape 735"/>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6" name="Shape 736"/>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7" name="Shape 737"/>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8" name="Shape 738"/>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39" name="Shape 739"/>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0" name="Shape 740"/>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1" name="Shape 741"/>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2" name="Shape 742"/>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3" name="Shape 743"/>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4" name="Shape 744"/>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5" name="Shape 745"/>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6" name="Shape 746"/>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7" name="Shape 747"/>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8" name="Shape 748"/>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49" name="Shape 749"/>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0" name="Shape 750"/>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1" name="Shape 751"/>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2" name="Shape 752"/>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3" name="Shape 753"/>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4" name="Shape 754"/>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5" name="Shape 755"/>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6" name="Shape 756"/>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7" name="Shape 757"/>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8" name="Shape 758"/>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59" name="Shape 759"/>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0" name="Shape 760"/>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1" name="Shape 761"/>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2" name="Shape 762"/>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3" name="Shape 763"/>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4" name="Shape 764"/>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5" name="Shape 765"/>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6" name="Shape 766"/>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7" name="Shape 767"/>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8" name="Shape 768"/>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69" name="Shape 769"/>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0" name="Shape 770"/>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1" name="Shape 771"/>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2" name="Shape 772"/>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3" name="Shape 773"/>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4" name="Shape 774"/>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5" name="Shape 775"/>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6" name="Shape 776"/>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7" name="Shape 777"/>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8" name="Shape 778"/>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79" name="Shape 779"/>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0" name="Shape 780"/>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1" name="Shape 781"/>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2" name="Shape 782"/>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3" name="Shape 783"/>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4" name="Shape 784"/>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5" name="Shape 785"/>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6" name="Shape 786"/>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7" name="Shape 787"/>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8" name="Shape 788"/>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89" name="Shape 789"/>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0" name="Shape 790"/>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1" name="Shape 791"/>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2" name="Shape 792"/>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3" name="Shape 793"/>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4" name="Shape 794"/>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5" name="Shape 795"/>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6" name="Shape 796"/>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7" name="Shape 797"/>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8" name="Shape 798"/>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799" name="Shape 799"/>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0" name="Shape 800"/>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1" name="Shape 801"/>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2" name="Shape 802"/>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3" name="Shape 803"/>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4" name="Shape 804"/>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5" name="Shape 805"/>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6" name="Shape 806"/>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7" name="Shape 807"/>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8" name="Shape 808"/>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09" name="Shape 809"/>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0" name="Shape 810"/>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1" name="Shape 811"/>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2" name="Shape 812"/>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3" name="Shape 813"/>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4" name="Shape 814"/>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5" name="Shape 815"/>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6" name="Shape 816"/>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7" name="Shape 817"/>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8" name="Shape 818"/>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19" name="Shape 819"/>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0" name="Shape 820"/>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1" name="Shape 821"/>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2" name="Shape 822"/>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3" name="Shape 823"/>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4" name="Shape 824"/>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5" name="Shape 825"/>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6" name="Shape 826"/>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7" name="Shape 827"/>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8" name="Shape 828"/>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29" name="Shape 829"/>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0" name="Shape 830"/>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1" name="Shape 831"/>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2" name="Shape 832"/>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3" name="Shape 833"/>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4" name="Shape 834"/>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5" name="Shape 835"/>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6" name="Shape 836"/>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7" name="Shape 837"/>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8" name="Shape 838"/>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39" name="Shape 839"/>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40" name="Shape 840"/>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grpSp>
      <p:sp>
        <p:nvSpPr>
          <p:cNvPr id="841" name="Shape 841"/>
          <p:cNvSpPr txBox="1">
            <a:spLocks noGrp="1"/>
          </p:cNvSpPr>
          <p:nvPr>
            <p:ph type="title"/>
          </p:nvPr>
        </p:nvSpPr>
        <p:spPr>
          <a:xfrm>
            <a:off x="1131750" y="830700"/>
            <a:ext cx="6880499" cy="777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42" name="Shape 842"/>
          <p:cNvSpPr txBox="1">
            <a:spLocks noGrp="1"/>
          </p:cNvSpPr>
          <p:nvPr>
            <p:ph type="body" idx="1"/>
          </p:nvPr>
        </p:nvSpPr>
        <p:spPr>
          <a:xfrm>
            <a:off x="1131750" y="1750400"/>
            <a:ext cx="6880499" cy="4664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43"/>
        <p:cNvGrpSpPr/>
        <p:nvPr/>
      </p:nvGrpSpPr>
      <p:grpSpPr>
        <a:xfrm>
          <a:off x="0" y="0"/>
          <a:ext cx="0" cy="0"/>
          <a:chOff x="0" y="0"/>
          <a:chExt cx="0" cy="0"/>
        </a:xfrm>
      </p:grpSpPr>
      <p:grpSp>
        <p:nvGrpSpPr>
          <p:cNvPr id="844" name="Shape 844"/>
          <p:cNvGrpSpPr/>
          <p:nvPr/>
        </p:nvGrpSpPr>
        <p:grpSpPr>
          <a:xfrm>
            <a:off x="138" y="104"/>
            <a:ext cx="9159994" cy="6870012"/>
            <a:chOff x="3843650" y="2891150"/>
            <a:chExt cx="3447625" cy="2585725"/>
          </a:xfrm>
        </p:grpSpPr>
        <p:sp>
          <p:nvSpPr>
            <p:cNvPr id="845" name="Shape 845"/>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46" name="Shape 846"/>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47" name="Shape 847"/>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48" name="Shape 848"/>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49" name="Shape 849"/>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0" name="Shape 850"/>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1" name="Shape 851"/>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2" name="Shape 852"/>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3" name="Shape 853"/>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4" name="Shape 854"/>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5" name="Shape 855"/>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6" name="Shape 856"/>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7" name="Shape 857"/>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8" name="Shape 858"/>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59" name="Shape 859"/>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0" name="Shape 860"/>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1" name="Shape 861"/>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2" name="Shape 862"/>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3" name="Shape 863"/>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4" name="Shape 864"/>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5" name="Shape 865"/>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6" name="Shape 866"/>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7" name="Shape 867"/>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8" name="Shape 868"/>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69" name="Shape 869"/>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0" name="Shape 870"/>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1" name="Shape 871"/>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2" name="Shape 872"/>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3" name="Shape 873"/>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4" name="Shape 874"/>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5" name="Shape 875"/>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6" name="Shape 876"/>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7" name="Shape 877"/>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8" name="Shape 878"/>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79" name="Shape 879"/>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0" name="Shape 880"/>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1" name="Shape 881"/>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2" name="Shape 882"/>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3" name="Shape 883"/>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4" name="Shape 884"/>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5" name="Shape 885"/>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6" name="Shape 886"/>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7" name="Shape 887"/>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8" name="Shape 888"/>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89" name="Shape 889"/>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0" name="Shape 890"/>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1" name="Shape 891"/>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2" name="Shape 892"/>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3" name="Shape 893"/>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4" name="Shape 894"/>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5" name="Shape 895"/>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6" name="Shape 896"/>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7" name="Shape 897"/>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8" name="Shape 898"/>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899" name="Shape 899"/>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0" name="Shape 900"/>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1" name="Shape 901"/>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2" name="Shape 902"/>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3" name="Shape 903"/>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4" name="Shape 904"/>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5" name="Shape 905"/>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6" name="Shape 906"/>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7" name="Shape 907"/>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8" name="Shape 908"/>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09" name="Shape 909"/>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0" name="Shape 910"/>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1" name="Shape 911"/>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2" name="Shape 912"/>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3" name="Shape 913"/>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4" name="Shape 914"/>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5" name="Shape 915"/>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6" name="Shape 916"/>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7" name="Shape 917"/>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8" name="Shape 918"/>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19" name="Shape 919"/>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0" name="Shape 920"/>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1" name="Shape 921"/>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2" name="Shape 922"/>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3" name="Shape 923"/>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4" name="Shape 924"/>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5" name="Shape 925"/>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6" name="Shape 926"/>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7" name="Shape 927"/>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8" name="Shape 928"/>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29" name="Shape 929"/>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0" name="Shape 930"/>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1" name="Shape 931"/>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2" name="Shape 932"/>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3" name="Shape 933"/>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4" name="Shape 934"/>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5" name="Shape 935"/>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6" name="Shape 936"/>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7" name="Shape 937"/>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8" name="Shape 938"/>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39" name="Shape 939"/>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0" name="Shape 940"/>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1" name="Shape 941"/>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2" name="Shape 942"/>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3" name="Shape 943"/>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4" name="Shape 944"/>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5" name="Shape 945"/>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6" name="Shape 946"/>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7" name="Shape 947"/>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8" name="Shape 948"/>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49" name="Shape 949"/>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0" name="Shape 950"/>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1" name="Shape 951"/>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2" name="Shape 952"/>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3" name="Shape 953"/>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4" name="Shape 954"/>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5" name="Shape 955"/>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6" name="Shape 956"/>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7" name="Shape 957"/>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8" name="Shape 958"/>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59" name="Shape 959"/>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0" name="Shape 960"/>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1" name="Shape 961"/>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2" name="Shape 962"/>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3" name="Shape 963"/>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4" name="Shape 964"/>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5" name="Shape 965"/>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6" name="Shape 966"/>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7" name="Shape 967"/>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8" name="Shape 968"/>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69" name="Shape 969"/>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0" name="Shape 970"/>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1" name="Shape 971"/>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2" name="Shape 972"/>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3" name="Shape 973"/>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4" name="Shape 974"/>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5" name="Shape 975"/>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6" name="Shape 976"/>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7" name="Shape 977"/>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8" name="Shape 978"/>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79" name="Shape 979"/>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0" name="Shape 980"/>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1" name="Shape 981"/>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2" name="Shape 982"/>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3" name="Shape 983"/>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4" name="Shape 984"/>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5" name="Shape 985"/>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6" name="Shape 986"/>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7" name="Shape 987"/>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8" name="Shape 988"/>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89" name="Shape 989"/>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0" name="Shape 990"/>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1" name="Shape 991"/>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2" name="Shape 992"/>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3" name="Shape 993"/>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4" name="Shape 994"/>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5" name="Shape 995"/>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6" name="Shape 996"/>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7" name="Shape 997"/>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8" name="Shape 998"/>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999" name="Shape 999"/>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0" name="Shape 1000"/>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1" name="Shape 1001"/>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2" name="Shape 1002"/>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3" name="Shape 1003"/>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4" name="Shape 1004"/>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5" name="Shape 1005"/>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6" name="Shape 1006"/>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7" name="Shape 1007"/>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8" name="Shape 1008"/>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09" name="Shape 1009"/>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0" name="Shape 1010"/>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1" name="Shape 1011"/>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2" name="Shape 1012"/>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3" name="Shape 1013"/>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4" name="Shape 1014"/>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5" name="Shape 1015"/>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6" name="Shape 1016"/>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7" name="Shape 1017"/>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18" name="Shape 1018"/>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grpSp>
      <p:sp>
        <p:nvSpPr>
          <p:cNvPr id="1019" name="Shape 1019"/>
          <p:cNvSpPr txBox="1">
            <a:spLocks noGrp="1"/>
          </p:cNvSpPr>
          <p:nvPr>
            <p:ph type="title"/>
          </p:nvPr>
        </p:nvSpPr>
        <p:spPr>
          <a:xfrm>
            <a:off x="1131750" y="830700"/>
            <a:ext cx="6880499" cy="777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20" name="Shape 1020"/>
          <p:cNvSpPr txBox="1">
            <a:spLocks noGrp="1"/>
          </p:cNvSpPr>
          <p:nvPr>
            <p:ph type="body" idx="1"/>
          </p:nvPr>
        </p:nvSpPr>
        <p:spPr>
          <a:xfrm>
            <a:off x="1131725" y="1773150"/>
            <a:ext cx="3339599" cy="4642199"/>
          </a:xfrm>
          <a:prstGeom prst="rect">
            <a:avLst/>
          </a:prstGeom>
        </p:spPr>
        <p:txBody>
          <a:bodyPr lIns="91425" tIns="91425" rIns="91425" bIns="91425" anchor="t" anchorCtr="0"/>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1021" name="Shape 1021"/>
          <p:cNvSpPr txBox="1">
            <a:spLocks noGrp="1"/>
          </p:cNvSpPr>
          <p:nvPr>
            <p:ph type="body" idx="2"/>
          </p:nvPr>
        </p:nvSpPr>
        <p:spPr>
          <a:xfrm>
            <a:off x="4672553" y="1773150"/>
            <a:ext cx="3339599" cy="4642199"/>
          </a:xfrm>
          <a:prstGeom prst="rect">
            <a:avLst/>
          </a:prstGeom>
        </p:spPr>
        <p:txBody>
          <a:bodyPr lIns="91425" tIns="91425" rIns="91425" bIns="91425" anchor="t" anchorCtr="0"/>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022"/>
        <p:cNvGrpSpPr/>
        <p:nvPr/>
      </p:nvGrpSpPr>
      <p:grpSpPr>
        <a:xfrm>
          <a:off x="0" y="0"/>
          <a:ext cx="0" cy="0"/>
          <a:chOff x="0" y="0"/>
          <a:chExt cx="0" cy="0"/>
        </a:xfrm>
      </p:grpSpPr>
      <p:grpSp>
        <p:nvGrpSpPr>
          <p:cNvPr id="1023" name="Shape 1023"/>
          <p:cNvGrpSpPr/>
          <p:nvPr/>
        </p:nvGrpSpPr>
        <p:grpSpPr>
          <a:xfrm>
            <a:off x="138" y="104"/>
            <a:ext cx="9159994" cy="6870012"/>
            <a:chOff x="3843650" y="2891150"/>
            <a:chExt cx="3447625" cy="2585725"/>
          </a:xfrm>
        </p:grpSpPr>
        <p:sp>
          <p:nvSpPr>
            <p:cNvPr id="1024" name="Shape 1024"/>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25" name="Shape 1025"/>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26" name="Shape 1026"/>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27" name="Shape 1027"/>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28" name="Shape 1028"/>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29" name="Shape 1029"/>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0" name="Shape 1030"/>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1" name="Shape 1031"/>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2" name="Shape 1032"/>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3" name="Shape 1033"/>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4" name="Shape 1034"/>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5" name="Shape 1035"/>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6" name="Shape 1036"/>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7" name="Shape 1037"/>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8" name="Shape 1038"/>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39" name="Shape 1039"/>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0" name="Shape 1040"/>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1" name="Shape 1041"/>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2" name="Shape 1042"/>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3" name="Shape 1043"/>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4" name="Shape 1044"/>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5" name="Shape 1045"/>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6" name="Shape 1046"/>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7" name="Shape 1047"/>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8" name="Shape 1048"/>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49" name="Shape 1049"/>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0" name="Shape 1050"/>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1" name="Shape 1051"/>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2" name="Shape 1052"/>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3" name="Shape 1053"/>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4" name="Shape 1054"/>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5" name="Shape 1055"/>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6" name="Shape 1056"/>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7" name="Shape 1057"/>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8" name="Shape 1058"/>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59" name="Shape 1059"/>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0" name="Shape 1060"/>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1" name="Shape 1061"/>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2" name="Shape 1062"/>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3" name="Shape 1063"/>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4" name="Shape 1064"/>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5" name="Shape 1065"/>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6" name="Shape 1066"/>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7" name="Shape 1067"/>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8" name="Shape 1068"/>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69" name="Shape 1069"/>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0" name="Shape 1070"/>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1" name="Shape 1071"/>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2" name="Shape 1072"/>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3" name="Shape 1073"/>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4" name="Shape 1074"/>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5" name="Shape 1075"/>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6" name="Shape 1076"/>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7" name="Shape 1077"/>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8" name="Shape 1078"/>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79" name="Shape 1079"/>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0" name="Shape 1080"/>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1" name="Shape 1081"/>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2" name="Shape 1082"/>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3" name="Shape 1083"/>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4" name="Shape 1084"/>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5" name="Shape 1085"/>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6" name="Shape 1086"/>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7" name="Shape 1087"/>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8" name="Shape 1088"/>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89" name="Shape 1089"/>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0" name="Shape 1090"/>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1" name="Shape 1091"/>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2" name="Shape 1092"/>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3" name="Shape 1093"/>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4" name="Shape 1094"/>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5" name="Shape 1095"/>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6" name="Shape 1096"/>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7" name="Shape 1097"/>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8" name="Shape 1098"/>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099" name="Shape 1099"/>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0" name="Shape 1100"/>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1" name="Shape 1101"/>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2" name="Shape 1102"/>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3" name="Shape 1103"/>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4" name="Shape 1104"/>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5" name="Shape 1105"/>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6" name="Shape 1106"/>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7" name="Shape 1107"/>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8" name="Shape 1108"/>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09" name="Shape 1109"/>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0" name="Shape 1110"/>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1" name="Shape 1111"/>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2" name="Shape 1112"/>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3" name="Shape 1113"/>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4" name="Shape 1114"/>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5" name="Shape 1115"/>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6" name="Shape 1116"/>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7" name="Shape 1117"/>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8" name="Shape 1118"/>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19" name="Shape 1119"/>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0" name="Shape 1120"/>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1" name="Shape 1121"/>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2" name="Shape 1122"/>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3" name="Shape 1123"/>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4" name="Shape 1124"/>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5" name="Shape 1125"/>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6" name="Shape 1126"/>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7" name="Shape 1127"/>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8" name="Shape 1128"/>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29" name="Shape 1129"/>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0" name="Shape 1130"/>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1" name="Shape 1131"/>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2" name="Shape 1132"/>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3" name="Shape 1133"/>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4" name="Shape 1134"/>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5" name="Shape 1135"/>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6" name="Shape 1136"/>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7" name="Shape 1137"/>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8" name="Shape 1138"/>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39" name="Shape 1139"/>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0" name="Shape 1140"/>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1" name="Shape 1141"/>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2" name="Shape 1142"/>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3" name="Shape 1143"/>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4" name="Shape 1144"/>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5" name="Shape 1145"/>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6" name="Shape 1146"/>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7" name="Shape 1147"/>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8" name="Shape 1148"/>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49" name="Shape 1149"/>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0" name="Shape 1150"/>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1" name="Shape 1151"/>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2" name="Shape 1152"/>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3" name="Shape 1153"/>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4" name="Shape 1154"/>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5" name="Shape 1155"/>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6" name="Shape 1156"/>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7" name="Shape 1157"/>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8" name="Shape 1158"/>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59" name="Shape 1159"/>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0" name="Shape 1160"/>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1" name="Shape 1161"/>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2" name="Shape 1162"/>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3" name="Shape 1163"/>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4" name="Shape 1164"/>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5" name="Shape 1165"/>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6" name="Shape 1166"/>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7" name="Shape 1167"/>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8" name="Shape 1168"/>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69" name="Shape 1169"/>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0" name="Shape 1170"/>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1" name="Shape 1171"/>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2" name="Shape 1172"/>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3" name="Shape 1173"/>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4" name="Shape 1174"/>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5" name="Shape 1175"/>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6" name="Shape 1176"/>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7" name="Shape 1177"/>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8" name="Shape 1178"/>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79" name="Shape 1179"/>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0" name="Shape 1180"/>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1" name="Shape 1181"/>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2" name="Shape 1182"/>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3" name="Shape 1183"/>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4" name="Shape 1184"/>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5" name="Shape 1185"/>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6" name="Shape 1186"/>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7" name="Shape 1187"/>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8" name="Shape 1188"/>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89" name="Shape 1189"/>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0" name="Shape 1190"/>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1" name="Shape 1191"/>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2" name="Shape 1192"/>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3" name="Shape 1193"/>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4" name="Shape 1194"/>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5" name="Shape 1195"/>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6" name="Shape 1196"/>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sp>
          <p:nvSpPr>
            <p:cNvPr id="1197" name="Shape 1197"/>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lIns="117025" tIns="117025" rIns="117025" bIns="117025" anchor="ctr" anchorCtr="0">
              <a:noAutofit/>
            </a:bodyPr>
            <a:lstStyle/>
            <a:p>
              <a:pPr lvl="0">
                <a:spcBef>
                  <a:spcPts val="0"/>
                </a:spcBef>
                <a:buNone/>
              </a:pPr>
              <a:endParaRPr/>
            </a:p>
          </p:txBody>
        </p:sp>
      </p:grpSp>
      <p:sp>
        <p:nvSpPr>
          <p:cNvPr id="1198" name="Shape 1198"/>
          <p:cNvSpPr txBox="1">
            <a:spLocks noGrp="1"/>
          </p:cNvSpPr>
          <p:nvPr>
            <p:ph type="title"/>
          </p:nvPr>
        </p:nvSpPr>
        <p:spPr>
          <a:xfrm>
            <a:off x="1131750" y="830700"/>
            <a:ext cx="6880499" cy="7770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99" name="Shape 1199"/>
          <p:cNvSpPr txBox="1">
            <a:spLocks noGrp="1"/>
          </p:cNvSpPr>
          <p:nvPr>
            <p:ph type="body" idx="1"/>
          </p:nvPr>
        </p:nvSpPr>
        <p:spPr>
          <a:xfrm>
            <a:off x="977300" y="1705425"/>
            <a:ext cx="2296500" cy="47100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00" name="Shape 1200"/>
          <p:cNvSpPr txBox="1">
            <a:spLocks noGrp="1"/>
          </p:cNvSpPr>
          <p:nvPr>
            <p:ph type="body" idx="2"/>
          </p:nvPr>
        </p:nvSpPr>
        <p:spPr>
          <a:xfrm>
            <a:off x="3391602" y="1705425"/>
            <a:ext cx="2296500" cy="47100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01" name="Shape 1201"/>
          <p:cNvSpPr txBox="1">
            <a:spLocks noGrp="1"/>
          </p:cNvSpPr>
          <p:nvPr>
            <p:ph type="body" idx="3"/>
          </p:nvPr>
        </p:nvSpPr>
        <p:spPr>
          <a:xfrm>
            <a:off x="5805905" y="1705425"/>
            <a:ext cx="2296500" cy="47100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86"/>
        <p:cNvGrpSpPr/>
        <p:nvPr/>
      </p:nvGrpSpPr>
      <p:grpSpPr>
        <a:xfrm>
          <a:off x="0" y="0"/>
          <a:ext cx="0" cy="0"/>
          <a:chOff x="0" y="0"/>
          <a:chExt cx="0" cy="0"/>
        </a:xfrm>
      </p:grpSpPr>
      <p:grpSp>
        <p:nvGrpSpPr>
          <p:cNvPr id="1487" name="Shape 1487"/>
          <p:cNvGrpSpPr/>
          <p:nvPr/>
        </p:nvGrpSpPr>
        <p:grpSpPr>
          <a:xfrm>
            <a:off x="1" y="4"/>
            <a:ext cx="9152064" cy="6864065"/>
            <a:chOff x="328725" y="238125"/>
            <a:chExt cx="3447625" cy="2585725"/>
          </a:xfrm>
        </p:grpSpPr>
        <p:sp>
          <p:nvSpPr>
            <p:cNvPr id="1488" name="Shape 1488"/>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89" name="Shape 1489"/>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0" name="Shape 1490"/>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1" name="Shape 1491"/>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2" name="Shape 1492"/>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3" name="Shape 1493"/>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4" name="Shape 1494"/>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5" name="Shape 1495"/>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6" name="Shape 1496"/>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7" name="Shape 1497"/>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8" name="Shape 1498"/>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499" name="Shape 1499"/>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0" name="Shape 1500"/>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1" name="Shape 1501"/>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2" name="Shape 1502"/>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3" name="Shape 1503"/>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4" name="Shape 1504"/>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5" name="Shape 1505"/>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6" name="Shape 1506"/>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7" name="Shape 1507"/>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8" name="Shape 1508"/>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09" name="Shape 1509"/>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0" name="Shape 1510"/>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1" name="Shape 1511"/>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2" name="Shape 1512"/>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3" name="Shape 1513"/>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4" name="Shape 1514"/>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5" name="Shape 1515"/>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6" name="Shape 1516"/>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7" name="Shape 1517"/>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8" name="Shape 1518"/>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19" name="Shape 1519"/>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0" name="Shape 1520"/>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1" name="Shape 1521"/>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2" name="Shape 1522"/>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3" name="Shape 1523"/>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4" name="Shape 1524"/>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5" name="Shape 1525"/>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6" name="Shape 1526"/>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7" name="Shape 1527"/>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8" name="Shape 1528"/>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29" name="Shape 1529"/>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0" name="Shape 1530"/>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1" name="Shape 1531"/>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2" name="Shape 1532"/>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3" name="Shape 1533"/>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4" name="Shape 1534"/>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5" name="Shape 1535"/>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6" name="Shape 1536"/>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7" name="Shape 1537"/>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8" name="Shape 1538"/>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39" name="Shape 1539"/>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0" name="Shape 1540"/>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1" name="Shape 1541"/>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2" name="Shape 1542"/>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3" name="Shape 1543"/>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4" name="Shape 1544"/>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5" name="Shape 1545"/>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6" name="Shape 1546"/>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7" name="Shape 1547"/>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8" name="Shape 1548"/>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49" name="Shape 1549"/>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0" name="Shape 1550"/>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1" name="Shape 1551"/>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2" name="Shape 1552"/>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3" name="Shape 1553"/>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4" name="Shape 1554"/>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5" name="Shape 1555"/>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6" name="Shape 1556"/>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7" name="Shape 1557"/>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8" name="Shape 1558"/>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59" name="Shape 1559"/>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0" name="Shape 1560"/>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1" name="Shape 1561"/>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2" name="Shape 1562"/>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3" name="Shape 1563"/>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4" name="Shape 1564"/>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5" name="Shape 1565"/>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6" name="Shape 1566"/>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7" name="Shape 1567"/>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8" name="Shape 1568"/>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69" name="Shape 1569"/>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0" name="Shape 1570"/>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1" name="Shape 1571"/>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2" name="Shape 1572"/>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3" name="Shape 1573"/>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4" name="Shape 1574"/>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5" name="Shape 1575"/>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6" name="Shape 1576"/>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7" name="Shape 1577"/>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8" name="Shape 1578"/>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79" name="Shape 1579"/>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0" name="Shape 1580"/>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1" name="Shape 1581"/>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2" name="Shape 1582"/>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3" name="Shape 1583"/>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4" name="Shape 1584"/>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5" name="Shape 1585"/>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6" name="Shape 1586"/>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7" name="Shape 1587"/>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8" name="Shape 1588"/>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89" name="Shape 1589"/>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90" name="Shape 1590"/>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sp>
          <p:nvSpPr>
            <p:cNvPr id="1591" name="Shape 1591"/>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95A5A6"/>
            </a:solidFill>
            <a:ln>
              <a:noFill/>
            </a:ln>
          </p:spPr>
          <p:txBody>
            <a:bodyPr lIns="117025" tIns="117025" rIns="117025" bIns="117025" anchor="ctr" anchorCtr="0">
              <a:noAutofit/>
            </a:bodyPr>
            <a:lstStyle/>
            <a:p>
              <a:pPr lvl="0">
                <a:spcBef>
                  <a:spcPts val="0"/>
                </a:spcBef>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color">
    <p:bg>
      <p:bgPr>
        <a:solidFill>
          <a:srgbClr val="F55D4B"/>
        </a:solidFill>
        <a:effectLst/>
      </p:bgPr>
    </p:bg>
    <p:spTree>
      <p:nvGrpSpPr>
        <p:cNvPr id="1" name="Shape 1698"/>
        <p:cNvGrpSpPr/>
        <p:nvPr/>
      </p:nvGrpSpPr>
      <p:grpSpPr>
        <a:xfrm>
          <a:off x="0" y="0"/>
          <a:ext cx="0" cy="0"/>
          <a:chOff x="0" y="0"/>
          <a:chExt cx="0" cy="0"/>
        </a:xfrm>
      </p:grpSpPr>
      <p:grpSp>
        <p:nvGrpSpPr>
          <p:cNvPr id="1699" name="Shape 1699"/>
          <p:cNvGrpSpPr/>
          <p:nvPr/>
        </p:nvGrpSpPr>
        <p:grpSpPr>
          <a:xfrm>
            <a:off x="1" y="4"/>
            <a:ext cx="9152064" cy="6864065"/>
            <a:chOff x="328725" y="238125"/>
            <a:chExt cx="3447625" cy="2585725"/>
          </a:xfrm>
        </p:grpSpPr>
        <p:sp>
          <p:nvSpPr>
            <p:cNvPr id="1700" name="Shape 1700"/>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1" name="Shape 1701"/>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2" name="Shape 1702"/>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3" name="Shape 1703"/>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4" name="Shape 1704"/>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5" name="Shape 1705"/>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6" name="Shape 1706"/>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7" name="Shape 1707"/>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8" name="Shape 1708"/>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9" name="Shape 1709"/>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0" name="Shape 1710"/>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1" name="Shape 1711"/>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2" name="Shape 1712"/>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3" name="Shape 1713"/>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4" name="Shape 1714"/>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5" name="Shape 1715"/>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6" name="Shape 1716"/>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7" name="Shape 1717"/>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8" name="Shape 1718"/>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9" name="Shape 1719"/>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0" name="Shape 1720"/>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1" name="Shape 1721"/>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2" name="Shape 1722"/>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3" name="Shape 1723"/>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4" name="Shape 1724"/>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5" name="Shape 1725"/>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6" name="Shape 1726"/>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7" name="Shape 1727"/>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8" name="Shape 1728"/>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9" name="Shape 1729"/>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0" name="Shape 1730"/>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1" name="Shape 1731"/>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2" name="Shape 1732"/>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3" name="Shape 1733"/>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4" name="Shape 1734"/>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5" name="Shape 1735"/>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6" name="Shape 1736"/>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7" name="Shape 1737"/>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8" name="Shape 1738"/>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9" name="Shape 1739"/>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0" name="Shape 1740"/>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1" name="Shape 1741"/>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2" name="Shape 1742"/>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3" name="Shape 1743"/>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4" name="Shape 1744"/>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5" name="Shape 1745"/>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6" name="Shape 1746"/>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7" name="Shape 1747"/>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8" name="Shape 1748"/>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9" name="Shape 1749"/>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0" name="Shape 1750"/>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1" name="Shape 1751"/>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2" name="Shape 1752"/>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3" name="Shape 1753"/>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4" name="Shape 1754"/>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5" name="Shape 1755"/>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6" name="Shape 1756"/>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7" name="Shape 1757"/>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8" name="Shape 1758"/>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9" name="Shape 1759"/>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0" name="Shape 1760"/>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1" name="Shape 1761"/>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2" name="Shape 1762"/>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3" name="Shape 1763"/>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4" name="Shape 1764"/>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5" name="Shape 1765"/>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6" name="Shape 1766"/>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7" name="Shape 1767"/>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8" name="Shape 1768"/>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9" name="Shape 1769"/>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0" name="Shape 1770"/>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1" name="Shape 1771"/>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2" name="Shape 1772"/>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3" name="Shape 1773"/>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4" name="Shape 1774"/>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5" name="Shape 1775"/>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6" name="Shape 1776"/>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7" name="Shape 1777"/>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8" name="Shape 1778"/>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9" name="Shape 1779"/>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0" name="Shape 1780"/>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1" name="Shape 1781"/>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2" name="Shape 1782"/>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3" name="Shape 1783"/>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4" name="Shape 1784"/>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5" name="Shape 1785"/>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6" name="Shape 1786"/>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7" name="Shape 1787"/>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8" name="Shape 1788"/>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9" name="Shape 1789"/>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0" name="Shape 1790"/>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1" name="Shape 1791"/>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2" name="Shape 1792"/>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3" name="Shape 1793"/>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4" name="Shape 1794"/>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5" name="Shape 1795"/>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6" name="Shape 1796"/>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7" name="Shape 1797"/>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8" name="Shape 1798"/>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9" name="Shape 1799"/>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0" name="Shape 1800"/>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1" name="Shape 1801"/>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2" name="Shape 1802"/>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3" name="Shape 1803"/>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31750" y="983100"/>
            <a:ext cx="6880499" cy="777000"/>
          </a:xfrm>
          <a:prstGeom prst="rect">
            <a:avLst/>
          </a:prstGeom>
          <a:noFill/>
          <a:ln>
            <a:noFill/>
          </a:ln>
        </p:spPr>
        <p:txBody>
          <a:bodyPr lIns="91425" tIns="91425" rIns="91425" bIns="91425" anchor="b" anchorCtr="0"/>
          <a:lstStyle>
            <a:lvl1pPr lvl="0"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1pPr>
            <a:lvl2pPr lvl="1"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2pPr>
            <a:lvl3pPr lvl="2"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3pPr>
            <a:lvl4pPr lvl="3"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4pPr>
            <a:lvl5pPr lvl="4"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5pPr>
            <a:lvl6pPr lvl="5"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6pPr>
            <a:lvl7pPr lvl="6"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7pPr>
            <a:lvl8pPr lvl="7"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8pPr>
            <a:lvl9pPr lvl="8"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1131750" y="1902800"/>
            <a:ext cx="6880499" cy="4664999"/>
          </a:xfrm>
          <a:prstGeom prst="rect">
            <a:avLst/>
          </a:prstGeom>
          <a:noFill/>
          <a:ln>
            <a:noFill/>
          </a:ln>
        </p:spPr>
        <p:txBody>
          <a:bodyPr lIns="91425" tIns="91425" rIns="91425" bIns="91425" anchor="t" anchorCtr="0"/>
          <a:lstStyle>
            <a:lvl1pPr lvl="0">
              <a:spcBef>
                <a:spcPts val="600"/>
              </a:spcBef>
              <a:buClr>
                <a:srgbClr val="2C3E50"/>
              </a:buClr>
              <a:buSzPct val="100000"/>
              <a:buFont typeface="Merriweather"/>
              <a:buChar char="✖"/>
              <a:defRPr sz="2600">
                <a:solidFill>
                  <a:srgbClr val="2C3E50"/>
                </a:solidFill>
                <a:latin typeface="Merriweather"/>
                <a:ea typeface="Merriweather"/>
                <a:cs typeface="Merriweather"/>
                <a:sym typeface="Merriweather"/>
              </a:defRPr>
            </a:lvl1pPr>
            <a:lvl2pPr lvl="1">
              <a:spcBef>
                <a:spcPts val="480"/>
              </a:spcBef>
              <a:buClr>
                <a:srgbClr val="2C3E50"/>
              </a:buClr>
              <a:buSzPct val="100000"/>
              <a:buFont typeface="Merriweather"/>
              <a:defRPr sz="2200">
                <a:solidFill>
                  <a:srgbClr val="2C3E50"/>
                </a:solidFill>
                <a:latin typeface="Merriweather"/>
                <a:ea typeface="Merriweather"/>
                <a:cs typeface="Merriweather"/>
                <a:sym typeface="Merriweather"/>
              </a:defRPr>
            </a:lvl2pPr>
            <a:lvl3pPr lvl="2">
              <a:spcBef>
                <a:spcPts val="480"/>
              </a:spcBef>
              <a:buClr>
                <a:srgbClr val="2C3E50"/>
              </a:buClr>
              <a:buSzPct val="100000"/>
              <a:buFont typeface="Merriweather"/>
              <a:defRPr sz="1800">
                <a:solidFill>
                  <a:srgbClr val="2C3E50"/>
                </a:solidFill>
                <a:latin typeface="Merriweather"/>
                <a:ea typeface="Merriweather"/>
                <a:cs typeface="Merriweather"/>
                <a:sym typeface="Merriweather"/>
              </a:defRPr>
            </a:lvl3pPr>
            <a:lvl4pPr lvl="3">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4pPr>
            <a:lvl5pPr lvl="4">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5pPr>
            <a:lvl6pPr lvl="5">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6pPr>
            <a:lvl7pPr lvl="6">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7pPr>
            <a:lvl8pPr lvl="7">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8pPr>
            <a:lvl9pPr lvl="8">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6"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com.br/url?sa=i&amp;rct=j&amp;q=&amp;esrc=s&amp;source=images&amp;cd=&amp;cad=rja&amp;uact=8&amp;ved=0ahUKEwiRgpLGucTSAhXCx5AKHVgkAJAQjRwIBw&amp;url=http://www.freeiconspng.com/icons/email-icon&amp;bvm=bv.148747831,d.Y2I&amp;psig=AFQjCNH5peLwyFWzmm7MF_UB7JAfoIykUg&amp;ust=1488978024967120"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google.com.br/url?sa=i&amp;rct=j&amp;q=&amp;esrc=s&amp;source=images&amp;cd=&amp;cad=rja&amp;uact=8&amp;ved=0ahUKEwiq0N2jucTSAhXFIJAKHe9EBFMQjRwIBw&amp;url=https://logodownload.org/whatsapp-logo/&amp;bvm=bv.148747831,d.Y2I&amp;psig=AFQjCNFS1oruck-3aBEoco2qxF-WC7yOsw&amp;ust=1488977954836969" TargetMode="External"/><Relationship Id="rId5" Type="http://schemas.openxmlformats.org/officeDocument/2006/relationships/image" Target="../media/image2.png"/><Relationship Id="rId4" Type="http://schemas.openxmlformats.org/officeDocument/2006/relationships/hyperlink" Target="https://www.google.com.br/url?sa=i&amp;rct=j&amp;q=&amp;esrc=s&amp;source=images&amp;cd=&amp;cad=rja&amp;uact=8&amp;ved=0ahUKEwillc2GucTSAhWJHZAKHZcIAssQjRwIBw&amp;url=http://www.freeiconspng.com/icons/facebook-icon-png&amp;bvm=bv.148747831,d.Y2I&amp;psig=AFQjCNFiInZcUM8tpTR7DRNxI7edZNvhPw&amp;ust=1488977890652343" TargetMode="Externa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Perfil%20do%20Consumidor%20Vol.%202%20-%202014.pdf"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Shape 1808"/>
          <p:cNvSpPr txBox="1">
            <a:spLocks noGrp="1"/>
          </p:cNvSpPr>
          <p:nvPr>
            <p:ph type="ctrTitle"/>
          </p:nvPr>
        </p:nvSpPr>
        <p:spPr>
          <a:xfrm>
            <a:off x="1619672" y="2276872"/>
            <a:ext cx="6264696" cy="2232248"/>
          </a:xfrm>
          <a:prstGeom prst="rect">
            <a:avLst/>
          </a:prstGeom>
        </p:spPr>
        <p:txBody>
          <a:bodyPr lIns="91425" tIns="91425" rIns="91425" bIns="91425" anchor="ctr" anchorCtr="0">
            <a:noAutofit/>
          </a:bodyPr>
          <a:lstStyle/>
          <a:p>
            <a:pPr lvl="0">
              <a:spcBef>
                <a:spcPts val="0"/>
              </a:spcBef>
              <a:buNone/>
            </a:pPr>
            <a:r>
              <a:rPr lang="en" dirty="0" smtClean="0"/>
              <a:t>Administração de Marketing</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pic>
        <p:nvPicPr>
          <p:cNvPr id="14338" name="Picture 2" descr="Marketing como                  função               predominante Consumidorcomo função  princip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 y="-21026"/>
            <a:ext cx="9172035" cy="687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49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pic>
        <p:nvPicPr>
          <p:cNvPr id="15362" name="Picture 2" descr="Marketing   Consumidor                como               função            controlador                aeo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49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Shape 1813"/>
          <p:cNvSpPr txBox="1">
            <a:spLocks noGrp="1"/>
          </p:cNvSpPr>
          <p:nvPr>
            <p:ph type="title"/>
          </p:nvPr>
        </p:nvSpPr>
        <p:spPr>
          <a:xfrm>
            <a:off x="971600" y="1196752"/>
            <a:ext cx="6880499" cy="777000"/>
          </a:xfrm>
          <a:prstGeom prst="rect">
            <a:avLst/>
          </a:prstGeom>
        </p:spPr>
        <p:txBody>
          <a:bodyPr lIns="91425" tIns="91425" rIns="91425" bIns="91425" anchor="b" anchorCtr="0">
            <a:noAutofit/>
          </a:bodyPr>
          <a:lstStyle/>
          <a:p>
            <a:pPr lvl="0" rtl="0">
              <a:spcBef>
                <a:spcPts val="0"/>
              </a:spcBef>
              <a:buNone/>
            </a:pPr>
            <a:r>
              <a:rPr lang="en" sz="4000" dirty="0" smtClean="0"/>
              <a:t>Públicos da Empresa</a:t>
            </a:r>
            <a:endParaRPr lang="en" sz="4000" dirty="0"/>
          </a:p>
        </p:txBody>
      </p:sp>
      <p:sp>
        <p:nvSpPr>
          <p:cNvPr id="1815" name="Shape 1815"/>
          <p:cNvSpPr txBox="1"/>
          <p:nvPr/>
        </p:nvSpPr>
        <p:spPr>
          <a:xfrm>
            <a:off x="971600" y="2644950"/>
            <a:ext cx="3600399" cy="4096418"/>
          </a:xfrm>
          <a:prstGeom prst="rect">
            <a:avLst/>
          </a:prstGeom>
          <a:noFill/>
          <a:ln>
            <a:noFill/>
          </a:ln>
        </p:spPr>
        <p:txBody>
          <a:bodyPr lIns="91425" tIns="91425" rIns="91425" bIns="91425" anchor="t" anchorCtr="0">
            <a:noAutofit/>
          </a:bodyPr>
          <a:lstStyle/>
          <a:p>
            <a:pPr fontAlgn="base"/>
            <a:r>
              <a:rPr lang="pt-BR" sz="2000" b="1" dirty="0" smtClean="0">
                <a:solidFill>
                  <a:srgbClr val="C00000"/>
                </a:solidFill>
              </a:rPr>
              <a:t>Público </a:t>
            </a:r>
            <a:r>
              <a:rPr lang="pt-BR" sz="2000" b="1" dirty="0">
                <a:solidFill>
                  <a:srgbClr val="C00000"/>
                </a:solidFill>
              </a:rPr>
              <a:t>Interno: </a:t>
            </a:r>
            <a:endParaRPr lang="pt-BR" sz="2000" b="1" dirty="0" smtClean="0">
              <a:solidFill>
                <a:srgbClr val="C00000"/>
              </a:solidFill>
            </a:endParaRPr>
          </a:p>
          <a:p>
            <a:pPr fontAlgn="base"/>
            <a:r>
              <a:rPr lang="pt-BR" sz="2000" dirty="0" smtClean="0"/>
              <a:t>Diretamente </a:t>
            </a:r>
            <a:r>
              <a:rPr lang="pt-BR" sz="2000" dirty="0"/>
              <a:t>ligado a empresa. </a:t>
            </a:r>
          </a:p>
          <a:p>
            <a:pPr fontAlgn="base"/>
            <a:endParaRPr lang="pt-BR" sz="2000" dirty="0"/>
          </a:p>
          <a:p>
            <a:pPr fontAlgn="base"/>
            <a:r>
              <a:rPr lang="pt-BR" sz="2000" dirty="0" smtClean="0"/>
              <a:t>Empregados </a:t>
            </a:r>
            <a:r>
              <a:rPr lang="pt-BR" sz="2000" dirty="0"/>
              <a:t>de todos os níveis </a:t>
            </a:r>
            <a:r>
              <a:rPr lang="pt-BR" sz="2000" dirty="0" smtClean="0"/>
              <a:t>da organização </a:t>
            </a:r>
            <a:r>
              <a:rPr lang="pt-BR" sz="2000" dirty="0"/>
              <a:t>e seus familiares.</a:t>
            </a:r>
          </a:p>
          <a:p>
            <a:pPr fontAlgn="base"/>
            <a:r>
              <a:rPr lang="pt-BR" sz="2000" dirty="0"/>
              <a:t>	</a:t>
            </a:r>
          </a:p>
          <a:p>
            <a:pPr fontAlgn="base"/>
            <a:r>
              <a:rPr lang="pt-BR" sz="2000" dirty="0" smtClean="0"/>
              <a:t>OBS</a:t>
            </a:r>
            <a:r>
              <a:rPr lang="pt-BR" sz="2000" dirty="0"/>
              <a:t>:  acionistas, </a:t>
            </a:r>
            <a:r>
              <a:rPr lang="pt-BR" sz="2000" dirty="0" smtClean="0"/>
              <a:t>distribuidores, fornecedores</a:t>
            </a:r>
            <a:r>
              <a:rPr lang="pt-BR" sz="2000" dirty="0"/>
              <a:t>, revendedores. </a:t>
            </a:r>
          </a:p>
        </p:txBody>
      </p:sp>
      <p:sp>
        <p:nvSpPr>
          <p:cNvPr id="1816" name="Shape 1816"/>
          <p:cNvSpPr txBox="1"/>
          <p:nvPr/>
        </p:nvSpPr>
        <p:spPr>
          <a:xfrm>
            <a:off x="4860032" y="2642234"/>
            <a:ext cx="3685300" cy="3448346"/>
          </a:xfrm>
          <a:prstGeom prst="rect">
            <a:avLst/>
          </a:prstGeom>
          <a:noFill/>
          <a:ln>
            <a:noFill/>
          </a:ln>
        </p:spPr>
        <p:txBody>
          <a:bodyPr lIns="91425" tIns="91425" rIns="91425" bIns="91425" anchor="t" anchorCtr="0">
            <a:noAutofit/>
          </a:bodyPr>
          <a:lstStyle/>
          <a:p>
            <a:pPr fontAlgn="base"/>
            <a:r>
              <a:rPr lang="pt-BR" sz="2000" b="1" dirty="0">
                <a:solidFill>
                  <a:srgbClr val="C00000"/>
                </a:solidFill>
              </a:rPr>
              <a:t>Público Externo: </a:t>
            </a:r>
            <a:endParaRPr lang="pt-BR" sz="2000" b="1" dirty="0" smtClean="0">
              <a:solidFill>
                <a:srgbClr val="C00000"/>
              </a:solidFill>
            </a:endParaRPr>
          </a:p>
          <a:p>
            <a:pPr fontAlgn="base"/>
            <a:r>
              <a:rPr lang="pt-BR" sz="2000" dirty="0" smtClean="0"/>
              <a:t>Ligados </a:t>
            </a:r>
            <a:r>
              <a:rPr lang="pt-BR" sz="2000" dirty="0"/>
              <a:t>a </a:t>
            </a:r>
            <a:r>
              <a:rPr lang="pt-BR" sz="2400" dirty="0"/>
              <a:t>empresa</a:t>
            </a:r>
            <a:r>
              <a:rPr lang="pt-BR" sz="2000" dirty="0"/>
              <a:t>, mas não diretamente.</a:t>
            </a:r>
          </a:p>
          <a:p>
            <a:pPr fontAlgn="base"/>
            <a:endParaRPr lang="pt-BR" sz="2000" dirty="0"/>
          </a:p>
          <a:p>
            <a:pPr fontAlgn="base"/>
            <a:r>
              <a:rPr lang="pt-BR" sz="2000" dirty="0" smtClean="0"/>
              <a:t>Consumidores</a:t>
            </a:r>
            <a:endParaRPr lang="pt-BR" sz="2000" dirty="0"/>
          </a:p>
          <a:p>
            <a:pPr fontAlgn="base"/>
            <a:r>
              <a:rPr lang="pt-BR" sz="2000" dirty="0" smtClean="0"/>
              <a:t>Concorrentes</a:t>
            </a:r>
            <a:endParaRPr lang="pt-BR" sz="2000" dirty="0"/>
          </a:p>
          <a:p>
            <a:pPr fontAlgn="base"/>
            <a:r>
              <a:rPr lang="pt-BR" sz="2000" dirty="0" smtClean="0"/>
              <a:t>Imprensa</a:t>
            </a:r>
            <a:endParaRPr lang="pt-BR" sz="2000" dirty="0"/>
          </a:p>
          <a:p>
            <a:pPr fontAlgn="base"/>
            <a:r>
              <a:rPr lang="pt-BR" sz="2000" dirty="0" smtClean="0"/>
              <a:t>Governo</a:t>
            </a:r>
            <a:endParaRPr lang="pt-BR" sz="2000" dirty="0"/>
          </a:p>
          <a:p>
            <a:pPr fontAlgn="base"/>
            <a:r>
              <a:rPr lang="pt-BR" sz="2000" dirty="0" smtClean="0"/>
              <a:t>Comunidade</a:t>
            </a:r>
            <a:endParaRPr lang="pt-BR" sz="2000" dirty="0"/>
          </a:p>
          <a:p>
            <a:pPr fontAlgn="base"/>
            <a:r>
              <a:rPr lang="pt-BR" sz="2000" dirty="0" smtClean="0"/>
              <a:t>Público </a:t>
            </a:r>
            <a:r>
              <a:rPr lang="pt-BR" sz="2000" dirty="0"/>
              <a:t>em geral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2024"/>
        <p:cNvGrpSpPr/>
        <p:nvPr/>
      </p:nvGrpSpPr>
      <p:grpSpPr>
        <a:xfrm>
          <a:off x="0" y="0"/>
          <a:ext cx="0" cy="0"/>
          <a:chOff x="0" y="0"/>
          <a:chExt cx="0" cy="0"/>
        </a:xfrm>
      </p:grpSpPr>
      <p:sp>
        <p:nvSpPr>
          <p:cNvPr id="4" name="Título 1"/>
          <p:cNvSpPr txBox="1">
            <a:spLocks/>
          </p:cNvSpPr>
          <p:nvPr/>
        </p:nvSpPr>
        <p:spPr>
          <a:xfrm>
            <a:off x="755576" y="620688"/>
            <a:ext cx="8568952" cy="864096"/>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55D4B"/>
              </a:buClr>
              <a:buSzPct val="100000"/>
              <a:buFont typeface="Amatic SC"/>
              <a:buNone/>
              <a:defRPr sz="2800" b="1" i="0" u="none" strike="noStrike" cap="none">
                <a:solidFill>
                  <a:srgbClr val="F55D4B"/>
                </a:solidFill>
                <a:latin typeface="Amatic SC"/>
                <a:ea typeface="Amatic SC"/>
                <a:cs typeface="Amatic SC"/>
                <a:sym typeface="Amatic SC"/>
              </a:defRPr>
            </a:lvl1pPr>
            <a:lvl2pPr lvl="1"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2pPr>
            <a:lvl3pPr lvl="2"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3pPr>
            <a:lvl4pPr lvl="3"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4pPr>
            <a:lvl5pPr lvl="4"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5pPr>
            <a:lvl6pPr lvl="5"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6pPr>
            <a:lvl7pPr lvl="6"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7pPr>
            <a:lvl8pPr lvl="7"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8pPr>
            <a:lvl9pPr lvl="8"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9pPr>
          </a:lstStyle>
          <a:p>
            <a:r>
              <a:rPr lang="pt-BR" sz="4400" dirty="0" smtClean="0">
                <a:solidFill>
                  <a:schemeClr val="tx1"/>
                </a:solidFill>
              </a:rPr>
              <a:t>Tipos de Cliente </a:t>
            </a:r>
            <a:r>
              <a:rPr lang="pt-BR" sz="1800" dirty="0" smtClean="0">
                <a:solidFill>
                  <a:schemeClr val="tx1"/>
                </a:solidFill>
              </a:rPr>
              <a:t>(MARQUES (1997)</a:t>
            </a:r>
            <a:endParaRPr lang="pt-BR" sz="1800" dirty="0">
              <a:solidFill>
                <a:schemeClr val="tx1"/>
              </a:solidFill>
            </a:endParaRPr>
          </a:p>
        </p:txBody>
      </p:sp>
      <p:graphicFrame>
        <p:nvGraphicFramePr>
          <p:cNvPr id="5" name="Diagrama 4"/>
          <p:cNvGraphicFramePr/>
          <p:nvPr>
            <p:extLst>
              <p:ext uri="{D42A27DB-BD31-4B8C-83A1-F6EECF244321}">
                <p14:modId xmlns:p14="http://schemas.microsoft.com/office/powerpoint/2010/main" val="1496526478"/>
              </p:ext>
            </p:extLst>
          </p:nvPr>
        </p:nvGraphicFramePr>
        <p:xfrm>
          <a:off x="0" y="1556792"/>
          <a:ext cx="9144000"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4156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pic>
        <p:nvPicPr>
          <p:cNvPr id="4098" name="Picture 2" descr="http://www.implantandomarketing.com/wp-content/uploads/2015/10/FLUXO-BAS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5" y="14720"/>
            <a:ext cx="9124373" cy="684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297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pic>
        <p:nvPicPr>
          <p:cNvPr id="8194" name="Picture 2" descr="http://www.implantandomarketing.com/wp-content/uploads/2015/10/FLUXO-AMPLI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12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531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grpSp>
        <p:nvGrpSpPr>
          <p:cNvPr id="3" name="Grupo 33"/>
          <p:cNvGrpSpPr>
            <a:grpSpLocks/>
          </p:cNvGrpSpPr>
          <p:nvPr/>
        </p:nvGrpSpPr>
        <p:grpSpPr bwMode="auto">
          <a:xfrm>
            <a:off x="1143000" y="2700338"/>
            <a:ext cx="6705600" cy="2266950"/>
            <a:chOff x="1143000" y="2700338"/>
            <a:chExt cx="6705600" cy="2266950"/>
          </a:xfrm>
        </p:grpSpPr>
        <p:sp>
          <p:nvSpPr>
            <p:cNvPr id="4" name="Rectangle 6"/>
            <p:cNvSpPr>
              <a:spLocks noChangeArrowheads="1"/>
            </p:cNvSpPr>
            <p:nvPr/>
          </p:nvSpPr>
          <p:spPr bwMode="auto">
            <a:xfrm>
              <a:off x="1143000" y="2714625"/>
              <a:ext cx="6705600" cy="417513"/>
            </a:xfrm>
            <a:prstGeom prst="rect">
              <a:avLst/>
            </a:prstGeom>
            <a:solidFill>
              <a:schemeClr val="accent1"/>
            </a:solidFill>
            <a:ln w="12700">
              <a:solidFill>
                <a:schemeClr val="tx1"/>
              </a:solidFill>
              <a:miter lim="800000"/>
              <a:headEnd/>
              <a:tailEnd/>
            </a:ln>
          </p:spPr>
          <p:txBody>
            <a:bodyPr wrap="none" anchor="ctr"/>
            <a:lstStyle/>
            <a:p>
              <a:endParaRPr lang="pt-BR">
                <a:solidFill>
                  <a:schemeClr val="bg1"/>
                </a:solidFill>
                <a:latin typeface="Arial" charset="0"/>
                <a:cs typeface="Arial" charset="0"/>
              </a:endParaRPr>
            </a:p>
          </p:txBody>
        </p:sp>
        <p:sp>
          <p:nvSpPr>
            <p:cNvPr id="5" name="Line 9"/>
            <p:cNvSpPr>
              <a:spLocks noChangeShapeType="1"/>
            </p:cNvSpPr>
            <p:nvPr/>
          </p:nvSpPr>
          <p:spPr bwMode="auto">
            <a:xfrm>
              <a:off x="4648200" y="2700338"/>
              <a:ext cx="0" cy="4381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solidFill>
                  <a:schemeClr val="bg1"/>
                </a:solidFill>
              </a:endParaRPr>
            </a:p>
          </p:txBody>
        </p:sp>
        <p:sp>
          <p:nvSpPr>
            <p:cNvPr id="6" name="Rectangle 10"/>
            <p:cNvSpPr>
              <a:spLocks noChangeArrowheads="1"/>
            </p:cNvSpPr>
            <p:nvPr/>
          </p:nvSpPr>
          <p:spPr bwMode="auto">
            <a:xfrm>
              <a:off x="1143000" y="3233738"/>
              <a:ext cx="6705600" cy="355600"/>
            </a:xfrm>
            <a:prstGeom prst="rect">
              <a:avLst/>
            </a:prstGeom>
            <a:solidFill>
              <a:schemeClr val="accent1"/>
            </a:solidFill>
            <a:ln w="12700">
              <a:solidFill>
                <a:schemeClr val="tx1"/>
              </a:solidFill>
              <a:miter lim="800000"/>
              <a:headEnd/>
              <a:tailEnd/>
            </a:ln>
          </p:spPr>
          <p:txBody>
            <a:bodyPr wrap="none" anchor="ctr"/>
            <a:lstStyle/>
            <a:p>
              <a:endParaRPr lang="pt-BR">
                <a:solidFill>
                  <a:schemeClr val="bg1"/>
                </a:solidFill>
                <a:latin typeface="Arial" charset="0"/>
                <a:cs typeface="Arial" charset="0"/>
              </a:endParaRPr>
            </a:p>
          </p:txBody>
        </p:sp>
        <p:sp>
          <p:nvSpPr>
            <p:cNvPr id="7" name="Line 11"/>
            <p:cNvSpPr>
              <a:spLocks noChangeShapeType="1"/>
            </p:cNvSpPr>
            <p:nvPr/>
          </p:nvSpPr>
          <p:spPr bwMode="auto">
            <a:xfrm>
              <a:off x="4648200" y="3217863"/>
              <a:ext cx="0" cy="3778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solidFill>
                  <a:schemeClr val="bg1"/>
                </a:solidFill>
              </a:endParaRPr>
            </a:p>
          </p:txBody>
        </p:sp>
        <p:sp>
          <p:nvSpPr>
            <p:cNvPr id="8" name="Rectangle 12"/>
            <p:cNvSpPr>
              <a:spLocks noChangeArrowheads="1"/>
            </p:cNvSpPr>
            <p:nvPr/>
          </p:nvSpPr>
          <p:spPr bwMode="auto">
            <a:xfrm>
              <a:off x="1143000" y="3690938"/>
              <a:ext cx="6705600" cy="355600"/>
            </a:xfrm>
            <a:prstGeom prst="rect">
              <a:avLst/>
            </a:prstGeom>
            <a:solidFill>
              <a:schemeClr val="accent1"/>
            </a:solidFill>
            <a:ln w="12700">
              <a:solidFill>
                <a:schemeClr val="tx1"/>
              </a:solidFill>
              <a:miter lim="800000"/>
              <a:headEnd/>
              <a:tailEnd/>
            </a:ln>
          </p:spPr>
          <p:txBody>
            <a:bodyPr wrap="none" anchor="ctr"/>
            <a:lstStyle/>
            <a:p>
              <a:endParaRPr lang="pt-BR">
                <a:solidFill>
                  <a:schemeClr val="bg1"/>
                </a:solidFill>
                <a:latin typeface="Arial" charset="0"/>
                <a:cs typeface="Arial" charset="0"/>
              </a:endParaRPr>
            </a:p>
          </p:txBody>
        </p:sp>
        <p:sp>
          <p:nvSpPr>
            <p:cNvPr id="9" name="Line 13"/>
            <p:cNvSpPr>
              <a:spLocks noChangeShapeType="1"/>
            </p:cNvSpPr>
            <p:nvPr/>
          </p:nvSpPr>
          <p:spPr bwMode="auto">
            <a:xfrm>
              <a:off x="4648200" y="3675063"/>
              <a:ext cx="0" cy="3778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solidFill>
                  <a:schemeClr val="bg1"/>
                </a:solidFill>
              </a:endParaRPr>
            </a:p>
          </p:txBody>
        </p:sp>
        <p:sp>
          <p:nvSpPr>
            <p:cNvPr id="10" name="Rectangle 14"/>
            <p:cNvSpPr>
              <a:spLocks noChangeArrowheads="1"/>
            </p:cNvSpPr>
            <p:nvPr/>
          </p:nvSpPr>
          <p:spPr bwMode="auto">
            <a:xfrm>
              <a:off x="1143000" y="4148138"/>
              <a:ext cx="6705600" cy="355600"/>
            </a:xfrm>
            <a:prstGeom prst="rect">
              <a:avLst/>
            </a:prstGeom>
            <a:solidFill>
              <a:schemeClr val="accent1"/>
            </a:solidFill>
            <a:ln w="12700">
              <a:solidFill>
                <a:schemeClr val="tx1"/>
              </a:solidFill>
              <a:miter lim="800000"/>
              <a:headEnd/>
              <a:tailEnd/>
            </a:ln>
          </p:spPr>
          <p:txBody>
            <a:bodyPr wrap="none" anchor="ctr"/>
            <a:lstStyle/>
            <a:p>
              <a:endParaRPr lang="pt-BR">
                <a:solidFill>
                  <a:schemeClr val="bg1"/>
                </a:solidFill>
                <a:latin typeface="Arial" charset="0"/>
                <a:cs typeface="Arial" charset="0"/>
              </a:endParaRPr>
            </a:p>
          </p:txBody>
        </p:sp>
        <p:sp>
          <p:nvSpPr>
            <p:cNvPr id="11" name="Line 15"/>
            <p:cNvSpPr>
              <a:spLocks noChangeShapeType="1"/>
            </p:cNvSpPr>
            <p:nvPr/>
          </p:nvSpPr>
          <p:spPr bwMode="auto">
            <a:xfrm>
              <a:off x="4648200" y="4132263"/>
              <a:ext cx="0" cy="3778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solidFill>
                  <a:schemeClr val="bg1"/>
                </a:solidFill>
              </a:endParaRPr>
            </a:p>
          </p:txBody>
        </p:sp>
        <p:sp>
          <p:nvSpPr>
            <p:cNvPr id="12" name="Rectangle 16"/>
            <p:cNvSpPr>
              <a:spLocks noChangeArrowheads="1"/>
            </p:cNvSpPr>
            <p:nvPr/>
          </p:nvSpPr>
          <p:spPr bwMode="auto">
            <a:xfrm>
              <a:off x="1143000" y="4605338"/>
              <a:ext cx="6705600" cy="355600"/>
            </a:xfrm>
            <a:prstGeom prst="rect">
              <a:avLst/>
            </a:prstGeom>
            <a:solidFill>
              <a:schemeClr val="accent1"/>
            </a:solidFill>
            <a:ln w="12700">
              <a:solidFill>
                <a:schemeClr val="tx1"/>
              </a:solidFill>
              <a:miter lim="800000"/>
              <a:headEnd/>
              <a:tailEnd/>
            </a:ln>
          </p:spPr>
          <p:txBody>
            <a:bodyPr wrap="none" anchor="ctr"/>
            <a:lstStyle/>
            <a:p>
              <a:endParaRPr lang="pt-BR">
                <a:solidFill>
                  <a:schemeClr val="bg1"/>
                </a:solidFill>
                <a:latin typeface="Arial" charset="0"/>
                <a:cs typeface="Arial" charset="0"/>
              </a:endParaRPr>
            </a:p>
          </p:txBody>
        </p:sp>
        <p:sp>
          <p:nvSpPr>
            <p:cNvPr id="13" name="Line 17"/>
            <p:cNvSpPr>
              <a:spLocks noChangeShapeType="1"/>
            </p:cNvSpPr>
            <p:nvPr/>
          </p:nvSpPr>
          <p:spPr bwMode="auto">
            <a:xfrm>
              <a:off x="4648200" y="4589463"/>
              <a:ext cx="0" cy="3778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BR">
                <a:solidFill>
                  <a:schemeClr val="bg1"/>
                </a:solidFill>
              </a:endParaRPr>
            </a:p>
          </p:txBody>
        </p:sp>
      </p:grpSp>
      <p:sp>
        <p:nvSpPr>
          <p:cNvPr id="14" name="Rectangle 7"/>
          <p:cNvSpPr>
            <a:spLocks noChangeArrowheads="1"/>
          </p:cNvSpPr>
          <p:nvPr/>
        </p:nvSpPr>
        <p:spPr bwMode="auto">
          <a:xfrm>
            <a:off x="1584325" y="2700338"/>
            <a:ext cx="26908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BR" sz="2500" b="1" dirty="0">
                <a:solidFill>
                  <a:schemeClr val="tx1"/>
                </a:solidFill>
                <a:latin typeface="Arial" charset="0"/>
                <a:cs typeface="Arial" charset="0"/>
              </a:rPr>
              <a:t>NECESSIDADES</a:t>
            </a:r>
          </a:p>
        </p:txBody>
      </p:sp>
      <p:sp>
        <p:nvSpPr>
          <p:cNvPr id="15" name="Rectangle 8"/>
          <p:cNvSpPr>
            <a:spLocks noChangeArrowheads="1"/>
          </p:cNvSpPr>
          <p:nvPr/>
        </p:nvSpPr>
        <p:spPr bwMode="auto">
          <a:xfrm>
            <a:off x="5477397" y="2700338"/>
            <a:ext cx="1697581" cy="4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pt-BR" sz="2500" b="1" dirty="0">
                <a:solidFill>
                  <a:schemeClr val="tx1"/>
                </a:solidFill>
                <a:latin typeface="Arial" charset="0"/>
                <a:cs typeface="Arial" charset="0"/>
              </a:rPr>
              <a:t>DESEJOS</a:t>
            </a:r>
          </a:p>
        </p:txBody>
      </p:sp>
      <p:sp>
        <p:nvSpPr>
          <p:cNvPr id="16" name="Rectangle 18"/>
          <p:cNvSpPr>
            <a:spLocks noChangeArrowheads="1"/>
          </p:cNvSpPr>
          <p:nvPr/>
        </p:nvSpPr>
        <p:spPr bwMode="auto">
          <a:xfrm>
            <a:off x="2346325" y="3157538"/>
            <a:ext cx="10398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BR" sz="2500" b="1">
                <a:solidFill>
                  <a:srgbClr val="2500C0"/>
                </a:solidFill>
                <a:latin typeface="Arial" charset="0"/>
                <a:cs typeface="Arial" charset="0"/>
              </a:rPr>
              <a:t>Carro</a:t>
            </a:r>
          </a:p>
        </p:txBody>
      </p:sp>
      <p:sp>
        <p:nvSpPr>
          <p:cNvPr id="17" name="Rectangle 19"/>
          <p:cNvSpPr>
            <a:spLocks noChangeArrowheads="1"/>
          </p:cNvSpPr>
          <p:nvPr/>
        </p:nvSpPr>
        <p:spPr bwMode="auto">
          <a:xfrm>
            <a:off x="5650702" y="3157538"/>
            <a:ext cx="985847" cy="4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pt-BR" sz="2500" dirty="0">
                <a:solidFill>
                  <a:schemeClr val="bg1"/>
                </a:solidFill>
                <a:latin typeface="Arial" charset="0"/>
                <a:cs typeface="Arial" charset="0"/>
              </a:rPr>
              <a:t>Volvo</a:t>
            </a:r>
          </a:p>
        </p:txBody>
      </p:sp>
      <p:sp>
        <p:nvSpPr>
          <p:cNvPr id="18" name="Rectangle 20"/>
          <p:cNvSpPr>
            <a:spLocks noChangeArrowheads="1"/>
          </p:cNvSpPr>
          <p:nvPr/>
        </p:nvSpPr>
        <p:spPr bwMode="auto">
          <a:xfrm>
            <a:off x="1889125" y="3614738"/>
            <a:ext cx="20923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BR" sz="2500" b="1">
                <a:solidFill>
                  <a:srgbClr val="2500C0"/>
                </a:solidFill>
                <a:latin typeface="Arial" charset="0"/>
                <a:cs typeface="Arial" charset="0"/>
              </a:rPr>
              <a:t>Alimentação</a:t>
            </a:r>
          </a:p>
        </p:txBody>
      </p:sp>
      <p:sp>
        <p:nvSpPr>
          <p:cNvPr id="19" name="Rectangle 21"/>
          <p:cNvSpPr>
            <a:spLocks noChangeArrowheads="1"/>
          </p:cNvSpPr>
          <p:nvPr/>
        </p:nvSpPr>
        <p:spPr bwMode="auto">
          <a:xfrm>
            <a:off x="5577544" y="3630613"/>
            <a:ext cx="1341714" cy="4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pt-BR" sz="2500" dirty="0" smtClean="0">
                <a:solidFill>
                  <a:schemeClr val="bg1"/>
                </a:solidFill>
                <a:latin typeface="Arial" charset="0"/>
                <a:cs typeface="Arial" charset="0"/>
              </a:rPr>
              <a:t>Picanha</a:t>
            </a:r>
            <a:endParaRPr lang="pt-BR" sz="2500" dirty="0">
              <a:solidFill>
                <a:schemeClr val="bg1"/>
              </a:solidFill>
              <a:latin typeface="Arial" charset="0"/>
              <a:cs typeface="Arial" charset="0"/>
            </a:endParaRPr>
          </a:p>
        </p:txBody>
      </p:sp>
      <p:sp>
        <p:nvSpPr>
          <p:cNvPr id="20" name="Rectangle 22"/>
          <p:cNvSpPr>
            <a:spLocks noChangeArrowheads="1"/>
          </p:cNvSpPr>
          <p:nvPr/>
        </p:nvSpPr>
        <p:spPr bwMode="auto">
          <a:xfrm>
            <a:off x="2286000" y="4071938"/>
            <a:ext cx="10588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BR" sz="2500" b="1">
                <a:solidFill>
                  <a:srgbClr val="2500C0"/>
                </a:solidFill>
                <a:latin typeface="Arial" charset="0"/>
                <a:cs typeface="Arial" charset="0"/>
              </a:rPr>
              <a:t>Vestir</a:t>
            </a:r>
          </a:p>
        </p:txBody>
      </p:sp>
      <p:sp>
        <p:nvSpPr>
          <p:cNvPr id="21" name="Rectangle 23"/>
          <p:cNvSpPr>
            <a:spLocks noChangeArrowheads="1"/>
          </p:cNvSpPr>
          <p:nvPr/>
        </p:nvSpPr>
        <p:spPr bwMode="auto">
          <a:xfrm>
            <a:off x="5580063" y="4071938"/>
            <a:ext cx="13684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pt-BR" sz="2500" dirty="0">
                <a:solidFill>
                  <a:schemeClr val="bg1"/>
                </a:solidFill>
                <a:latin typeface="Arial" charset="0"/>
                <a:cs typeface="Arial" charset="0"/>
              </a:rPr>
              <a:t>Armani</a:t>
            </a:r>
          </a:p>
        </p:txBody>
      </p:sp>
      <p:sp>
        <p:nvSpPr>
          <p:cNvPr id="22" name="Rectangle 24"/>
          <p:cNvSpPr>
            <a:spLocks noChangeArrowheads="1"/>
          </p:cNvSpPr>
          <p:nvPr/>
        </p:nvSpPr>
        <p:spPr bwMode="auto">
          <a:xfrm>
            <a:off x="2209800" y="4529138"/>
            <a:ext cx="1165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BR" sz="2500" b="1">
                <a:solidFill>
                  <a:srgbClr val="2500C0"/>
                </a:solidFill>
                <a:latin typeface="Arial" charset="0"/>
                <a:cs typeface="Arial" charset="0"/>
              </a:rPr>
              <a:t>Calçar</a:t>
            </a:r>
          </a:p>
        </p:txBody>
      </p:sp>
      <p:sp>
        <p:nvSpPr>
          <p:cNvPr id="23" name="Rectangle 25"/>
          <p:cNvSpPr>
            <a:spLocks noChangeArrowheads="1"/>
          </p:cNvSpPr>
          <p:nvPr/>
        </p:nvSpPr>
        <p:spPr bwMode="auto">
          <a:xfrm>
            <a:off x="5581650" y="4529138"/>
            <a:ext cx="14319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pt-BR" sz="2500" dirty="0" err="1">
                <a:solidFill>
                  <a:schemeClr val="bg1"/>
                </a:solidFill>
                <a:latin typeface="Arial" charset="0"/>
                <a:cs typeface="Arial" charset="0"/>
              </a:rPr>
              <a:t>Ferracini</a:t>
            </a:r>
            <a:endParaRPr lang="pt-BR" sz="2500" dirty="0">
              <a:solidFill>
                <a:schemeClr val="bg1"/>
              </a:solidFill>
              <a:latin typeface="Arial" charset="0"/>
              <a:cs typeface="Arial" charset="0"/>
            </a:endParaRPr>
          </a:p>
        </p:txBody>
      </p:sp>
      <p:sp>
        <p:nvSpPr>
          <p:cNvPr id="24" name="Text Box 26"/>
          <p:cNvSpPr txBox="1">
            <a:spLocks noChangeArrowheads="1"/>
          </p:cNvSpPr>
          <p:nvPr/>
        </p:nvSpPr>
        <p:spPr bwMode="auto">
          <a:xfrm>
            <a:off x="80963" y="1060450"/>
            <a:ext cx="4419600" cy="1331913"/>
          </a:xfrm>
          <a:prstGeom prst="rect">
            <a:avLst/>
          </a:prstGeom>
          <a:noFill/>
          <a:ln w="12700">
            <a:solidFill>
              <a:schemeClr val="tx1">
                <a:lumMod val="75000"/>
              </a:schemeClr>
            </a:solidFill>
            <a:miter lim="800000"/>
            <a:headEnd type="none" w="sm" len="sm"/>
            <a:tailEnd type="none" w="sm" len="sm"/>
          </a:ln>
          <a:effectLst>
            <a:outerShdw dist="12700" algn="ctr" rotWithShape="0">
              <a:schemeClr val="bg1"/>
            </a:outerShdw>
          </a:effectLst>
        </p:spPr>
        <p:txBody>
          <a:bodyPr>
            <a:spAutoFit/>
          </a:bodyPr>
          <a:lstStyle/>
          <a:p>
            <a:pPr algn="just" eaLnBrk="0" hangingPunct="0">
              <a:spcBef>
                <a:spcPct val="50000"/>
              </a:spcBef>
              <a:defRPr/>
            </a:pPr>
            <a:r>
              <a:rPr lang="pt-BR" sz="2300" b="1" dirty="0">
                <a:solidFill>
                  <a:srgbClr val="FF0000"/>
                </a:solidFill>
                <a:latin typeface="Arial" pitchFamily="34" charset="0"/>
                <a:cs typeface="Arial" pitchFamily="34" charset="0"/>
              </a:rPr>
              <a:t>É um estado de privação de alguma satisfação básica.</a:t>
            </a:r>
          </a:p>
          <a:p>
            <a:pPr algn="just" eaLnBrk="0" hangingPunct="0">
              <a:spcBef>
                <a:spcPct val="50000"/>
              </a:spcBef>
              <a:defRPr/>
            </a:pPr>
            <a:r>
              <a:rPr lang="pt-BR" sz="2300" b="1" dirty="0">
                <a:solidFill>
                  <a:srgbClr val="FF0000"/>
                </a:solidFill>
                <a:latin typeface="Arial" pitchFamily="34" charset="0"/>
                <a:cs typeface="Arial" pitchFamily="34" charset="0"/>
              </a:rPr>
              <a:t>São inerentes do seres vivos.</a:t>
            </a:r>
          </a:p>
        </p:txBody>
      </p:sp>
      <p:sp>
        <p:nvSpPr>
          <p:cNvPr id="25" name="Text Box 27"/>
          <p:cNvSpPr txBox="1">
            <a:spLocks noChangeArrowheads="1"/>
          </p:cNvSpPr>
          <p:nvPr/>
        </p:nvSpPr>
        <p:spPr bwMode="auto">
          <a:xfrm>
            <a:off x="4572000" y="996950"/>
            <a:ext cx="4419600" cy="1495425"/>
          </a:xfrm>
          <a:prstGeom prst="rect">
            <a:avLst/>
          </a:prstGeom>
          <a:noFill/>
          <a:ln w="12700">
            <a:solidFill>
              <a:schemeClr val="tx1">
                <a:lumMod val="75000"/>
              </a:schemeClr>
            </a:solidFill>
            <a:miter lim="800000"/>
            <a:headEnd type="none" w="sm" len="sm"/>
            <a:tailEnd type="none" w="sm" len="sm"/>
          </a:ln>
          <a:effectLst>
            <a:outerShdw dist="12700" algn="ctr" rotWithShape="0">
              <a:schemeClr val="bg1"/>
            </a:outerShdw>
          </a:effectLst>
        </p:spPr>
        <p:txBody>
          <a:bodyPr>
            <a:spAutoFit/>
          </a:bodyPr>
          <a:lstStyle/>
          <a:p>
            <a:pPr algn="just" eaLnBrk="0" hangingPunct="0">
              <a:spcBef>
                <a:spcPct val="50000"/>
              </a:spcBef>
              <a:defRPr/>
            </a:pPr>
            <a:r>
              <a:rPr lang="pt-BR" sz="2300" b="1" dirty="0">
                <a:solidFill>
                  <a:srgbClr val="00B050"/>
                </a:solidFill>
                <a:latin typeface="Arial" pitchFamily="34" charset="0"/>
                <a:cs typeface="Arial" pitchFamily="34" charset="0"/>
              </a:rPr>
              <a:t>São carências por satisfações específicas para atender necessidades. São inerentes da pessoa humana.</a:t>
            </a:r>
          </a:p>
        </p:txBody>
      </p:sp>
      <p:sp>
        <p:nvSpPr>
          <p:cNvPr id="26" name="Text Box 28"/>
          <p:cNvSpPr txBox="1">
            <a:spLocks noChangeArrowheads="1"/>
          </p:cNvSpPr>
          <p:nvPr/>
        </p:nvSpPr>
        <p:spPr bwMode="auto">
          <a:xfrm>
            <a:off x="500063" y="5289550"/>
            <a:ext cx="82867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pt-BR" sz="2500" b="1">
                <a:solidFill>
                  <a:srgbClr val="0D11B3"/>
                </a:solidFill>
                <a:latin typeface="Arial" charset="0"/>
                <a:cs typeface="Arial" charset="0"/>
              </a:rPr>
              <a:t>Demanda: Potencial de compra de determinado grupo de produtos, apoiados pelo potencial consumidor do  mercado.</a:t>
            </a:r>
          </a:p>
        </p:txBody>
      </p:sp>
      <p:sp>
        <p:nvSpPr>
          <p:cNvPr id="27" name="Rectangle 4"/>
          <p:cNvSpPr>
            <a:spLocks noChangeArrowheads="1"/>
          </p:cNvSpPr>
          <p:nvPr/>
        </p:nvSpPr>
        <p:spPr bwMode="auto">
          <a:xfrm>
            <a:off x="357188" y="285750"/>
            <a:ext cx="3219450" cy="554038"/>
          </a:xfrm>
          <a:prstGeom prst="rect">
            <a:avLst/>
          </a:prstGeom>
          <a:noFill/>
          <a:ln>
            <a:noFill/>
          </a:ln>
          <a:effectLst>
            <a:outerShdw dist="2540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defTabSz="762000" eaLnBrk="0" hangingPunct="0"/>
            <a:r>
              <a:rPr lang="pt-BR" sz="3000" b="1">
                <a:solidFill>
                  <a:srgbClr val="FF0000"/>
                </a:solidFill>
                <a:latin typeface="Arial" charset="0"/>
                <a:cs typeface="Arial" charset="0"/>
              </a:rPr>
              <a:t>NECESSIDADES</a:t>
            </a:r>
          </a:p>
        </p:txBody>
      </p:sp>
      <p:sp>
        <p:nvSpPr>
          <p:cNvPr id="28" name="Rectangle 5"/>
          <p:cNvSpPr>
            <a:spLocks noChangeArrowheads="1"/>
          </p:cNvSpPr>
          <p:nvPr/>
        </p:nvSpPr>
        <p:spPr bwMode="auto">
          <a:xfrm>
            <a:off x="5429250" y="285750"/>
            <a:ext cx="3103563" cy="554038"/>
          </a:xfrm>
          <a:prstGeom prst="rect">
            <a:avLst/>
          </a:prstGeom>
          <a:noFill/>
          <a:ln>
            <a:noFill/>
          </a:ln>
          <a:effectLst>
            <a:outerShdw dist="2540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defTabSz="762000" eaLnBrk="0" hangingPunct="0"/>
            <a:r>
              <a:rPr lang="pt-BR" sz="3000" b="1">
                <a:solidFill>
                  <a:srgbClr val="00B050"/>
                </a:solidFill>
                <a:latin typeface="Arial" charset="0"/>
                <a:cs typeface="Arial" charset="0"/>
              </a:rPr>
              <a:t>DESEJOS</a:t>
            </a:r>
          </a:p>
        </p:txBody>
      </p:sp>
      <p:sp>
        <p:nvSpPr>
          <p:cNvPr id="29" name="Rectangle 29"/>
          <p:cNvSpPr>
            <a:spLocks noChangeArrowheads="1"/>
          </p:cNvSpPr>
          <p:nvPr/>
        </p:nvSpPr>
        <p:spPr bwMode="auto">
          <a:xfrm>
            <a:off x="4286250" y="206375"/>
            <a:ext cx="615950" cy="708025"/>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eaLnBrk="0" hangingPunct="0"/>
            <a:r>
              <a:rPr lang="pt-BR" sz="4000" b="1">
                <a:solidFill>
                  <a:schemeClr val="bg1"/>
                </a:solidFill>
                <a:latin typeface="Arial" charset="0"/>
                <a:cs typeface="Arial" charset="0"/>
              </a:rPr>
              <a:t>X</a:t>
            </a:r>
          </a:p>
        </p:txBody>
      </p:sp>
    </p:spTree>
    <p:extLst>
      <p:ext uri="{BB962C8B-B14F-4D97-AF65-F5344CB8AC3E}">
        <p14:creationId xmlns:p14="http://schemas.microsoft.com/office/powerpoint/2010/main" val="146738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7"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anim calcmode="lin" valueType="num">
                                      <p:cBhvr>
                                        <p:cTn id="34" dur="500" fill="hold"/>
                                        <p:tgtEl>
                                          <p:spTgt spid="3"/>
                                        </p:tgtEl>
                                        <p:attrNameLst>
                                          <p:attrName>ppt_x</p:attrName>
                                        </p:attrNameLst>
                                      </p:cBhvr>
                                      <p:tavLst>
                                        <p:tav tm="0">
                                          <p:val>
                                            <p:strVal val="#ppt_x"/>
                                          </p:val>
                                        </p:tav>
                                        <p:tav tm="100000">
                                          <p:val>
                                            <p:strVal val="#ppt_x"/>
                                          </p:val>
                                        </p:tav>
                                      </p:tavLst>
                                    </p:anim>
                                    <p:anim calcmode="lin" valueType="num">
                                      <p:cBhvr>
                                        <p:cTn id="35" dur="500" fill="hold"/>
                                        <p:tgtEl>
                                          <p:spTgt spid="3"/>
                                        </p:tgtEl>
                                        <p:attrNameLst>
                                          <p:attrName>ppt_y</p:attrName>
                                        </p:attrNameLst>
                                      </p:cBhvr>
                                      <p:tavLst>
                                        <p:tav tm="0">
                                          <p:val>
                                            <p:strVal val="#ppt_y+.1"/>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up)">
                                      <p:cBhvr>
                                        <p:cTn id="58" dur="500"/>
                                        <p:tgtEl>
                                          <p:spTgt spid="1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4"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from="(-#ppt_w/2)" to="(#ppt_x)" calcmode="lin" valueType="num">
                                      <p:cBhvr>
                                        <p:cTn id="72" dur="600" fill="hold">
                                          <p:stCondLst>
                                            <p:cond delay="0"/>
                                          </p:stCondLst>
                                        </p:cTn>
                                        <p:tgtEl>
                                          <p:spTgt spid="26"/>
                                        </p:tgtEl>
                                        <p:attrNameLst>
                                          <p:attrName>ppt_x</p:attrName>
                                        </p:attrNameLst>
                                      </p:cBhvr>
                                    </p:anim>
                                    <p:anim from="0" to="-1.0" calcmode="lin" valueType="num">
                                      <p:cBhvr>
                                        <p:cTn id="73" dur="200" decel="50000" autoRev="1" fill="hold">
                                          <p:stCondLst>
                                            <p:cond delay="600"/>
                                          </p:stCondLst>
                                        </p:cTn>
                                        <p:tgtEl>
                                          <p:spTgt spid="26"/>
                                        </p:tgtEl>
                                        <p:attrNameLst>
                                          <p:attrName>xshear</p:attrName>
                                        </p:attrNameLst>
                                      </p:cBhvr>
                                    </p:anim>
                                    <p:animScale>
                                      <p:cBhvr>
                                        <p:cTn id="74" dur="200" decel="100000" autoRev="1" fill="hold">
                                          <p:stCondLst>
                                            <p:cond delay="600"/>
                                          </p:stCondLst>
                                        </p:cTn>
                                        <p:tgtEl>
                                          <p:spTgt spid="26"/>
                                        </p:tgtEl>
                                      </p:cBhvr>
                                      <p:from x="100000" y="100000"/>
                                      <p:to x="80000" y="100000"/>
                                    </p:animScale>
                                    <p:anim by="(#ppt_h/3+#ppt_w*0.1)" calcmode="lin" valueType="num">
                                      <p:cBhvr additive="sum">
                                        <p:cTn id="75" dur="200" decel="100000" autoRev="1" fill="hold">
                                          <p:stCondLst>
                                            <p:cond delay="600"/>
                                          </p:stCondLst>
                                        </p:cTn>
                                        <p:tgtEl>
                                          <p:spTgt spid="2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animBg="1"/>
      <p:bldP spid="25" grpId="0" animBg="1"/>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pic>
        <p:nvPicPr>
          <p:cNvPr id="3074" name="Picture 2" descr="http://corretorprofissional.com/wp-content/uploads/2016/09/Imagem1-PERFIL-DO-CLIEN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1538"/>
            <a:ext cx="9144000" cy="4806462"/>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a:xfrm>
            <a:off x="827584" y="836712"/>
            <a:ext cx="7488832" cy="108012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55D4B"/>
              </a:buClr>
              <a:buSzPct val="100000"/>
              <a:buFont typeface="Amatic SC"/>
              <a:buNone/>
              <a:defRPr sz="2800" b="1" i="0" u="none" strike="noStrike" cap="none">
                <a:solidFill>
                  <a:srgbClr val="F55D4B"/>
                </a:solidFill>
                <a:latin typeface="Amatic SC"/>
                <a:ea typeface="Amatic SC"/>
                <a:cs typeface="Amatic SC"/>
                <a:sym typeface="Amatic SC"/>
              </a:defRPr>
            </a:lvl1pPr>
            <a:lvl2pPr lvl="1"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2pPr>
            <a:lvl3pPr lvl="2"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3pPr>
            <a:lvl4pPr lvl="3"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4pPr>
            <a:lvl5pPr lvl="4"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5pPr>
            <a:lvl6pPr lvl="5"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6pPr>
            <a:lvl7pPr lvl="6"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7pPr>
            <a:lvl8pPr lvl="7"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8pPr>
            <a:lvl9pPr lvl="8"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9pPr>
          </a:lstStyle>
          <a:p>
            <a:r>
              <a:rPr lang="pt-BR" sz="4800" smtClean="0">
                <a:solidFill>
                  <a:schemeClr val="tx1"/>
                </a:solidFill>
              </a:rPr>
              <a:t>Perfil atual do Cliente</a:t>
            </a:r>
            <a:endParaRPr lang="pt-BR" sz="4800" dirty="0">
              <a:solidFill>
                <a:schemeClr val="tx1"/>
              </a:solidFill>
            </a:endParaRPr>
          </a:p>
        </p:txBody>
      </p:sp>
    </p:spTree>
    <p:extLst>
      <p:ext uri="{BB962C8B-B14F-4D97-AF65-F5344CB8AC3E}">
        <p14:creationId xmlns:p14="http://schemas.microsoft.com/office/powerpoint/2010/main" val="4130551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2024"/>
        <p:cNvGrpSpPr/>
        <p:nvPr/>
      </p:nvGrpSpPr>
      <p:grpSpPr>
        <a:xfrm>
          <a:off x="0" y="0"/>
          <a:ext cx="0" cy="0"/>
          <a:chOff x="0" y="0"/>
          <a:chExt cx="0" cy="0"/>
        </a:xfrm>
      </p:grpSpPr>
      <p:sp>
        <p:nvSpPr>
          <p:cNvPr id="2" name="Título 1"/>
          <p:cNvSpPr txBox="1">
            <a:spLocks/>
          </p:cNvSpPr>
          <p:nvPr/>
        </p:nvSpPr>
        <p:spPr>
          <a:xfrm>
            <a:off x="1619672" y="944724"/>
            <a:ext cx="6260232"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55D4B"/>
              </a:buClr>
              <a:buSzPct val="100000"/>
              <a:buFont typeface="Amatic SC"/>
              <a:buNone/>
              <a:defRPr sz="2800" b="1" i="0" u="none" strike="noStrike" cap="none">
                <a:solidFill>
                  <a:srgbClr val="F55D4B"/>
                </a:solidFill>
                <a:latin typeface="Amatic SC"/>
                <a:ea typeface="Amatic SC"/>
                <a:cs typeface="Amatic SC"/>
                <a:sym typeface="Amatic SC"/>
              </a:defRPr>
            </a:lvl1pPr>
            <a:lvl2pPr lvl="1"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2pPr>
            <a:lvl3pPr lvl="2"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3pPr>
            <a:lvl4pPr lvl="3"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4pPr>
            <a:lvl5pPr lvl="4"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5pPr>
            <a:lvl6pPr lvl="5"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6pPr>
            <a:lvl7pPr lvl="6"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7pPr>
            <a:lvl8pPr lvl="7"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8pPr>
            <a:lvl9pPr lvl="8"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9pPr>
          </a:lstStyle>
          <a:p>
            <a:r>
              <a:rPr lang="pt-BR" sz="4800" smtClean="0"/>
              <a:t>Perfil do Cliente</a:t>
            </a:r>
            <a:endParaRPr lang="pt-BR" sz="4800" dirty="0"/>
          </a:p>
        </p:txBody>
      </p:sp>
      <p:sp>
        <p:nvSpPr>
          <p:cNvPr id="3" name="CaixaDeTexto 2"/>
          <p:cNvSpPr txBox="1"/>
          <p:nvPr/>
        </p:nvSpPr>
        <p:spPr>
          <a:xfrm>
            <a:off x="1043608" y="1736811"/>
            <a:ext cx="7200800" cy="4893647"/>
          </a:xfrm>
          <a:prstGeom prst="rect">
            <a:avLst/>
          </a:prstGeom>
          <a:noFill/>
        </p:spPr>
        <p:txBody>
          <a:bodyPr wrap="square" rtlCol="0">
            <a:spAutoFit/>
          </a:bodyPr>
          <a:lstStyle/>
          <a:p>
            <a:pPr fontAlgn="base"/>
            <a:r>
              <a:rPr lang="pt-BR" sz="3200" dirty="0" smtClean="0">
                <a:solidFill>
                  <a:schemeClr val="bg1"/>
                </a:solidFill>
              </a:rPr>
              <a:t>Podemos ter vários estilos de perfis: </a:t>
            </a:r>
            <a:r>
              <a:rPr lang="pt-BR" sz="2400" dirty="0" smtClean="0">
                <a:solidFill>
                  <a:schemeClr val="bg1"/>
                </a:solidFill>
              </a:rPr>
              <a:t>(HBK Consultoria)</a:t>
            </a:r>
          </a:p>
          <a:p>
            <a:pPr fontAlgn="base"/>
            <a:endParaRPr lang="pt-BR" sz="3200" dirty="0">
              <a:solidFill>
                <a:schemeClr val="bg1"/>
              </a:solidFill>
            </a:endParaRPr>
          </a:p>
          <a:p>
            <a:pPr fontAlgn="base"/>
            <a:r>
              <a:rPr lang="pt-BR" sz="3200" b="1" i="1" u="sng" dirty="0" smtClean="0">
                <a:solidFill>
                  <a:schemeClr val="bg1"/>
                </a:solidFill>
              </a:rPr>
              <a:t>A) Perfil Demográfico:</a:t>
            </a:r>
          </a:p>
          <a:p>
            <a:pPr fontAlgn="base"/>
            <a:endParaRPr lang="pt-BR" sz="3200" b="1" i="1" u="sng" dirty="0">
              <a:solidFill>
                <a:schemeClr val="bg1"/>
              </a:solidFill>
            </a:endParaRPr>
          </a:p>
          <a:p>
            <a:pPr algn="just" fontAlgn="base"/>
            <a:r>
              <a:rPr lang="pt-BR" sz="3200" dirty="0">
                <a:solidFill>
                  <a:schemeClr val="bg1"/>
                </a:solidFill>
              </a:rPr>
              <a:t>São as mais conhecidas variáveis de segmentação de clientes. Envolvem e consideram características como faixa etária, sexo, religião e renda.</a:t>
            </a:r>
          </a:p>
          <a:p>
            <a:pPr fontAlgn="base"/>
            <a:endParaRPr lang="pt-BR" sz="3200" dirty="0"/>
          </a:p>
        </p:txBody>
      </p:sp>
    </p:spTree>
    <p:extLst>
      <p:ext uri="{BB962C8B-B14F-4D97-AF65-F5344CB8AC3E}">
        <p14:creationId xmlns:p14="http://schemas.microsoft.com/office/powerpoint/2010/main" val="4130551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Shape 2024"/>
        <p:cNvGrpSpPr/>
        <p:nvPr/>
      </p:nvGrpSpPr>
      <p:grpSpPr>
        <a:xfrm>
          <a:off x="0" y="0"/>
          <a:ext cx="0" cy="0"/>
          <a:chOff x="0" y="0"/>
          <a:chExt cx="0" cy="0"/>
        </a:xfrm>
      </p:grpSpPr>
      <p:sp>
        <p:nvSpPr>
          <p:cNvPr id="2" name="Título 1"/>
          <p:cNvSpPr txBox="1">
            <a:spLocks/>
          </p:cNvSpPr>
          <p:nvPr/>
        </p:nvSpPr>
        <p:spPr>
          <a:xfrm>
            <a:off x="1619672" y="944724"/>
            <a:ext cx="6260232"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55D4B"/>
              </a:buClr>
              <a:buSzPct val="100000"/>
              <a:buFont typeface="Amatic SC"/>
              <a:buNone/>
              <a:defRPr sz="2800" b="1" i="0" u="none" strike="noStrike" cap="none">
                <a:solidFill>
                  <a:srgbClr val="F55D4B"/>
                </a:solidFill>
                <a:latin typeface="Amatic SC"/>
                <a:ea typeface="Amatic SC"/>
                <a:cs typeface="Amatic SC"/>
                <a:sym typeface="Amatic SC"/>
              </a:defRPr>
            </a:lvl1pPr>
            <a:lvl2pPr lvl="1"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2pPr>
            <a:lvl3pPr lvl="2"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3pPr>
            <a:lvl4pPr lvl="3"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4pPr>
            <a:lvl5pPr lvl="4"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5pPr>
            <a:lvl6pPr lvl="5"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6pPr>
            <a:lvl7pPr lvl="6"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7pPr>
            <a:lvl8pPr lvl="7"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8pPr>
            <a:lvl9pPr lvl="8"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9pPr>
          </a:lstStyle>
          <a:p>
            <a:r>
              <a:rPr lang="pt-BR" sz="4800" smtClean="0"/>
              <a:t>Perfil do Cliente</a:t>
            </a:r>
            <a:endParaRPr lang="pt-BR" sz="4800" dirty="0"/>
          </a:p>
        </p:txBody>
      </p:sp>
      <p:sp>
        <p:nvSpPr>
          <p:cNvPr id="3" name="CaixaDeTexto 2"/>
          <p:cNvSpPr txBox="1"/>
          <p:nvPr/>
        </p:nvSpPr>
        <p:spPr>
          <a:xfrm>
            <a:off x="1043608" y="1736811"/>
            <a:ext cx="7200800" cy="5386090"/>
          </a:xfrm>
          <a:prstGeom prst="rect">
            <a:avLst/>
          </a:prstGeom>
          <a:noFill/>
        </p:spPr>
        <p:txBody>
          <a:bodyPr wrap="square" rtlCol="0">
            <a:spAutoFit/>
          </a:bodyPr>
          <a:lstStyle/>
          <a:p>
            <a:pPr fontAlgn="base"/>
            <a:r>
              <a:rPr lang="pt-BR" sz="3200" dirty="0" smtClean="0">
                <a:solidFill>
                  <a:schemeClr val="bg1"/>
                </a:solidFill>
              </a:rPr>
              <a:t>Podemos ter vários estilos de perfis: </a:t>
            </a:r>
            <a:r>
              <a:rPr lang="pt-BR" sz="2400" dirty="0" smtClean="0">
                <a:solidFill>
                  <a:schemeClr val="bg1"/>
                </a:solidFill>
              </a:rPr>
              <a:t>(HBK Consultoria)</a:t>
            </a:r>
          </a:p>
          <a:p>
            <a:pPr fontAlgn="base"/>
            <a:endParaRPr lang="pt-BR" sz="3200" dirty="0">
              <a:solidFill>
                <a:schemeClr val="bg1"/>
              </a:solidFill>
            </a:endParaRPr>
          </a:p>
          <a:p>
            <a:pPr algn="just" fontAlgn="base"/>
            <a:r>
              <a:rPr lang="pt-BR" sz="2800" b="1" i="1" u="sng" dirty="0">
                <a:solidFill>
                  <a:schemeClr val="bg1"/>
                </a:solidFill>
              </a:rPr>
              <a:t>B) Perfil Geográfico:</a:t>
            </a:r>
          </a:p>
          <a:p>
            <a:pPr algn="just" fontAlgn="base"/>
            <a:endParaRPr lang="pt-BR" sz="2800" dirty="0">
              <a:solidFill>
                <a:schemeClr val="bg1"/>
              </a:solidFill>
            </a:endParaRPr>
          </a:p>
          <a:p>
            <a:pPr algn="just" fontAlgn="base"/>
            <a:r>
              <a:rPr lang="pt-BR" sz="2800" dirty="0">
                <a:solidFill>
                  <a:schemeClr val="bg1"/>
                </a:solidFill>
              </a:rPr>
              <a:t>Partindo do Perfil Demográfico, pode-se estreitá-lo, através da localização (ou enfoque) em determinada região ou área da cidade ou o clima que mais se adeque ao seu produto (no caso de uma indústria de casacos de couro, por exemplo).</a:t>
            </a:r>
          </a:p>
          <a:p>
            <a:pPr fontAlgn="base"/>
            <a:endParaRPr lang="pt-BR" sz="3200" dirty="0"/>
          </a:p>
        </p:txBody>
      </p:sp>
    </p:spTree>
    <p:extLst>
      <p:ext uri="{BB962C8B-B14F-4D97-AF65-F5344CB8AC3E}">
        <p14:creationId xmlns:p14="http://schemas.microsoft.com/office/powerpoint/2010/main" val="387984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890" y="692696"/>
            <a:ext cx="6758148" cy="1805416"/>
          </a:xfrm>
          <a:prstGeom prst="rect">
            <a:avLst/>
          </a:prstGeom>
        </p:spPr>
      </p:pic>
      <p:sp>
        <p:nvSpPr>
          <p:cNvPr id="8" name="Shape 76"/>
          <p:cNvSpPr txBox="1">
            <a:spLocks/>
          </p:cNvSpPr>
          <p:nvPr/>
        </p:nvSpPr>
        <p:spPr>
          <a:xfrm>
            <a:off x="1691680" y="2852936"/>
            <a:ext cx="6137689" cy="288032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C3E50"/>
              </a:buClr>
              <a:buSzPct val="100000"/>
              <a:buFont typeface="Merriweather"/>
              <a:buChar char="✖"/>
              <a:defRPr sz="2600" b="0" i="0" u="none" strike="noStrike" cap="none">
                <a:solidFill>
                  <a:srgbClr val="2C3E50"/>
                </a:solidFill>
                <a:latin typeface="Merriweather"/>
                <a:ea typeface="Merriweather"/>
                <a:cs typeface="Merriweather"/>
                <a:sym typeface="Merriweather"/>
              </a:defRPr>
            </a:lvl1pPr>
            <a:lvl2pPr marR="0" lvl="1" algn="l" rtl="0">
              <a:lnSpc>
                <a:spcPct val="100000"/>
              </a:lnSpc>
              <a:spcBef>
                <a:spcPts val="480"/>
              </a:spcBef>
              <a:spcAft>
                <a:spcPts val="0"/>
              </a:spcAft>
              <a:buClr>
                <a:srgbClr val="2C3E50"/>
              </a:buClr>
              <a:buSzPct val="100000"/>
              <a:buFont typeface="Merriweather"/>
              <a:buNone/>
              <a:defRPr sz="2200" b="0" i="0" u="none" strike="noStrike" cap="none">
                <a:solidFill>
                  <a:srgbClr val="2C3E50"/>
                </a:solidFill>
                <a:latin typeface="Merriweather"/>
                <a:ea typeface="Merriweather"/>
                <a:cs typeface="Merriweather"/>
                <a:sym typeface="Merriweather"/>
              </a:defRPr>
            </a:lvl2pPr>
            <a:lvl3pPr marR="0" lvl="2" algn="l" rtl="0">
              <a:lnSpc>
                <a:spcPct val="100000"/>
              </a:lnSpc>
              <a:spcBef>
                <a:spcPts val="48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3pPr>
            <a:lvl4pPr marR="0" lvl="3" algn="l" rtl="0">
              <a:lnSpc>
                <a:spcPct val="100000"/>
              </a:lnSpc>
              <a:spcBef>
                <a:spcPts val="36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4pPr>
            <a:lvl5pPr marR="0" lvl="4" algn="l" rtl="0">
              <a:lnSpc>
                <a:spcPct val="100000"/>
              </a:lnSpc>
              <a:spcBef>
                <a:spcPts val="36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5pPr>
            <a:lvl6pPr marR="0" lvl="5" algn="l" rtl="0">
              <a:lnSpc>
                <a:spcPct val="100000"/>
              </a:lnSpc>
              <a:spcBef>
                <a:spcPts val="36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6pPr>
            <a:lvl7pPr marR="0" lvl="6" algn="l" rtl="0">
              <a:lnSpc>
                <a:spcPct val="100000"/>
              </a:lnSpc>
              <a:spcBef>
                <a:spcPts val="36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7pPr>
            <a:lvl8pPr marR="0" lvl="7" algn="l" rtl="0">
              <a:lnSpc>
                <a:spcPct val="100000"/>
              </a:lnSpc>
              <a:spcBef>
                <a:spcPts val="36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8pPr>
            <a:lvl9pPr marR="0" lvl="8" algn="l" rtl="0">
              <a:lnSpc>
                <a:spcPct val="100000"/>
              </a:lnSpc>
              <a:spcBef>
                <a:spcPts val="36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9pPr>
          </a:lstStyle>
          <a:p>
            <a:pPr>
              <a:spcBef>
                <a:spcPts val="0"/>
              </a:spcBef>
              <a:buFont typeface="Merriweather"/>
              <a:buNone/>
            </a:pPr>
            <a:r>
              <a:rPr lang="en" sz="3200" b="1" dirty="0" smtClean="0">
                <a:solidFill>
                  <a:srgbClr val="FF0000"/>
                </a:solidFill>
              </a:rPr>
              <a:t>Prof. Carlos Eduardo Vipievski</a:t>
            </a:r>
          </a:p>
          <a:p>
            <a:pPr>
              <a:spcBef>
                <a:spcPts val="0"/>
              </a:spcBef>
              <a:buFont typeface="Merriweather"/>
              <a:buNone/>
            </a:pPr>
            <a:endParaRPr lang="en" sz="1800" b="1" dirty="0" smtClean="0">
              <a:solidFill>
                <a:schemeClr val="accent1">
                  <a:lumMod val="75000"/>
                </a:schemeClr>
              </a:solidFill>
            </a:endParaRPr>
          </a:p>
          <a:p>
            <a:pPr>
              <a:spcBef>
                <a:spcPts val="0"/>
              </a:spcBef>
              <a:buClr>
                <a:schemeClr val="dk1"/>
              </a:buClr>
              <a:buSzPct val="61111"/>
              <a:buFont typeface="Arial"/>
              <a:buNone/>
            </a:pPr>
            <a:r>
              <a:rPr lang="en" sz="2400" dirty="0" smtClean="0">
                <a:solidFill>
                  <a:schemeClr val="accent1">
                    <a:lumMod val="75000"/>
                  </a:schemeClr>
                </a:solidFill>
              </a:rPr>
              <a:t>duduvipi@hotmail.com</a:t>
            </a:r>
          </a:p>
          <a:p>
            <a:pPr>
              <a:spcBef>
                <a:spcPts val="0"/>
              </a:spcBef>
              <a:buClr>
                <a:schemeClr val="dk1"/>
              </a:buClr>
              <a:buSzPct val="61111"/>
              <a:buFont typeface="Arial"/>
              <a:buNone/>
            </a:pPr>
            <a:r>
              <a:rPr lang="en" sz="2400" dirty="0" smtClean="0">
                <a:solidFill>
                  <a:schemeClr val="accent1">
                    <a:lumMod val="75000"/>
                  </a:schemeClr>
                </a:solidFill>
              </a:rPr>
              <a:t> </a:t>
            </a:r>
          </a:p>
          <a:p>
            <a:pPr>
              <a:spcBef>
                <a:spcPts val="0"/>
              </a:spcBef>
              <a:buClr>
                <a:schemeClr val="dk1"/>
              </a:buClr>
              <a:buSzPct val="61111"/>
              <a:buFont typeface="Arial"/>
              <a:buNone/>
            </a:pPr>
            <a:r>
              <a:rPr lang="pt-BR" sz="2400" dirty="0" smtClean="0">
                <a:solidFill>
                  <a:schemeClr val="accent1">
                    <a:lumMod val="75000"/>
                  </a:schemeClr>
                </a:solidFill>
              </a:rPr>
              <a:t>     f</a:t>
            </a:r>
            <a:r>
              <a:rPr lang="en" sz="2400" dirty="0" smtClean="0">
                <a:solidFill>
                  <a:schemeClr val="accent1">
                    <a:lumMod val="75000"/>
                  </a:schemeClr>
                </a:solidFill>
              </a:rPr>
              <a:t>acebook.com/carloseduardovipievski</a:t>
            </a:r>
          </a:p>
          <a:p>
            <a:pPr>
              <a:spcBef>
                <a:spcPts val="0"/>
              </a:spcBef>
              <a:buClr>
                <a:schemeClr val="dk1"/>
              </a:buClr>
              <a:buSzPct val="61111"/>
              <a:buFont typeface="Arial"/>
              <a:buNone/>
            </a:pPr>
            <a:endParaRPr lang="en" sz="2400" dirty="0" smtClean="0">
              <a:solidFill>
                <a:schemeClr val="accent1">
                  <a:lumMod val="75000"/>
                </a:schemeClr>
              </a:solidFill>
            </a:endParaRPr>
          </a:p>
          <a:p>
            <a:pPr>
              <a:spcBef>
                <a:spcPts val="0"/>
              </a:spcBef>
              <a:buClr>
                <a:schemeClr val="dk1"/>
              </a:buClr>
              <a:buSzPct val="61111"/>
              <a:buFont typeface="Arial"/>
              <a:buNone/>
            </a:pPr>
            <a:r>
              <a:rPr lang="en" sz="2400" dirty="0" smtClean="0">
                <a:solidFill>
                  <a:schemeClr val="accent1">
                    <a:lumMod val="75000"/>
                  </a:schemeClr>
                </a:solidFill>
              </a:rPr>
              <a:t>          (47) 9 9917 9959</a:t>
            </a:r>
            <a:endParaRPr lang="en" sz="2400" dirty="0">
              <a:solidFill>
                <a:schemeClr val="accent1">
                  <a:lumMod val="75000"/>
                </a:schemeClr>
              </a:solidFill>
            </a:endParaRPr>
          </a:p>
        </p:txBody>
      </p:sp>
      <p:pic>
        <p:nvPicPr>
          <p:cNvPr id="9" name="Picture 4" descr="Resultado de imagem para facebook 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032" y="4280358"/>
            <a:ext cx="677490" cy="6774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m para whatsapp 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4989982"/>
            <a:ext cx="777685" cy="7953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esultado de imagem para email 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02" y="3644318"/>
            <a:ext cx="648778" cy="648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2024"/>
        <p:cNvGrpSpPr/>
        <p:nvPr/>
      </p:nvGrpSpPr>
      <p:grpSpPr>
        <a:xfrm>
          <a:off x="0" y="0"/>
          <a:ext cx="0" cy="0"/>
          <a:chOff x="0" y="0"/>
          <a:chExt cx="0" cy="0"/>
        </a:xfrm>
      </p:grpSpPr>
      <p:sp>
        <p:nvSpPr>
          <p:cNvPr id="2" name="Título 1"/>
          <p:cNvSpPr txBox="1">
            <a:spLocks/>
          </p:cNvSpPr>
          <p:nvPr/>
        </p:nvSpPr>
        <p:spPr>
          <a:xfrm>
            <a:off x="1619672" y="944724"/>
            <a:ext cx="6260232"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55D4B"/>
              </a:buClr>
              <a:buSzPct val="100000"/>
              <a:buFont typeface="Amatic SC"/>
              <a:buNone/>
              <a:defRPr sz="2800" b="1" i="0" u="none" strike="noStrike" cap="none">
                <a:solidFill>
                  <a:srgbClr val="F55D4B"/>
                </a:solidFill>
                <a:latin typeface="Amatic SC"/>
                <a:ea typeface="Amatic SC"/>
                <a:cs typeface="Amatic SC"/>
                <a:sym typeface="Amatic SC"/>
              </a:defRPr>
            </a:lvl1pPr>
            <a:lvl2pPr lvl="1"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2pPr>
            <a:lvl3pPr lvl="2"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3pPr>
            <a:lvl4pPr lvl="3"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4pPr>
            <a:lvl5pPr lvl="4"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5pPr>
            <a:lvl6pPr lvl="5"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6pPr>
            <a:lvl7pPr lvl="6"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7pPr>
            <a:lvl8pPr lvl="7"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8pPr>
            <a:lvl9pPr lvl="8"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9pPr>
          </a:lstStyle>
          <a:p>
            <a:r>
              <a:rPr lang="pt-BR" sz="4800" smtClean="0"/>
              <a:t>Perfil do Cliente</a:t>
            </a:r>
            <a:endParaRPr lang="pt-BR" sz="4800" dirty="0"/>
          </a:p>
        </p:txBody>
      </p:sp>
      <p:sp>
        <p:nvSpPr>
          <p:cNvPr id="3" name="CaixaDeTexto 2"/>
          <p:cNvSpPr txBox="1"/>
          <p:nvPr/>
        </p:nvSpPr>
        <p:spPr>
          <a:xfrm>
            <a:off x="1043608" y="1628800"/>
            <a:ext cx="7416824" cy="5186035"/>
          </a:xfrm>
          <a:prstGeom prst="rect">
            <a:avLst/>
          </a:prstGeom>
          <a:noFill/>
        </p:spPr>
        <p:txBody>
          <a:bodyPr wrap="square" rtlCol="0">
            <a:spAutoFit/>
          </a:bodyPr>
          <a:lstStyle/>
          <a:p>
            <a:pPr fontAlgn="base"/>
            <a:r>
              <a:rPr lang="pt-BR" sz="3200" dirty="0" smtClean="0">
                <a:solidFill>
                  <a:schemeClr val="bg1"/>
                </a:solidFill>
              </a:rPr>
              <a:t>Podemos ter vários estilos de perfis: </a:t>
            </a:r>
            <a:r>
              <a:rPr lang="pt-BR" sz="2400" dirty="0" smtClean="0">
                <a:solidFill>
                  <a:schemeClr val="bg1"/>
                </a:solidFill>
              </a:rPr>
              <a:t>(HBK Consultoria)</a:t>
            </a:r>
          </a:p>
          <a:p>
            <a:pPr fontAlgn="base"/>
            <a:endParaRPr lang="pt-BR" sz="3200" dirty="0">
              <a:solidFill>
                <a:schemeClr val="bg1"/>
              </a:solidFill>
            </a:endParaRPr>
          </a:p>
          <a:p>
            <a:pPr fontAlgn="base"/>
            <a:r>
              <a:rPr lang="pt-BR" sz="2700" b="1" i="1" u="sng" dirty="0">
                <a:solidFill>
                  <a:schemeClr val="bg1"/>
                </a:solidFill>
              </a:rPr>
              <a:t>C) Perfil Comportamental</a:t>
            </a:r>
            <a:r>
              <a:rPr lang="pt-BR" sz="2700" b="1" i="1" u="sng" dirty="0" smtClean="0">
                <a:solidFill>
                  <a:schemeClr val="bg1"/>
                </a:solidFill>
              </a:rPr>
              <a:t>:</a:t>
            </a:r>
          </a:p>
          <a:p>
            <a:pPr fontAlgn="base"/>
            <a:endParaRPr lang="pt-BR" sz="2700" b="1" i="1" u="sng" dirty="0">
              <a:solidFill>
                <a:schemeClr val="bg1"/>
              </a:solidFill>
            </a:endParaRPr>
          </a:p>
          <a:p>
            <a:pPr algn="just" fontAlgn="base"/>
            <a:r>
              <a:rPr lang="pt-BR" sz="2700" dirty="0">
                <a:solidFill>
                  <a:schemeClr val="bg1"/>
                </a:solidFill>
              </a:rPr>
              <a:t>Este tipo de perfil identifica </a:t>
            </a:r>
            <a:r>
              <a:rPr lang="pt-BR" sz="2700" dirty="0" smtClean="0">
                <a:solidFill>
                  <a:schemeClr val="bg1"/>
                </a:solidFill>
              </a:rPr>
              <a:t>o comportamento </a:t>
            </a:r>
            <a:r>
              <a:rPr lang="pt-BR" sz="2700" dirty="0">
                <a:solidFill>
                  <a:schemeClr val="bg1"/>
                </a:solidFill>
              </a:rPr>
              <a:t>do consumidor ao comprar o produto, considerando o benefício do produto que o cliente procura, como ele usa o produto, com que constância e em que ocasião, bem como a ocasião em que ele compra (festas, datas comemorativas, dia-a-dia</a:t>
            </a:r>
            <a:r>
              <a:rPr lang="pt-BR" sz="2700" dirty="0" smtClean="0">
                <a:solidFill>
                  <a:schemeClr val="bg1"/>
                </a:solidFill>
              </a:rPr>
              <a:t>).</a:t>
            </a:r>
            <a:endParaRPr lang="pt-BR" sz="2700" dirty="0">
              <a:solidFill>
                <a:schemeClr val="bg1"/>
              </a:solidFill>
            </a:endParaRPr>
          </a:p>
        </p:txBody>
      </p:sp>
    </p:spTree>
    <p:extLst>
      <p:ext uri="{BB962C8B-B14F-4D97-AF65-F5344CB8AC3E}">
        <p14:creationId xmlns:p14="http://schemas.microsoft.com/office/powerpoint/2010/main" val="2315618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2024"/>
        <p:cNvGrpSpPr/>
        <p:nvPr/>
      </p:nvGrpSpPr>
      <p:grpSpPr>
        <a:xfrm>
          <a:off x="0" y="0"/>
          <a:ext cx="0" cy="0"/>
          <a:chOff x="0" y="0"/>
          <a:chExt cx="0" cy="0"/>
        </a:xfrm>
      </p:grpSpPr>
      <p:sp>
        <p:nvSpPr>
          <p:cNvPr id="2" name="Título 1"/>
          <p:cNvSpPr txBox="1">
            <a:spLocks/>
          </p:cNvSpPr>
          <p:nvPr/>
        </p:nvSpPr>
        <p:spPr>
          <a:xfrm>
            <a:off x="1619672" y="944724"/>
            <a:ext cx="6260232"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55D4B"/>
              </a:buClr>
              <a:buSzPct val="100000"/>
              <a:buFont typeface="Amatic SC"/>
              <a:buNone/>
              <a:defRPr sz="2800" b="1" i="0" u="none" strike="noStrike" cap="none">
                <a:solidFill>
                  <a:srgbClr val="F55D4B"/>
                </a:solidFill>
                <a:latin typeface="Amatic SC"/>
                <a:ea typeface="Amatic SC"/>
                <a:cs typeface="Amatic SC"/>
                <a:sym typeface="Amatic SC"/>
              </a:defRPr>
            </a:lvl1pPr>
            <a:lvl2pPr lvl="1"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2pPr>
            <a:lvl3pPr lvl="2"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3pPr>
            <a:lvl4pPr lvl="3"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4pPr>
            <a:lvl5pPr lvl="4"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5pPr>
            <a:lvl6pPr lvl="5"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6pPr>
            <a:lvl7pPr lvl="6"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7pPr>
            <a:lvl8pPr lvl="7"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8pPr>
            <a:lvl9pPr lvl="8"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9pPr>
          </a:lstStyle>
          <a:p>
            <a:r>
              <a:rPr lang="pt-BR" sz="4800" smtClean="0"/>
              <a:t>Perfil do Cliente</a:t>
            </a:r>
            <a:endParaRPr lang="pt-BR" sz="4800" dirty="0"/>
          </a:p>
        </p:txBody>
      </p:sp>
      <p:sp>
        <p:nvSpPr>
          <p:cNvPr id="3" name="CaixaDeTexto 2"/>
          <p:cNvSpPr txBox="1"/>
          <p:nvPr/>
        </p:nvSpPr>
        <p:spPr>
          <a:xfrm>
            <a:off x="1043608" y="1628800"/>
            <a:ext cx="7416824" cy="5047536"/>
          </a:xfrm>
          <a:prstGeom prst="rect">
            <a:avLst/>
          </a:prstGeom>
          <a:noFill/>
        </p:spPr>
        <p:txBody>
          <a:bodyPr wrap="square" rtlCol="0">
            <a:spAutoFit/>
          </a:bodyPr>
          <a:lstStyle/>
          <a:p>
            <a:pPr fontAlgn="base"/>
            <a:r>
              <a:rPr lang="pt-BR" sz="3200" dirty="0" smtClean="0">
                <a:solidFill>
                  <a:schemeClr val="bg1"/>
                </a:solidFill>
              </a:rPr>
              <a:t>Podemos ter vários estilos de perfis: </a:t>
            </a:r>
            <a:r>
              <a:rPr lang="pt-BR" sz="2400" dirty="0" smtClean="0">
                <a:solidFill>
                  <a:schemeClr val="bg1"/>
                </a:solidFill>
              </a:rPr>
              <a:t>(HBK Consultoria)</a:t>
            </a:r>
          </a:p>
          <a:p>
            <a:pPr fontAlgn="base"/>
            <a:endParaRPr lang="pt-BR" sz="3200" dirty="0">
              <a:solidFill>
                <a:schemeClr val="bg1"/>
              </a:solidFill>
            </a:endParaRPr>
          </a:p>
          <a:p>
            <a:pPr algn="just" fontAlgn="base"/>
            <a:r>
              <a:rPr lang="pt-BR" sz="2600" b="1" i="1" u="sng" dirty="0">
                <a:solidFill>
                  <a:schemeClr val="bg1"/>
                </a:solidFill>
              </a:rPr>
              <a:t>D) Perfil Psicográfico</a:t>
            </a:r>
            <a:r>
              <a:rPr lang="pt-BR" sz="2600" b="1" i="1" u="sng" dirty="0" smtClean="0">
                <a:solidFill>
                  <a:schemeClr val="bg1"/>
                </a:solidFill>
              </a:rPr>
              <a:t>:</a:t>
            </a:r>
          </a:p>
          <a:p>
            <a:pPr algn="just" fontAlgn="base"/>
            <a:endParaRPr lang="pt-BR" sz="2600" b="1" i="1" u="sng" dirty="0">
              <a:solidFill>
                <a:schemeClr val="bg1"/>
              </a:solidFill>
            </a:endParaRPr>
          </a:p>
          <a:p>
            <a:pPr algn="just" fontAlgn="base"/>
            <a:r>
              <a:rPr lang="pt-BR" sz="2600" dirty="0">
                <a:solidFill>
                  <a:schemeClr val="bg1"/>
                </a:solidFill>
              </a:rPr>
              <a:t>Diz respeito aos influenciadores de comportamento, como estilo de vida e personalidade. As pessoas possuem e desenvolvem, ao longo da vida, comportamentos baseados nos grupos aos quais pertencem e isto acaba influenciando em seu “modus operandi” relacionado a compras e seleção de produtos.</a:t>
            </a:r>
          </a:p>
        </p:txBody>
      </p:sp>
    </p:spTree>
    <p:extLst>
      <p:ext uri="{BB962C8B-B14F-4D97-AF65-F5344CB8AC3E}">
        <p14:creationId xmlns:p14="http://schemas.microsoft.com/office/powerpoint/2010/main" val="2534202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2024"/>
        <p:cNvGrpSpPr/>
        <p:nvPr/>
      </p:nvGrpSpPr>
      <p:grpSpPr>
        <a:xfrm>
          <a:off x="0" y="0"/>
          <a:ext cx="0" cy="0"/>
          <a:chOff x="0" y="0"/>
          <a:chExt cx="0" cy="0"/>
        </a:xfrm>
      </p:grpSpPr>
      <p:sp>
        <p:nvSpPr>
          <p:cNvPr id="4" name="CaixaDeTexto 3"/>
          <p:cNvSpPr txBox="1"/>
          <p:nvPr/>
        </p:nvSpPr>
        <p:spPr>
          <a:xfrm>
            <a:off x="755576" y="1196752"/>
            <a:ext cx="7416824" cy="4832092"/>
          </a:xfrm>
          <a:prstGeom prst="rect">
            <a:avLst/>
          </a:prstGeom>
          <a:noFill/>
        </p:spPr>
        <p:txBody>
          <a:bodyPr wrap="square" rtlCol="0">
            <a:spAutoFit/>
          </a:bodyPr>
          <a:lstStyle/>
          <a:p>
            <a:pPr algn="just" fontAlgn="base"/>
            <a:r>
              <a:rPr lang="pt-BR" sz="2800" dirty="0" smtClean="0">
                <a:solidFill>
                  <a:schemeClr val="bg1"/>
                </a:solidFill>
              </a:rPr>
              <a:t>Exemplo:</a:t>
            </a:r>
          </a:p>
          <a:p>
            <a:pPr algn="just" fontAlgn="base"/>
            <a:endParaRPr lang="pt-BR" sz="2800" dirty="0">
              <a:solidFill>
                <a:schemeClr val="bg1"/>
              </a:solidFill>
            </a:endParaRPr>
          </a:p>
          <a:p>
            <a:pPr algn="just" fontAlgn="base"/>
            <a:r>
              <a:rPr lang="pt-BR" sz="2800" dirty="0" smtClean="0">
                <a:solidFill>
                  <a:schemeClr val="bg1"/>
                </a:solidFill>
              </a:rPr>
              <a:t>Loja de roupas e acessórios femininos de marcas famosa como: Prada</a:t>
            </a:r>
            <a:r>
              <a:rPr lang="pt-BR" sz="2800" dirty="0">
                <a:solidFill>
                  <a:schemeClr val="bg1"/>
                </a:solidFill>
              </a:rPr>
              <a:t>, </a:t>
            </a:r>
            <a:r>
              <a:rPr lang="pt-BR" sz="2800" dirty="0" smtClean="0">
                <a:solidFill>
                  <a:schemeClr val="bg1"/>
                </a:solidFill>
              </a:rPr>
              <a:t>Louis </a:t>
            </a:r>
            <a:r>
              <a:rPr lang="pt-BR" sz="2800" dirty="0" err="1">
                <a:solidFill>
                  <a:schemeClr val="bg1"/>
                </a:solidFill>
              </a:rPr>
              <a:t>Vuitton</a:t>
            </a:r>
            <a:r>
              <a:rPr lang="pt-BR" sz="2800" dirty="0">
                <a:solidFill>
                  <a:schemeClr val="bg1"/>
                </a:solidFill>
              </a:rPr>
              <a:t>, </a:t>
            </a:r>
            <a:r>
              <a:rPr lang="pt-BR" sz="2800" dirty="0" err="1" smtClean="0">
                <a:solidFill>
                  <a:schemeClr val="bg1"/>
                </a:solidFill>
              </a:rPr>
              <a:t>Rolex</a:t>
            </a:r>
            <a:r>
              <a:rPr lang="pt-BR" sz="2800" dirty="0">
                <a:solidFill>
                  <a:schemeClr val="bg1"/>
                </a:solidFill>
              </a:rPr>
              <a:t>, </a:t>
            </a:r>
            <a:r>
              <a:rPr lang="pt-BR" sz="2800" dirty="0" smtClean="0">
                <a:solidFill>
                  <a:schemeClr val="bg1"/>
                </a:solidFill>
              </a:rPr>
              <a:t>Calvin Klein e </a:t>
            </a:r>
            <a:r>
              <a:rPr lang="pt-BR" sz="2800" dirty="0" err="1" smtClean="0">
                <a:solidFill>
                  <a:schemeClr val="bg1"/>
                </a:solidFill>
              </a:rPr>
              <a:t>Lacoste</a:t>
            </a:r>
            <a:r>
              <a:rPr lang="pt-BR" sz="2800" dirty="0" smtClean="0">
                <a:solidFill>
                  <a:schemeClr val="bg1"/>
                </a:solidFill>
              </a:rPr>
              <a:t>. </a:t>
            </a:r>
          </a:p>
          <a:p>
            <a:pPr algn="just" fontAlgn="base"/>
            <a:endParaRPr lang="pt-BR" sz="2800" dirty="0">
              <a:solidFill>
                <a:schemeClr val="bg1"/>
              </a:solidFill>
            </a:endParaRPr>
          </a:p>
          <a:p>
            <a:pPr algn="just" fontAlgn="base"/>
            <a:r>
              <a:rPr lang="pt-BR" sz="2800" dirty="0" smtClean="0">
                <a:solidFill>
                  <a:schemeClr val="bg1"/>
                </a:solidFill>
              </a:rPr>
              <a:t>Trabalha principalmente com roupas para mulheres jovens.</a:t>
            </a:r>
          </a:p>
          <a:p>
            <a:pPr algn="just" fontAlgn="base"/>
            <a:endParaRPr lang="pt-BR" sz="2800" dirty="0" smtClean="0">
              <a:solidFill>
                <a:schemeClr val="bg1"/>
              </a:solidFill>
            </a:endParaRPr>
          </a:p>
          <a:p>
            <a:pPr algn="just" fontAlgn="base"/>
            <a:r>
              <a:rPr lang="pt-BR" sz="2800" dirty="0" smtClean="0">
                <a:solidFill>
                  <a:schemeClr val="bg1"/>
                </a:solidFill>
              </a:rPr>
              <a:t>Está localizada em um Shopping </a:t>
            </a:r>
            <a:r>
              <a:rPr lang="pt-BR" sz="2800" i="1" u="sng" dirty="0" smtClean="0">
                <a:solidFill>
                  <a:schemeClr val="bg1"/>
                </a:solidFill>
              </a:rPr>
              <a:t>chique</a:t>
            </a:r>
            <a:r>
              <a:rPr lang="pt-BR" sz="2800" dirty="0" smtClean="0">
                <a:solidFill>
                  <a:schemeClr val="bg1"/>
                </a:solidFill>
              </a:rPr>
              <a:t>.</a:t>
            </a:r>
            <a:r>
              <a:rPr lang="pt-BR" sz="2800" dirty="0">
                <a:solidFill>
                  <a:schemeClr val="bg1"/>
                </a:solidFill>
              </a:rPr>
              <a:t> </a:t>
            </a:r>
            <a:r>
              <a:rPr lang="pt-BR" sz="2800" dirty="0" smtClean="0">
                <a:solidFill>
                  <a:schemeClr val="bg1"/>
                </a:solidFill>
              </a:rPr>
              <a:t/>
            </a:r>
            <a:br>
              <a:rPr lang="pt-BR" sz="2800" dirty="0" smtClean="0">
                <a:solidFill>
                  <a:schemeClr val="bg1"/>
                </a:solidFill>
              </a:rPr>
            </a:br>
            <a:endParaRPr lang="pt-BR" sz="2800" dirty="0">
              <a:solidFill>
                <a:schemeClr val="bg1"/>
              </a:solidFill>
            </a:endParaRPr>
          </a:p>
        </p:txBody>
      </p:sp>
    </p:spTree>
    <p:extLst>
      <p:ext uri="{BB962C8B-B14F-4D97-AF65-F5344CB8AC3E}">
        <p14:creationId xmlns:p14="http://schemas.microsoft.com/office/powerpoint/2010/main" val="3594810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 name="CaixaDeTexto 1"/>
          <p:cNvSpPr txBox="1"/>
          <p:nvPr/>
        </p:nvSpPr>
        <p:spPr>
          <a:xfrm>
            <a:off x="827584" y="1196752"/>
            <a:ext cx="7272808" cy="4832092"/>
          </a:xfrm>
          <a:prstGeom prst="rect">
            <a:avLst/>
          </a:prstGeom>
          <a:noFill/>
        </p:spPr>
        <p:txBody>
          <a:bodyPr wrap="square" rtlCol="0">
            <a:spAutoFit/>
          </a:bodyPr>
          <a:lstStyle/>
          <a:p>
            <a:pPr algn="just" fontAlgn="base"/>
            <a:r>
              <a:rPr lang="pt-BR" sz="2800" dirty="0" smtClean="0"/>
              <a:t>Atual cliente:</a:t>
            </a:r>
          </a:p>
          <a:p>
            <a:pPr algn="just" fontAlgn="base"/>
            <a:endParaRPr lang="pt-BR" sz="2800" dirty="0"/>
          </a:p>
          <a:p>
            <a:pPr marL="457200" indent="-457200" algn="just" fontAlgn="base">
              <a:buFont typeface="Wingdings" pitchFamily="2" charset="2"/>
              <a:buChar char="ü"/>
            </a:pPr>
            <a:r>
              <a:rPr lang="pt-BR" sz="2800" dirty="0"/>
              <a:t>Consumidores cada vez mais exigentes. </a:t>
            </a:r>
            <a:endParaRPr lang="pt-BR" sz="2800" dirty="0" smtClean="0"/>
          </a:p>
          <a:p>
            <a:pPr marL="457200" indent="-457200" algn="just" fontAlgn="base">
              <a:buFont typeface="Wingdings" pitchFamily="2" charset="2"/>
              <a:buChar char="ü"/>
            </a:pPr>
            <a:r>
              <a:rPr lang="pt-BR" sz="2800" dirty="0" smtClean="0"/>
              <a:t>Quer bom atendimento</a:t>
            </a:r>
          </a:p>
          <a:p>
            <a:pPr marL="457200" indent="-457200" algn="just" fontAlgn="base">
              <a:buFont typeface="Wingdings" pitchFamily="2" charset="2"/>
              <a:buChar char="ü"/>
            </a:pPr>
            <a:r>
              <a:rPr lang="pt-BR" sz="2800" dirty="0" smtClean="0"/>
              <a:t>Necessita de produtos/serviços </a:t>
            </a:r>
            <a:r>
              <a:rPr lang="pt-BR" sz="2800" dirty="0"/>
              <a:t>de </a:t>
            </a:r>
            <a:r>
              <a:rPr lang="pt-BR" sz="2800" dirty="0" smtClean="0"/>
              <a:t>qualidade.</a:t>
            </a:r>
          </a:p>
          <a:p>
            <a:pPr marL="457200" indent="-457200" algn="just" fontAlgn="base">
              <a:buFont typeface="Wingdings" pitchFamily="2" charset="2"/>
              <a:buChar char="ü"/>
            </a:pPr>
            <a:r>
              <a:rPr lang="pt-BR" sz="2800" dirty="0" smtClean="0"/>
              <a:t>Menos tempo para comprar.</a:t>
            </a:r>
          </a:p>
          <a:p>
            <a:pPr marL="457200" indent="-457200" algn="just" fontAlgn="base">
              <a:buFont typeface="Wingdings" pitchFamily="2" charset="2"/>
              <a:buChar char="ü"/>
            </a:pPr>
            <a:r>
              <a:rPr lang="pt-BR" sz="2800" dirty="0" smtClean="0"/>
              <a:t>Busca </a:t>
            </a:r>
            <a:r>
              <a:rPr lang="pt-BR" sz="2800" dirty="0"/>
              <a:t>a melhor relação </a:t>
            </a:r>
            <a:r>
              <a:rPr lang="pt-BR" sz="2800" dirty="0" smtClean="0"/>
              <a:t>custo-benefício.</a:t>
            </a:r>
          </a:p>
          <a:p>
            <a:pPr marL="457200" indent="-457200" algn="just" fontAlgn="base">
              <a:buFont typeface="Wingdings" pitchFamily="2" charset="2"/>
              <a:buChar char="ü"/>
            </a:pPr>
            <a:r>
              <a:rPr lang="pt-BR" sz="2800" dirty="0" smtClean="0"/>
              <a:t>Tem bastante acesso ao mercado.</a:t>
            </a:r>
          </a:p>
          <a:p>
            <a:pPr marL="457200" indent="-457200" algn="just" fontAlgn="base">
              <a:buFont typeface="Wingdings" pitchFamily="2" charset="2"/>
              <a:buChar char="ü"/>
            </a:pPr>
            <a:r>
              <a:rPr lang="pt-BR" sz="2800" dirty="0" smtClean="0"/>
              <a:t>Aumento e-commerce (compra na internet).</a:t>
            </a:r>
            <a:endParaRPr lang="pt-BR" sz="2800" dirty="0"/>
          </a:p>
        </p:txBody>
      </p:sp>
      <p:sp>
        <p:nvSpPr>
          <p:cNvPr id="3" name="Retângulo 2"/>
          <p:cNvSpPr/>
          <p:nvPr/>
        </p:nvSpPr>
        <p:spPr>
          <a:xfrm>
            <a:off x="3203848" y="6381328"/>
            <a:ext cx="3756156" cy="307777"/>
          </a:xfrm>
          <a:prstGeom prst="rect">
            <a:avLst/>
          </a:prstGeom>
        </p:spPr>
        <p:txBody>
          <a:bodyPr wrap="none">
            <a:spAutoFit/>
          </a:bodyPr>
          <a:lstStyle/>
          <a:p>
            <a:pPr fontAlgn="base"/>
            <a:r>
              <a:rPr lang="pt-BR" dirty="0">
                <a:hlinkClick r:id="rId3" action="ppaction://hlinkfile"/>
              </a:rPr>
              <a:t>Guia do Perfil do Consumidor 2014 – Sebrae</a:t>
            </a:r>
          </a:p>
        </p:txBody>
      </p:sp>
    </p:spTree>
    <p:extLst>
      <p:ext uri="{BB962C8B-B14F-4D97-AF65-F5344CB8AC3E}">
        <p14:creationId xmlns:p14="http://schemas.microsoft.com/office/powerpoint/2010/main" val="4130551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9" name="Shape 1849"/>
          <p:cNvSpPr/>
          <p:nvPr/>
        </p:nvSpPr>
        <p:spPr>
          <a:xfrm>
            <a:off x="3213452" y="703601"/>
            <a:ext cx="2728141" cy="2522752"/>
          </a:xfrm>
          <a:custGeom>
            <a:avLst/>
            <a:gdLst/>
            <a:ahLst/>
            <a:cxnLst/>
            <a:rect l="0" t="0" r="0" b="0"/>
            <a:pathLst>
              <a:path w="89712" h="82958" extrusionOk="0">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w="19050" cap="rnd" cmpd="sng">
            <a:solidFill>
              <a:srgbClr val="FFFFFF"/>
            </a:solidFill>
            <a:prstDash val="solid"/>
            <a:round/>
            <a:headEnd type="none" w="lg" len="lg"/>
            <a:tailEnd type="none" w="lg" len="lg"/>
          </a:ln>
        </p:spPr>
      </p:sp>
      <p:sp>
        <p:nvSpPr>
          <p:cNvPr id="1850" name="Shape 1850"/>
          <p:cNvSpPr/>
          <p:nvPr/>
        </p:nvSpPr>
        <p:spPr>
          <a:xfrm>
            <a:off x="4014779" y="1296298"/>
            <a:ext cx="1114426" cy="133735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 name="Retângulo 1"/>
          <p:cNvSpPr/>
          <p:nvPr/>
        </p:nvSpPr>
        <p:spPr>
          <a:xfrm>
            <a:off x="1807308" y="3573016"/>
            <a:ext cx="5529368" cy="1938992"/>
          </a:xfrm>
          <a:prstGeom prst="rect">
            <a:avLst/>
          </a:prstGeom>
          <a:noFill/>
        </p:spPr>
        <p:txBody>
          <a:bodyPr wrap="square" lIns="91440" tIns="45720" rIns="91440" bIns="45720">
            <a:spAutoFit/>
          </a:bodyPr>
          <a:lstStyle/>
          <a:p>
            <a:pPr algn="ctr"/>
            <a:r>
              <a:rPr lang="pt-BR" sz="6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5 Passos para</a:t>
            </a:r>
          </a:p>
          <a:p>
            <a:pPr algn="ctr"/>
            <a:r>
              <a:rPr lang="pt-BR" sz="6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 Compra</a:t>
            </a:r>
            <a:endParaRPr lang="pt-BR" sz="60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31843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024"/>
        <p:cNvGrpSpPr/>
        <p:nvPr/>
      </p:nvGrpSpPr>
      <p:grpSpPr>
        <a:xfrm>
          <a:off x="0" y="0"/>
          <a:ext cx="0" cy="0"/>
          <a:chOff x="0" y="0"/>
          <a:chExt cx="0" cy="0"/>
        </a:xfrm>
      </p:grpSpPr>
      <p:sp>
        <p:nvSpPr>
          <p:cNvPr id="4" name="CaixaDeTexto 3"/>
          <p:cNvSpPr txBox="1"/>
          <p:nvPr/>
        </p:nvSpPr>
        <p:spPr>
          <a:xfrm>
            <a:off x="683568" y="2204864"/>
            <a:ext cx="7704856" cy="3046988"/>
          </a:xfrm>
          <a:prstGeom prst="rect">
            <a:avLst/>
          </a:prstGeom>
          <a:noFill/>
        </p:spPr>
        <p:txBody>
          <a:bodyPr wrap="square" rtlCol="0">
            <a:spAutoFit/>
          </a:bodyPr>
          <a:lstStyle/>
          <a:p>
            <a:pPr marL="342900" indent="-342900" algn="just">
              <a:buFont typeface="+mj-lt"/>
              <a:buAutoNum type="arabicPeriod"/>
            </a:pPr>
            <a:r>
              <a:rPr lang="pt-BR" sz="3200" dirty="0" smtClean="0">
                <a:solidFill>
                  <a:schemeClr val="bg1"/>
                </a:solidFill>
              </a:rPr>
              <a:t> Reconhecimento do Problema: o processo de compra começa quando o comprador reconhece um problema ou uma necessidade. A necessidade pode ser provocada por estímulos internos ou externos. </a:t>
            </a:r>
            <a:endParaRPr lang="pt-BR" sz="3200" dirty="0">
              <a:solidFill>
                <a:schemeClr val="bg1"/>
              </a:solidFill>
            </a:endParaRPr>
          </a:p>
        </p:txBody>
      </p:sp>
      <p:sp>
        <p:nvSpPr>
          <p:cNvPr id="5" name="CaixaDeTexto 4"/>
          <p:cNvSpPr txBox="1"/>
          <p:nvPr/>
        </p:nvSpPr>
        <p:spPr>
          <a:xfrm>
            <a:off x="3419872" y="1052736"/>
            <a:ext cx="5616624" cy="707886"/>
          </a:xfrm>
          <a:prstGeom prst="rect">
            <a:avLst/>
          </a:prstGeom>
          <a:noFill/>
        </p:spPr>
        <p:txBody>
          <a:bodyPr wrap="square" rtlCol="0">
            <a:spAutoFit/>
          </a:bodyPr>
          <a:lstStyle/>
          <a:p>
            <a:r>
              <a:rPr lang="pt-BR" sz="4000" dirty="0" smtClean="0">
                <a:solidFill>
                  <a:schemeClr val="bg1"/>
                </a:solidFill>
              </a:rPr>
              <a:t>5 Passos para compra</a:t>
            </a:r>
            <a:endParaRPr lang="pt-BR" sz="4000" dirty="0">
              <a:solidFill>
                <a:schemeClr val="bg1"/>
              </a:solidFill>
            </a:endParaRPr>
          </a:p>
        </p:txBody>
      </p:sp>
    </p:spTree>
    <p:extLst>
      <p:ext uri="{BB962C8B-B14F-4D97-AF65-F5344CB8AC3E}">
        <p14:creationId xmlns:p14="http://schemas.microsoft.com/office/powerpoint/2010/main" val="1832780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24"/>
        <p:cNvGrpSpPr/>
        <p:nvPr/>
      </p:nvGrpSpPr>
      <p:grpSpPr>
        <a:xfrm>
          <a:off x="0" y="0"/>
          <a:ext cx="0" cy="0"/>
          <a:chOff x="0" y="0"/>
          <a:chExt cx="0" cy="0"/>
        </a:xfrm>
      </p:grpSpPr>
      <p:sp>
        <p:nvSpPr>
          <p:cNvPr id="5" name="CaixaDeTexto 4"/>
          <p:cNvSpPr txBox="1"/>
          <p:nvPr/>
        </p:nvSpPr>
        <p:spPr>
          <a:xfrm>
            <a:off x="3419872" y="1052736"/>
            <a:ext cx="5616624" cy="707886"/>
          </a:xfrm>
          <a:prstGeom prst="rect">
            <a:avLst/>
          </a:prstGeom>
          <a:noFill/>
        </p:spPr>
        <p:txBody>
          <a:bodyPr wrap="square" rtlCol="0">
            <a:spAutoFit/>
          </a:bodyPr>
          <a:lstStyle/>
          <a:p>
            <a:r>
              <a:rPr lang="pt-BR" sz="4000" dirty="0" smtClean="0">
                <a:solidFill>
                  <a:schemeClr val="bg1"/>
                </a:solidFill>
              </a:rPr>
              <a:t>5 Passos para compra</a:t>
            </a:r>
            <a:endParaRPr lang="pt-BR" sz="4000" dirty="0">
              <a:solidFill>
                <a:schemeClr val="bg1"/>
              </a:solidFill>
            </a:endParaRPr>
          </a:p>
        </p:txBody>
      </p:sp>
      <p:sp>
        <p:nvSpPr>
          <p:cNvPr id="6" name="CaixaDeTexto 5"/>
          <p:cNvSpPr txBox="1"/>
          <p:nvPr/>
        </p:nvSpPr>
        <p:spPr>
          <a:xfrm>
            <a:off x="683567" y="2060848"/>
            <a:ext cx="7632849" cy="3416320"/>
          </a:xfrm>
          <a:prstGeom prst="rect">
            <a:avLst/>
          </a:prstGeom>
          <a:noFill/>
        </p:spPr>
        <p:txBody>
          <a:bodyPr wrap="square" rtlCol="0">
            <a:spAutoFit/>
          </a:bodyPr>
          <a:lstStyle/>
          <a:p>
            <a:pPr marL="342900" indent="-342900" algn="just">
              <a:buFont typeface="+mj-lt"/>
              <a:buAutoNum type="arabicPeriod" startAt="2"/>
            </a:pPr>
            <a:r>
              <a:rPr lang="pt-BR" sz="3600" dirty="0" smtClean="0">
                <a:solidFill>
                  <a:schemeClr val="bg1"/>
                </a:solidFill>
              </a:rPr>
              <a:t> </a:t>
            </a:r>
            <a:r>
              <a:rPr lang="pt-BR" sz="3600" dirty="0" smtClean="0">
                <a:solidFill>
                  <a:schemeClr val="bg1"/>
                </a:solidFill>
              </a:rPr>
              <a:t>Busca de Informações: o consumidor interessado tende a buscar mais informações. Podendo distinguir entre dois níveis de interesse, o de busca moderada ou de grande interesse. </a:t>
            </a:r>
            <a:endParaRPr lang="pt-BR" sz="3600" dirty="0">
              <a:solidFill>
                <a:schemeClr val="bg1"/>
              </a:solidFill>
            </a:endParaRPr>
          </a:p>
        </p:txBody>
      </p:sp>
    </p:spTree>
    <p:extLst>
      <p:ext uri="{BB962C8B-B14F-4D97-AF65-F5344CB8AC3E}">
        <p14:creationId xmlns:p14="http://schemas.microsoft.com/office/powerpoint/2010/main" val="651718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024"/>
        <p:cNvGrpSpPr/>
        <p:nvPr/>
      </p:nvGrpSpPr>
      <p:grpSpPr>
        <a:xfrm>
          <a:off x="0" y="0"/>
          <a:ext cx="0" cy="0"/>
          <a:chOff x="0" y="0"/>
          <a:chExt cx="0" cy="0"/>
        </a:xfrm>
      </p:grpSpPr>
      <p:sp>
        <p:nvSpPr>
          <p:cNvPr id="5" name="CaixaDeTexto 4"/>
          <p:cNvSpPr txBox="1"/>
          <p:nvPr/>
        </p:nvSpPr>
        <p:spPr>
          <a:xfrm>
            <a:off x="3419872" y="1052736"/>
            <a:ext cx="5616624" cy="707886"/>
          </a:xfrm>
          <a:prstGeom prst="rect">
            <a:avLst/>
          </a:prstGeom>
          <a:noFill/>
        </p:spPr>
        <p:txBody>
          <a:bodyPr wrap="square" rtlCol="0">
            <a:spAutoFit/>
          </a:bodyPr>
          <a:lstStyle/>
          <a:p>
            <a:r>
              <a:rPr lang="pt-BR" sz="4000" dirty="0" smtClean="0">
                <a:solidFill>
                  <a:schemeClr val="bg1"/>
                </a:solidFill>
              </a:rPr>
              <a:t>5 Passos para compra</a:t>
            </a:r>
            <a:endParaRPr lang="pt-BR" sz="4000" dirty="0">
              <a:solidFill>
                <a:schemeClr val="bg1"/>
              </a:solidFill>
            </a:endParaRPr>
          </a:p>
        </p:txBody>
      </p:sp>
      <p:sp>
        <p:nvSpPr>
          <p:cNvPr id="4" name="CaixaDeTexto 3"/>
          <p:cNvSpPr txBox="1"/>
          <p:nvPr/>
        </p:nvSpPr>
        <p:spPr>
          <a:xfrm>
            <a:off x="683568" y="1916832"/>
            <a:ext cx="7560840" cy="3416320"/>
          </a:xfrm>
          <a:prstGeom prst="rect">
            <a:avLst/>
          </a:prstGeom>
          <a:noFill/>
        </p:spPr>
        <p:txBody>
          <a:bodyPr wrap="square" rtlCol="0">
            <a:spAutoFit/>
          </a:bodyPr>
          <a:lstStyle/>
          <a:p>
            <a:pPr marL="342900" indent="-342900" algn="just">
              <a:buAutoNum type="alphaLcPeriod"/>
            </a:pPr>
            <a:endParaRPr lang="pt-BR" sz="3600" dirty="0" smtClean="0">
              <a:solidFill>
                <a:schemeClr val="bg1"/>
              </a:solidFill>
            </a:endParaRPr>
          </a:p>
          <a:p>
            <a:pPr marL="342900" indent="-342900" algn="just">
              <a:buFont typeface="+mj-lt"/>
              <a:buAutoNum type="arabicPeriod" startAt="3"/>
            </a:pPr>
            <a:r>
              <a:rPr lang="pt-BR" sz="3600" dirty="0" smtClean="0">
                <a:solidFill>
                  <a:schemeClr val="bg1"/>
                </a:solidFill>
              </a:rPr>
              <a:t> Avaliação de Alternativas: com base nas informações coletadas, os consumidores identificam e avaliam maneiras de satisfazer suas necessidades e desejos. </a:t>
            </a:r>
            <a:endParaRPr lang="pt-BR" sz="3600" dirty="0">
              <a:solidFill>
                <a:schemeClr val="bg1"/>
              </a:solidFill>
            </a:endParaRPr>
          </a:p>
        </p:txBody>
      </p:sp>
    </p:spTree>
    <p:extLst>
      <p:ext uri="{BB962C8B-B14F-4D97-AF65-F5344CB8AC3E}">
        <p14:creationId xmlns:p14="http://schemas.microsoft.com/office/powerpoint/2010/main" val="639276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24"/>
        <p:cNvGrpSpPr/>
        <p:nvPr/>
      </p:nvGrpSpPr>
      <p:grpSpPr>
        <a:xfrm>
          <a:off x="0" y="0"/>
          <a:ext cx="0" cy="0"/>
          <a:chOff x="0" y="0"/>
          <a:chExt cx="0" cy="0"/>
        </a:xfrm>
      </p:grpSpPr>
      <p:sp>
        <p:nvSpPr>
          <p:cNvPr id="5" name="CaixaDeTexto 4"/>
          <p:cNvSpPr txBox="1"/>
          <p:nvPr/>
        </p:nvSpPr>
        <p:spPr>
          <a:xfrm>
            <a:off x="3419872" y="1052736"/>
            <a:ext cx="5616624" cy="707886"/>
          </a:xfrm>
          <a:prstGeom prst="rect">
            <a:avLst/>
          </a:prstGeom>
          <a:noFill/>
        </p:spPr>
        <p:txBody>
          <a:bodyPr wrap="square" rtlCol="0">
            <a:spAutoFit/>
          </a:bodyPr>
          <a:lstStyle/>
          <a:p>
            <a:r>
              <a:rPr lang="pt-BR" sz="4000" dirty="0" smtClean="0">
                <a:solidFill>
                  <a:schemeClr val="bg1"/>
                </a:solidFill>
              </a:rPr>
              <a:t>5 Passos para compra</a:t>
            </a:r>
            <a:endParaRPr lang="pt-BR" sz="4000" dirty="0">
              <a:solidFill>
                <a:schemeClr val="bg1"/>
              </a:solidFill>
            </a:endParaRPr>
          </a:p>
        </p:txBody>
      </p:sp>
      <p:sp>
        <p:nvSpPr>
          <p:cNvPr id="6" name="CaixaDeTexto 5"/>
          <p:cNvSpPr txBox="1"/>
          <p:nvPr/>
        </p:nvSpPr>
        <p:spPr>
          <a:xfrm>
            <a:off x="539552" y="2060848"/>
            <a:ext cx="7704856" cy="4031873"/>
          </a:xfrm>
          <a:prstGeom prst="rect">
            <a:avLst/>
          </a:prstGeom>
          <a:noFill/>
        </p:spPr>
        <p:txBody>
          <a:bodyPr wrap="square" rtlCol="0">
            <a:spAutoFit/>
          </a:bodyPr>
          <a:lstStyle/>
          <a:p>
            <a:pPr marL="342900" indent="-342900" algn="just">
              <a:buAutoNum type="alphaLcPeriod"/>
            </a:pPr>
            <a:endParaRPr lang="pt-BR" sz="3200" dirty="0" smtClean="0">
              <a:solidFill>
                <a:schemeClr val="bg1"/>
              </a:solidFill>
            </a:endParaRPr>
          </a:p>
          <a:p>
            <a:pPr marL="342900" indent="-342900" algn="just">
              <a:buFont typeface="+mj-lt"/>
              <a:buAutoNum type="arabicPeriod" startAt="4"/>
            </a:pPr>
            <a:r>
              <a:rPr lang="pt-BR" sz="3200" dirty="0" smtClean="0">
                <a:solidFill>
                  <a:schemeClr val="bg1"/>
                </a:solidFill>
              </a:rPr>
              <a:t>Decisão de Compra: depois de considerar as opções possíveis, os consumidores podem fazer uma compra. Essa etapa de decisão de compra inclui decidir fazer ou não a compra e, no primeiro caso, o que, onde, quando comprar e como pagar.</a:t>
            </a:r>
            <a:endParaRPr lang="pt-BR" sz="3200" dirty="0">
              <a:solidFill>
                <a:schemeClr val="bg1"/>
              </a:solidFill>
            </a:endParaRPr>
          </a:p>
        </p:txBody>
      </p:sp>
    </p:spTree>
    <p:extLst>
      <p:ext uri="{BB962C8B-B14F-4D97-AF65-F5344CB8AC3E}">
        <p14:creationId xmlns:p14="http://schemas.microsoft.com/office/powerpoint/2010/main" val="3038043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024"/>
        <p:cNvGrpSpPr/>
        <p:nvPr/>
      </p:nvGrpSpPr>
      <p:grpSpPr>
        <a:xfrm>
          <a:off x="0" y="0"/>
          <a:ext cx="0" cy="0"/>
          <a:chOff x="0" y="0"/>
          <a:chExt cx="0" cy="0"/>
        </a:xfrm>
      </p:grpSpPr>
      <p:sp>
        <p:nvSpPr>
          <p:cNvPr id="5" name="CaixaDeTexto 4"/>
          <p:cNvSpPr txBox="1"/>
          <p:nvPr/>
        </p:nvSpPr>
        <p:spPr>
          <a:xfrm>
            <a:off x="3419872" y="1052736"/>
            <a:ext cx="5616624" cy="707886"/>
          </a:xfrm>
          <a:prstGeom prst="rect">
            <a:avLst/>
          </a:prstGeom>
          <a:noFill/>
        </p:spPr>
        <p:txBody>
          <a:bodyPr wrap="square" rtlCol="0">
            <a:spAutoFit/>
          </a:bodyPr>
          <a:lstStyle/>
          <a:p>
            <a:r>
              <a:rPr lang="pt-BR" sz="4000" dirty="0" smtClean="0">
                <a:solidFill>
                  <a:schemeClr val="bg1"/>
                </a:solidFill>
              </a:rPr>
              <a:t>5 Passos para compra</a:t>
            </a:r>
            <a:endParaRPr lang="pt-BR" sz="4000" dirty="0">
              <a:solidFill>
                <a:schemeClr val="bg1"/>
              </a:solidFill>
            </a:endParaRPr>
          </a:p>
        </p:txBody>
      </p:sp>
      <p:sp>
        <p:nvSpPr>
          <p:cNvPr id="4" name="CaixaDeTexto 3"/>
          <p:cNvSpPr txBox="1"/>
          <p:nvPr/>
        </p:nvSpPr>
        <p:spPr>
          <a:xfrm>
            <a:off x="552164" y="1916832"/>
            <a:ext cx="7620236" cy="4031873"/>
          </a:xfrm>
          <a:prstGeom prst="rect">
            <a:avLst/>
          </a:prstGeom>
          <a:noFill/>
        </p:spPr>
        <p:txBody>
          <a:bodyPr wrap="square" rtlCol="0">
            <a:spAutoFit/>
          </a:bodyPr>
          <a:lstStyle/>
          <a:p>
            <a:pPr marL="342900" indent="-342900" algn="just">
              <a:buAutoNum type="alphaLcPeriod"/>
            </a:pPr>
            <a:endParaRPr lang="pt-BR" sz="3200" dirty="0" smtClean="0">
              <a:solidFill>
                <a:schemeClr val="bg1"/>
              </a:solidFill>
            </a:endParaRPr>
          </a:p>
          <a:p>
            <a:pPr marL="342900" indent="-342900" algn="just">
              <a:buFont typeface="+mj-lt"/>
              <a:buAutoNum type="arabicPeriod" startAt="5"/>
            </a:pPr>
            <a:r>
              <a:rPr lang="pt-BR" sz="3200" dirty="0" smtClean="0">
                <a:solidFill>
                  <a:schemeClr val="bg1"/>
                </a:solidFill>
              </a:rPr>
              <a:t> Comportamento Pós-Compra: depois de adquirir o produto, os consumidores avaliam formal e informalmente o resultado da compra. Em particular, eles consideram se ficaram satisfeitos com a experiência de compra e com o bem ou serviço que adquiriram. </a:t>
            </a:r>
            <a:endParaRPr lang="pt-BR" sz="3200" dirty="0">
              <a:solidFill>
                <a:schemeClr val="bg1"/>
              </a:solidFill>
            </a:endParaRPr>
          </a:p>
        </p:txBody>
      </p:sp>
    </p:spTree>
    <p:extLst>
      <p:ext uri="{BB962C8B-B14F-4D97-AF65-F5344CB8AC3E}">
        <p14:creationId xmlns:p14="http://schemas.microsoft.com/office/powerpoint/2010/main" val="3358138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4" name="Texto explicativo em seta para baixo 3"/>
          <p:cNvSpPr/>
          <p:nvPr/>
        </p:nvSpPr>
        <p:spPr>
          <a:xfrm>
            <a:off x="498215" y="1919177"/>
            <a:ext cx="8208912" cy="2232248"/>
          </a:xfrm>
          <a:prstGeom prst="downArrowCallou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43793" y="1919177"/>
            <a:ext cx="4139952" cy="1107996"/>
          </a:xfrm>
          <a:prstGeom prst="rect">
            <a:avLst/>
          </a:prstGeom>
          <a:noFill/>
        </p:spPr>
        <p:txBody>
          <a:bodyPr wrap="square" rtlCol="0">
            <a:spAutoFit/>
          </a:bodyPr>
          <a:lstStyle/>
          <a:p>
            <a:pPr algn="ctr"/>
            <a:r>
              <a:rPr lang="pt-BR" sz="6600" dirty="0" smtClean="0"/>
              <a:t>Marketing </a:t>
            </a:r>
          </a:p>
        </p:txBody>
      </p:sp>
      <p:sp>
        <p:nvSpPr>
          <p:cNvPr id="6" name="Seta para a direita 5"/>
          <p:cNvSpPr/>
          <p:nvPr/>
        </p:nvSpPr>
        <p:spPr>
          <a:xfrm>
            <a:off x="4332757" y="2207209"/>
            <a:ext cx="1345354" cy="6118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5682791" y="1919177"/>
            <a:ext cx="2952328" cy="1107996"/>
          </a:xfrm>
          <a:prstGeom prst="rect">
            <a:avLst/>
          </a:prstGeom>
          <a:noFill/>
        </p:spPr>
        <p:txBody>
          <a:bodyPr wrap="square" rtlCol="0">
            <a:spAutoFit/>
          </a:bodyPr>
          <a:lstStyle/>
          <a:p>
            <a:r>
              <a:rPr lang="pt-BR" sz="6600" i="1" dirty="0" err="1" smtClean="0"/>
              <a:t>Market</a:t>
            </a:r>
            <a:endParaRPr lang="pt-BR" sz="6600" i="1" dirty="0"/>
          </a:p>
        </p:txBody>
      </p:sp>
      <p:sp>
        <p:nvSpPr>
          <p:cNvPr id="8" name="CaixaDeTexto 7"/>
          <p:cNvSpPr txBox="1"/>
          <p:nvPr/>
        </p:nvSpPr>
        <p:spPr>
          <a:xfrm>
            <a:off x="2771800" y="3933056"/>
            <a:ext cx="3816424" cy="1200329"/>
          </a:xfrm>
          <a:prstGeom prst="rect">
            <a:avLst/>
          </a:prstGeom>
          <a:noFill/>
        </p:spPr>
        <p:txBody>
          <a:bodyPr wrap="square" rtlCol="0">
            <a:spAutoFit/>
          </a:bodyPr>
          <a:lstStyle/>
          <a:p>
            <a:r>
              <a:rPr lang="pt-BR" sz="7200" dirty="0" smtClean="0"/>
              <a:t>Mercado</a:t>
            </a:r>
            <a:endParaRPr lang="pt-BR" sz="7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024"/>
        <p:cNvGrpSpPr/>
        <p:nvPr/>
      </p:nvGrpSpPr>
      <p:grpSpPr>
        <a:xfrm>
          <a:off x="0" y="0"/>
          <a:ext cx="0" cy="0"/>
          <a:chOff x="0" y="0"/>
          <a:chExt cx="0" cy="0"/>
        </a:xfrm>
      </p:grpSpPr>
      <p:sp>
        <p:nvSpPr>
          <p:cNvPr id="6" name="CaixaDeTexto 5"/>
          <p:cNvSpPr txBox="1"/>
          <p:nvPr/>
        </p:nvSpPr>
        <p:spPr>
          <a:xfrm>
            <a:off x="395536" y="1268760"/>
            <a:ext cx="8136904" cy="4832092"/>
          </a:xfrm>
          <a:prstGeom prst="rect">
            <a:avLst/>
          </a:prstGeom>
          <a:noFill/>
        </p:spPr>
        <p:txBody>
          <a:bodyPr wrap="square" rtlCol="0">
            <a:spAutoFit/>
          </a:bodyPr>
          <a:lstStyle/>
          <a:p>
            <a:pPr marL="342900" indent="-342900" algn="just"/>
            <a:r>
              <a:rPr lang="pt-BR" sz="2800" dirty="0" smtClean="0"/>
              <a:t>	</a:t>
            </a:r>
            <a:r>
              <a:rPr lang="pt-BR" sz="2800" dirty="0" err="1" smtClean="0"/>
              <a:t>Solomon</a:t>
            </a:r>
            <a:r>
              <a:rPr lang="pt-BR" sz="2800" dirty="0" smtClean="0"/>
              <a:t> (2008) afirma que um dos principais aspectos do estudo do comportamento do consumidor na atualidade é o fato de que os compradores geralmente adquirem produtos mais pelo que representam do que por causa das utilidades que possui, tendo em vista que as características básicas de determinado produto deixam de representar um fator importante, no sentido de estimular ou não a compra pelo cliente.</a:t>
            </a:r>
          </a:p>
          <a:p>
            <a:pPr marL="342900" indent="-342900" algn="just"/>
            <a:endParaRPr lang="pt-BR" sz="2800" dirty="0"/>
          </a:p>
        </p:txBody>
      </p:sp>
    </p:spTree>
    <p:extLst>
      <p:ext uri="{BB962C8B-B14F-4D97-AF65-F5344CB8AC3E}">
        <p14:creationId xmlns:p14="http://schemas.microsoft.com/office/powerpoint/2010/main" val="2812440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024"/>
        <p:cNvGrpSpPr/>
        <p:nvPr/>
      </p:nvGrpSpPr>
      <p:grpSpPr>
        <a:xfrm>
          <a:off x="0" y="0"/>
          <a:ext cx="0" cy="0"/>
          <a:chOff x="0" y="0"/>
          <a:chExt cx="0" cy="0"/>
        </a:xfrm>
      </p:grpSpPr>
      <p:sp>
        <p:nvSpPr>
          <p:cNvPr id="3" name="CaixaDeTexto 2"/>
          <p:cNvSpPr txBox="1"/>
          <p:nvPr/>
        </p:nvSpPr>
        <p:spPr>
          <a:xfrm>
            <a:off x="251520" y="2132856"/>
            <a:ext cx="8568952" cy="584775"/>
          </a:xfrm>
          <a:prstGeom prst="rect">
            <a:avLst/>
          </a:prstGeom>
          <a:noFill/>
        </p:spPr>
        <p:txBody>
          <a:bodyPr wrap="square" rtlCol="0">
            <a:spAutoFit/>
          </a:bodyPr>
          <a:lstStyle/>
          <a:p>
            <a:pPr fontAlgn="base"/>
            <a:endParaRPr lang="pt-BR" sz="3200" dirty="0"/>
          </a:p>
        </p:txBody>
      </p:sp>
      <p:pic>
        <p:nvPicPr>
          <p:cNvPr id="4" name="Picture 2" descr="http://www.marketingensociedad.com/web/wp-content/uploads/2013/12/social_media-wide.jpg"/>
          <p:cNvPicPr>
            <a:picLocks noChangeAspect="1" noChangeArrowheads="1"/>
          </p:cNvPicPr>
          <p:nvPr/>
        </p:nvPicPr>
        <p:blipFill>
          <a:blip r:embed="rId3" cstate="print"/>
          <a:srcRect/>
          <a:stretch>
            <a:fillRect/>
          </a:stretch>
        </p:blipFill>
        <p:spPr bwMode="auto">
          <a:xfrm>
            <a:off x="12343" y="1372578"/>
            <a:ext cx="9144000" cy="3714751"/>
          </a:xfrm>
          <a:prstGeom prst="rect">
            <a:avLst/>
          </a:prstGeom>
          <a:noFill/>
        </p:spPr>
      </p:pic>
      <p:sp>
        <p:nvSpPr>
          <p:cNvPr id="5" name="Retângulo 4"/>
          <p:cNvSpPr/>
          <p:nvPr/>
        </p:nvSpPr>
        <p:spPr>
          <a:xfrm>
            <a:off x="0" y="5103674"/>
            <a:ext cx="9144000" cy="258532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pt-BR"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Fatores que Influenciam o Comportamento do consumidor</a:t>
            </a:r>
            <a:endParaRPr lang="pt-BR"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2949595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4"/>
        <p:cNvGrpSpPr/>
        <p:nvPr/>
      </p:nvGrpSpPr>
      <p:grpSpPr>
        <a:xfrm>
          <a:off x="0" y="0"/>
          <a:ext cx="0" cy="0"/>
          <a:chOff x="0" y="0"/>
          <a:chExt cx="0" cy="0"/>
        </a:xfrm>
      </p:grpSpPr>
      <p:sp>
        <p:nvSpPr>
          <p:cNvPr id="3" name="CaixaDeTexto 2"/>
          <p:cNvSpPr txBox="1"/>
          <p:nvPr/>
        </p:nvSpPr>
        <p:spPr>
          <a:xfrm>
            <a:off x="251520" y="2132856"/>
            <a:ext cx="8568952" cy="584775"/>
          </a:xfrm>
          <a:prstGeom prst="rect">
            <a:avLst/>
          </a:prstGeom>
          <a:noFill/>
        </p:spPr>
        <p:txBody>
          <a:bodyPr wrap="square" rtlCol="0">
            <a:spAutoFit/>
          </a:bodyPr>
          <a:lstStyle/>
          <a:p>
            <a:pPr fontAlgn="base"/>
            <a:endParaRPr lang="pt-BR" sz="3200" dirty="0"/>
          </a:p>
        </p:txBody>
      </p:sp>
      <p:sp>
        <p:nvSpPr>
          <p:cNvPr id="6" name="CaixaDeTexto 5"/>
          <p:cNvSpPr txBox="1"/>
          <p:nvPr/>
        </p:nvSpPr>
        <p:spPr>
          <a:xfrm>
            <a:off x="251520" y="2132856"/>
            <a:ext cx="8568952" cy="584775"/>
          </a:xfrm>
          <a:prstGeom prst="rect">
            <a:avLst/>
          </a:prstGeom>
          <a:noFill/>
        </p:spPr>
        <p:txBody>
          <a:bodyPr wrap="square" rtlCol="0">
            <a:spAutoFit/>
          </a:bodyPr>
          <a:lstStyle/>
          <a:p>
            <a:pPr fontAlgn="base"/>
            <a:endParaRPr lang="pt-BR" sz="3200" dirty="0"/>
          </a:p>
        </p:txBody>
      </p:sp>
      <p:sp>
        <p:nvSpPr>
          <p:cNvPr id="8" name="CaixaDeTexto 7"/>
          <p:cNvSpPr txBox="1"/>
          <p:nvPr/>
        </p:nvSpPr>
        <p:spPr>
          <a:xfrm>
            <a:off x="2015716" y="2425243"/>
            <a:ext cx="5040560" cy="3970318"/>
          </a:xfrm>
          <a:prstGeom prst="rect">
            <a:avLst/>
          </a:prstGeom>
          <a:noFill/>
        </p:spPr>
        <p:txBody>
          <a:bodyPr wrap="square" rtlCol="0">
            <a:spAutoFit/>
          </a:bodyPr>
          <a:lstStyle/>
          <a:p>
            <a:pPr>
              <a:buFont typeface="Wingdings" pitchFamily="2" charset="2"/>
              <a:buChar char="ü"/>
            </a:pPr>
            <a:r>
              <a:rPr lang="pt-BR" sz="3600" dirty="0" smtClean="0"/>
              <a:t> Fatores Culturais</a:t>
            </a:r>
          </a:p>
          <a:p>
            <a:pPr>
              <a:buFont typeface="Wingdings" pitchFamily="2" charset="2"/>
              <a:buChar char="ü"/>
            </a:pPr>
            <a:endParaRPr lang="pt-BR" sz="3600" dirty="0" smtClean="0"/>
          </a:p>
          <a:p>
            <a:pPr>
              <a:buFont typeface="Wingdings" pitchFamily="2" charset="2"/>
              <a:buChar char="ü"/>
            </a:pPr>
            <a:r>
              <a:rPr lang="pt-BR" sz="3600" dirty="0" smtClean="0"/>
              <a:t> Fatores Sociais</a:t>
            </a:r>
          </a:p>
          <a:p>
            <a:pPr>
              <a:buFont typeface="Wingdings" pitchFamily="2" charset="2"/>
              <a:buChar char="ü"/>
            </a:pPr>
            <a:endParaRPr lang="pt-BR" sz="3600" dirty="0" smtClean="0"/>
          </a:p>
          <a:p>
            <a:pPr>
              <a:buFont typeface="Wingdings" pitchFamily="2" charset="2"/>
              <a:buChar char="ü"/>
            </a:pPr>
            <a:r>
              <a:rPr lang="pt-BR" sz="3600" dirty="0" smtClean="0"/>
              <a:t> Fatores Pessoais</a:t>
            </a:r>
          </a:p>
          <a:p>
            <a:endParaRPr lang="pt-BR" sz="3600" dirty="0" smtClean="0"/>
          </a:p>
          <a:p>
            <a:pPr>
              <a:buFont typeface="Wingdings" pitchFamily="2" charset="2"/>
              <a:buChar char="ü"/>
            </a:pPr>
            <a:r>
              <a:rPr lang="pt-BR" sz="3600" dirty="0" smtClean="0"/>
              <a:t> Fatores Psicológicos</a:t>
            </a:r>
            <a:endParaRPr lang="pt-BR" sz="3600" dirty="0"/>
          </a:p>
        </p:txBody>
      </p:sp>
      <p:sp>
        <p:nvSpPr>
          <p:cNvPr id="9" name="Retângulo 8"/>
          <p:cNvSpPr/>
          <p:nvPr/>
        </p:nvSpPr>
        <p:spPr>
          <a:xfrm>
            <a:off x="215899" y="836712"/>
            <a:ext cx="8820472" cy="14465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pt-B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Fatores que Influenciam o comportamento do consumidor</a:t>
            </a:r>
            <a:endParaRPr lang="pt-B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68596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024"/>
        <p:cNvGrpSpPr/>
        <p:nvPr/>
      </p:nvGrpSpPr>
      <p:grpSpPr>
        <a:xfrm>
          <a:off x="0" y="0"/>
          <a:ext cx="0" cy="0"/>
          <a:chOff x="0" y="0"/>
          <a:chExt cx="0" cy="0"/>
        </a:xfrm>
      </p:grpSpPr>
      <p:pic>
        <p:nvPicPr>
          <p:cNvPr id="7" name="Picture 2" descr="http://images.slideplayer.com.br/1/51735/slides/slide_18.jpg"/>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Tree>
    <p:extLst>
      <p:ext uri="{BB962C8B-B14F-4D97-AF65-F5344CB8AC3E}">
        <p14:creationId xmlns:p14="http://schemas.microsoft.com/office/powerpoint/2010/main" val="1798884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2024"/>
        <p:cNvGrpSpPr/>
        <p:nvPr/>
      </p:nvGrpSpPr>
      <p:grpSpPr>
        <a:xfrm>
          <a:off x="0" y="0"/>
          <a:ext cx="0" cy="0"/>
          <a:chOff x="0" y="0"/>
          <a:chExt cx="0" cy="0"/>
        </a:xfrm>
      </p:grpSpPr>
      <p:sp>
        <p:nvSpPr>
          <p:cNvPr id="4" name="Rectangle 2"/>
          <p:cNvSpPr>
            <a:spLocks noGrp="1" noChangeArrowheads="1"/>
          </p:cNvSpPr>
          <p:nvPr>
            <p:ph type="title"/>
          </p:nvPr>
        </p:nvSpPr>
        <p:spPr>
          <a:xfrm>
            <a:off x="457200" y="8194"/>
            <a:ext cx="8229600" cy="1301006"/>
          </a:xfrm>
        </p:spPr>
        <p:txBody>
          <a:bodyPr>
            <a:noAutofit/>
          </a:bodyPr>
          <a:lstStyle/>
          <a:p>
            <a:r>
              <a:rPr lang="en-US" sz="3600" dirty="0" err="1"/>
              <a:t>Hierarquia</a:t>
            </a:r>
            <a:r>
              <a:rPr lang="en-US" sz="3600" dirty="0"/>
              <a:t> das </a:t>
            </a:r>
            <a:r>
              <a:rPr lang="en-US" sz="3600" dirty="0" err="1" smtClean="0"/>
              <a:t>Necessidades</a:t>
            </a:r>
            <a:r>
              <a:rPr lang="en-US" sz="3600" dirty="0" smtClean="0"/>
              <a:t> de Maslow</a:t>
            </a:r>
            <a:endParaRPr lang="en-US" sz="2400" dirty="0"/>
          </a:p>
        </p:txBody>
      </p:sp>
      <p:grpSp>
        <p:nvGrpSpPr>
          <p:cNvPr id="5" name="Group 3"/>
          <p:cNvGrpSpPr>
            <a:grpSpLocks/>
          </p:cNvGrpSpPr>
          <p:nvPr/>
        </p:nvGrpSpPr>
        <p:grpSpPr bwMode="auto">
          <a:xfrm>
            <a:off x="190500" y="5784850"/>
            <a:ext cx="8750300" cy="901700"/>
            <a:chOff x="124" y="3652"/>
            <a:chExt cx="5512" cy="568"/>
          </a:xfrm>
        </p:grpSpPr>
        <p:sp>
          <p:nvSpPr>
            <p:cNvPr id="6" name="AutoShape 4"/>
            <p:cNvSpPr>
              <a:spLocks noChangeArrowheads="1"/>
            </p:cNvSpPr>
            <p:nvPr/>
          </p:nvSpPr>
          <p:spPr bwMode="auto">
            <a:xfrm flipV="1">
              <a:off x="124" y="3652"/>
              <a:ext cx="5512" cy="568"/>
            </a:xfrm>
            <a:custGeom>
              <a:avLst/>
              <a:gdLst>
                <a:gd name="G0" fmla="+- 1866 0 0"/>
                <a:gd name="G1" fmla="+- 21600 0 1866"/>
                <a:gd name="G2" fmla="*/ 1866 1 2"/>
                <a:gd name="G3" fmla="+- 21600 0 G2"/>
                <a:gd name="G4" fmla="+/ 1866 21600 2"/>
                <a:gd name="G5" fmla="+/ G1 0 2"/>
                <a:gd name="G6" fmla="*/ 21600 21600 1866"/>
                <a:gd name="G7" fmla="*/ G6 1 2"/>
                <a:gd name="G8" fmla="+- 21600 0 G7"/>
                <a:gd name="G9" fmla="*/ 21600 1 2"/>
                <a:gd name="G10" fmla="+- 1866 0 G9"/>
                <a:gd name="G11" fmla="?: G10 G8 0"/>
                <a:gd name="G12" fmla="?: G10 G7 21600"/>
                <a:gd name="T0" fmla="*/ 20667 w 21600"/>
                <a:gd name="T1" fmla="*/ 10800 h 21600"/>
                <a:gd name="T2" fmla="*/ 10800 w 21600"/>
                <a:gd name="T3" fmla="*/ 21600 h 21600"/>
                <a:gd name="T4" fmla="*/ 933 w 21600"/>
                <a:gd name="T5" fmla="*/ 10800 h 21600"/>
                <a:gd name="T6" fmla="*/ 10800 w 21600"/>
                <a:gd name="T7" fmla="*/ 0 h 21600"/>
                <a:gd name="T8" fmla="*/ 2733 w 21600"/>
                <a:gd name="T9" fmla="*/ 2733 h 21600"/>
                <a:gd name="T10" fmla="*/ 18867 w 21600"/>
                <a:gd name="T11" fmla="*/ 18867 h 21600"/>
              </a:gdLst>
              <a:ahLst/>
              <a:cxnLst>
                <a:cxn ang="0">
                  <a:pos x="T0" y="T1"/>
                </a:cxn>
                <a:cxn ang="0">
                  <a:pos x="T2" y="T3"/>
                </a:cxn>
                <a:cxn ang="0">
                  <a:pos x="T4" y="T5"/>
                </a:cxn>
                <a:cxn ang="0">
                  <a:pos x="T6" y="T7"/>
                </a:cxn>
              </a:cxnLst>
              <a:rect l="T8" t="T9" r="T10" b="T11"/>
              <a:pathLst>
                <a:path w="21600" h="21600">
                  <a:moveTo>
                    <a:pt x="0" y="0"/>
                  </a:moveTo>
                  <a:lnTo>
                    <a:pt x="1866" y="21600"/>
                  </a:lnTo>
                  <a:lnTo>
                    <a:pt x="19734" y="21600"/>
                  </a:lnTo>
                  <a:lnTo>
                    <a:pt x="21600" y="0"/>
                  </a:lnTo>
                  <a:close/>
                </a:path>
              </a:pathLst>
            </a:custGeom>
            <a:solidFill>
              <a:srgbClr val="00B7A5"/>
            </a:solidFill>
            <a:ln w="12700">
              <a:solidFill>
                <a:schemeClr val="tx1"/>
              </a:solidFill>
              <a:miter lim="800000"/>
              <a:headEnd/>
              <a:tailEnd/>
            </a:ln>
            <a:effectLst>
              <a:outerShdw dist="107763" dir="18900000" algn="ctr" rotWithShape="0">
                <a:schemeClr val="bg2"/>
              </a:outerShdw>
            </a:effectLst>
          </p:spPr>
          <p:txBody>
            <a:bodyPr rot="10800000" wrap="none" lIns="90488" tIns="44450" rIns="90488" bIns="44450" anchor="ctr"/>
            <a:lstStyle/>
            <a:p>
              <a:pPr algn="ctr" eaLnBrk="0" hangingPunct="0"/>
              <a:r>
                <a:rPr lang="en-US" sz="2400" b="1">
                  <a:solidFill>
                    <a:srgbClr val="FF0101"/>
                  </a:solidFill>
                  <a:latin typeface="Arial" charset="0"/>
                </a:rPr>
                <a:t>Necessidades fisiológicas</a:t>
              </a:r>
            </a:p>
            <a:p>
              <a:pPr algn="ctr" eaLnBrk="0" hangingPunct="0"/>
              <a:r>
                <a:rPr lang="en-US" sz="2400" b="1">
                  <a:solidFill>
                    <a:schemeClr val="hlink"/>
                  </a:solidFill>
                  <a:latin typeface="Arial" charset="0"/>
                </a:rPr>
                <a:t>(comida, água, abrigo)</a:t>
              </a:r>
            </a:p>
          </p:txBody>
        </p:sp>
        <p:sp>
          <p:nvSpPr>
            <p:cNvPr id="8" name="Oval 5"/>
            <p:cNvSpPr>
              <a:spLocks noChangeArrowheads="1"/>
            </p:cNvSpPr>
            <p:nvPr/>
          </p:nvSpPr>
          <p:spPr bwMode="auto">
            <a:xfrm>
              <a:off x="480" y="3840"/>
              <a:ext cx="280" cy="232"/>
            </a:xfrm>
            <a:prstGeom prst="ellipse">
              <a:avLst/>
            </a:prstGeom>
            <a:solidFill>
              <a:srgbClr val="FFFFFF"/>
            </a:solidFill>
            <a:ln w="12700">
              <a:solidFill>
                <a:schemeClr val="bg1"/>
              </a:solidFill>
              <a:round/>
              <a:headEnd/>
              <a:tailEnd/>
            </a:ln>
            <a:effectLst/>
          </p:spPr>
          <p:txBody>
            <a:bodyPr wrap="none" lIns="90488" tIns="44450" rIns="90488" bIns="44450" anchor="ctr"/>
            <a:lstStyle/>
            <a:p>
              <a:pPr algn="ctr" eaLnBrk="0" hangingPunct="0"/>
              <a:r>
                <a:rPr lang="en-US" sz="2800" b="1">
                  <a:solidFill>
                    <a:schemeClr val="bg2"/>
                  </a:solidFill>
                  <a:latin typeface="Arial" charset="0"/>
                </a:rPr>
                <a:t>1</a:t>
              </a:r>
            </a:p>
          </p:txBody>
        </p:sp>
      </p:grpSp>
      <p:grpSp>
        <p:nvGrpSpPr>
          <p:cNvPr id="9" name="Group 6"/>
          <p:cNvGrpSpPr>
            <a:grpSpLocks/>
          </p:cNvGrpSpPr>
          <p:nvPr/>
        </p:nvGrpSpPr>
        <p:grpSpPr bwMode="auto">
          <a:xfrm>
            <a:off x="920750" y="4883150"/>
            <a:ext cx="7302500" cy="901700"/>
            <a:chOff x="580" y="3076"/>
            <a:chExt cx="4600" cy="568"/>
          </a:xfrm>
        </p:grpSpPr>
        <p:sp>
          <p:nvSpPr>
            <p:cNvPr id="10" name="AutoShape 7"/>
            <p:cNvSpPr>
              <a:spLocks noChangeArrowheads="1"/>
            </p:cNvSpPr>
            <p:nvPr/>
          </p:nvSpPr>
          <p:spPr bwMode="auto">
            <a:xfrm flipV="1">
              <a:off x="580" y="3076"/>
              <a:ext cx="4600" cy="568"/>
            </a:xfrm>
            <a:custGeom>
              <a:avLst/>
              <a:gdLst>
                <a:gd name="G0" fmla="+- 2544 0 0"/>
                <a:gd name="G1" fmla="+- 21600 0 2544"/>
                <a:gd name="G2" fmla="*/ 2544 1 2"/>
                <a:gd name="G3" fmla="+- 21600 0 G2"/>
                <a:gd name="G4" fmla="+/ 2544 21600 2"/>
                <a:gd name="G5" fmla="+/ G1 0 2"/>
                <a:gd name="G6" fmla="*/ 21600 21600 2544"/>
                <a:gd name="G7" fmla="*/ G6 1 2"/>
                <a:gd name="G8" fmla="+- 21600 0 G7"/>
                <a:gd name="G9" fmla="*/ 21600 1 2"/>
                <a:gd name="G10" fmla="+- 2544 0 G9"/>
                <a:gd name="G11" fmla="?: G10 G8 0"/>
                <a:gd name="G12" fmla="?: G10 G7 21600"/>
                <a:gd name="T0" fmla="*/ 20328 w 21600"/>
                <a:gd name="T1" fmla="*/ 10800 h 21600"/>
                <a:gd name="T2" fmla="*/ 10800 w 21600"/>
                <a:gd name="T3" fmla="*/ 21600 h 21600"/>
                <a:gd name="T4" fmla="*/ 1272 w 21600"/>
                <a:gd name="T5" fmla="*/ 10800 h 21600"/>
                <a:gd name="T6" fmla="*/ 10800 w 21600"/>
                <a:gd name="T7" fmla="*/ 0 h 21600"/>
                <a:gd name="T8" fmla="*/ 3072 w 21600"/>
                <a:gd name="T9" fmla="*/ 3072 h 21600"/>
                <a:gd name="T10" fmla="*/ 18528 w 21600"/>
                <a:gd name="T11" fmla="*/ 18528 h 21600"/>
              </a:gdLst>
              <a:ahLst/>
              <a:cxnLst>
                <a:cxn ang="0">
                  <a:pos x="T0" y="T1"/>
                </a:cxn>
                <a:cxn ang="0">
                  <a:pos x="T2" y="T3"/>
                </a:cxn>
                <a:cxn ang="0">
                  <a:pos x="T4" y="T5"/>
                </a:cxn>
                <a:cxn ang="0">
                  <a:pos x="T6" y="T7"/>
                </a:cxn>
              </a:cxnLst>
              <a:rect l="T8" t="T9" r="T10" b="T11"/>
              <a:pathLst>
                <a:path w="21600" h="21600">
                  <a:moveTo>
                    <a:pt x="0" y="0"/>
                  </a:moveTo>
                  <a:lnTo>
                    <a:pt x="2544" y="21600"/>
                  </a:lnTo>
                  <a:lnTo>
                    <a:pt x="19056" y="21600"/>
                  </a:lnTo>
                  <a:lnTo>
                    <a:pt x="21600" y="0"/>
                  </a:lnTo>
                  <a:close/>
                </a:path>
              </a:pathLst>
            </a:custGeom>
            <a:solidFill>
              <a:srgbClr val="01FFEA"/>
            </a:solidFill>
            <a:ln w="12700">
              <a:solidFill>
                <a:schemeClr val="tx1"/>
              </a:solidFill>
              <a:miter lim="800000"/>
              <a:headEnd/>
              <a:tailEnd/>
            </a:ln>
            <a:effectLst>
              <a:outerShdw dist="107763" dir="18900000" algn="ctr" rotWithShape="0">
                <a:schemeClr val="bg2"/>
              </a:outerShdw>
            </a:effectLst>
          </p:spPr>
          <p:txBody>
            <a:bodyPr rot="10800000" wrap="none" lIns="90488" tIns="44450" rIns="90488" bIns="44450" anchor="ctr"/>
            <a:lstStyle/>
            <a:p>
              <a:pPr algn="ctr" eaLnBrk="0" hangingPunct="0"/>
              <a:r>
                <a:rPr lang="en-US" sz="2400" b="1">
                  <a:solidFill>
                    <a:srgbClr val="FF0101"/>
                  </a:solidFill>
                  <a:latin typeface="Arial" charset="0"/>
                </a:rPr>
                <a:t>Necessidades de segurança</a:t>
              </a:r>
              <a:endParaRPr lang="en-US" sz="2400" b="1">
                <a:latin typeface="Arial" charset="0"/>
              </a:endParaRPr>
            </a:p>
            <a:p>
              <a:pPr algn="ctr" eaLnBrk="0" hangingPunct="0"/>
              <a:r>
                <a:rPr lang="en-US" sz="2400" b="1">
                  <a:solidFill>
                    <a:schemeClr val="hlink"/>
                  </a:solidFill>
                  <a:latin typeface="Arial" charset="0"/>
                </a:rPr>
                <a:t>(segurança, proteção)</a:t>
              </a:r>
            </a:p>
          </p:txBody>
        </p:sp>
        <p:sp>
          <p:nvSpPr>
            <p:cNvPr id="11" name="Oval 8"/>
            <p:cNvSpPr>
              <a:spLocks noChangeArrowheads="1"/>
            </p:cNvSpPr>
            <p:nvPr/>
          </p:nvSpPr>
          <p:spPr bwMode="auto">
            <a:xfrm>
              <a:off x="960" y="3216"/>
              <a:ext cx="280" cy="232"/>
            </a:xfrm>
            <a:prstGeom prst="ellipse">
              <a:avLst/>
            </a:prstGeom>
            <a:solidFill>
              <a:srgbClr val="FFFFFF"/>
            </a:solidFill>
            <a:ln w="12700">
              <a:solidFill>
                <a:schemeClr val="bg1"/>
              </a:solidFill>
              <a:round/>
              <a:headEnd/>
              <a:tailEnd/>
            </a:ln>
            <a:effectLst/>
          </p:spPr>
          <p:txBody>
            <a:bodyPr wrap="none" lIns="90488" tIns="44450" rIns="90488" bIns="44450" anchor="ctr"/>
            <a:lstStyle/>
            <a:p>
              <a:pPr algn="ctr" eaLnBrk="0" hangingPunct="0"/>
              <a:r>
                <a:rPr lang="en-US" sz="2800" b="1">
                  <a:solidFill>
                    <a:schemeClr val="bg2"/>
                  </a:solidFill>
                  <a:latin typeface="Arial" charset="0"/>
                </a:rPr>
                <a:t>2</a:t>
              </a:r>
            </a:p>
          </p:txBody>
        </p:sp>
      </p:grpSp>
      <p:grpSp>
        <p:nvGrpSpPr>
          <p:cNvPr id="12" name="Group 9"/>
          <p:cNvGrpSpPr>
            <a:grpSpLocks/>
          </p:cNvGrpSpPr>
          <p:nvPr/>
        </p:nvGrpSpPr>
        <p:grpSpPr bwMode="auto">
          <a:xfrm>
            <a:off x="1758950" y="3968750"/>
            <a:ext cx="5626100" cy="901700"/>
            <a:chOff x="1108" y="2500"/>
            <a:chExt cx="3544" cy="568"/>
          </a:xfrm>
        </p:grpSpPr>
        <p:sp>
          <p:nvSpPr>
            <p:cNvPr id="13" name="AutoShape 10"/>
            <p:cNvSpPr>
              <a:spLocks noChangeArrowheads="1"/>
            </p:cNvSpPr>
            <p:nvPr/>
          </p:nvSpPr>
          <p:spPr bwMode="auto">
            <a:xfrm flipV="1">
              <a:off x="1108" y="2500"/>
              <a:ext cx="3544" cy="568"/>
            </a:xfrm>
            <a:custGeom>
              <a:avLst/>
              <a:gdLst>
                <a:gd name="G0" fmla="+- 2869 0 0"/>
                <a:gd name="G1" fmla="+- 21600 0 2869"/>
                <a:gd name="G2" fmla="*/ 2869 1 2"/>
                <a:gd name="G3" fmla="+- 21600 0 G2"/>
                <a:gd name="G4" fmla="+/ 2869 21600 2"/>
                <a:gd name="G5" fmla="+/ G1 0 2"/>
                <a:gd name="G6" fmla="*/ 21600 21600 2869"/>
                <a:gd name="G7" fmla="*/ G6 1 2"/>
                <a:gd name="G8" fmla="+- 21600 0 G7"/>
                <a:gd name="G9" fmla="*/ 21600 1 2"/>
                <a:gd name="G10" fmla="+- 2869 0 G9"/>
                <a:gd name="G11" fmla="?: G10 G8 0"/>
                <a:gd name="G12" fmla="?: G10 G7 21600"/>
                <a:gd name="T0" fmla="*/ 20165 w 21600"/>
                <a:gd name="T1" fmla="*/ 10800 h 21600"/>
                <a:gd name="T2" fmla="*/ 10800 w 21600"/>
                <a:gd name="T3" fmla="*/ 21600 h 21600"/>
                <a:gd name="T4" fmla="*/ 1435 w 21600"/>
                <a:gd name="T5" fmla="*/ 10800 h 21600"/>
                <a:gd name="T6" fmla="*/ 10800 w 21600"/>
                <a:gd name="T7" fmla="*/ 0 h 21600"/>
                <a:gd name="T8" fmla="*/ 3235 w 21600"/>
                <a:gd name="T9" fmla="*/ 3235 h 21600"/>
                <a:gd name="T10" fmla="*/ 18365 w 21600"/>
                <a:gd name="T11" fmla="*/ 18365 h 21600"/>
              </a:gdLst>
              <a:ahLst/>
              <a:cxnLst>
                <a:cxn ang="0">
                  <a:pos x="T0" y="T1"/>
                </a:cxn>
                <a:cxn ang="0">
                  <a:pos x="T2" y="T3"/>
                </a:cxn>
                <a:cxn ang="0">
                  <a:pos x="T4" y="T5"/>
                </a:cxn>
                <a:cxn ang="0">
                  <a:pos x="T6" y="T7"/>
                </a:cxn>
              </a:cxnLst>
              <a:rect l="T8" t="T9" r="T10" b="T11"/>
              <a:pathLst>
                <a:path w="21600" h="21600">
                  <a:moveTo>
                    <a:pt x="0" y="0"/>
                  </a:moveTo>
                  <a:lnTo>
                    <a:pt x="2869" y="21600"/>
                  </a:lnTo>
                  <a:lnTo>
                    <a:pt x="18731" y="21600"/>
                  </a:lnTo>
                  <a:lnTo>
                    <a:pt x="21600" y="0"/>
                  </a:lnTo>
                  <a:close/>
                </a:path>
              </a:pathLst>
            </a:custGeom>
            <a:solidFill>
              <a:srgbClr val="00FF00"/>
            </a:solidFill>
            <a:ln w="12700">
              <a:solidFill>
                <a:schemeClr val="tx1"/>
              </a:solidFill>
              <a:miter lim="800000"/>
              <a:headEnd/>
              <a:tailEnd/>
            </a:ln>
            <a:effectLst>
              <a:outerShdw dist="107763" dir="18900000" algn="ctr" rotWithShape="0">
                <a:schemeClr val="bg2"/>
              </a:outerShdw>
            </a:effectLst>
          </p:spPr>
          <p:txBody>
            <a:bodyPr rot="10800000" wrap="none" lIns="90488" tIns="44450" rIns="90488" bIns="44450" anchor="ctr"/>
            <a:lstStyle/>
            <a:p>
              <a:pPr algn="ctr" eaLnBrk="0" hangingPunct="0"/>
              <a:r>
                <a:rPr lang="en-US" sz="2400" b="1">
                  <a:solidFill>
                    <a:srgbClr val="FF0101"/>
                  </a:solidFill>
                  <a:latin typeface="Arial" charset="0"/>
                </a:rPr>
                <a:t>Necessidades sociais</a:t>
              </a:r>
            </a:p>
            <a:p>
              <a:pPr algn="ctr" eaLnBrk="0" hangingPunct="0"/>
              <a:r>
                <a:rPr lang="en-US" sz="2100" b="1">
                  <a:solidFill>
                    <a:schemeClr val="hlink"/>
                  </a:solidFill>
                  <a:latin typeface="Arial" charset="0"/>
                </a:rPr>
                <a:t>(sensação de pertencer, amor)</a:t>
              </a:r>
            </a:p>
          </p:txBody>
        </p:sp>
        <p:sp>
          <p:nvSpPr>
            <p:cNvPr id="14" name="Oval 11"/>
            <p:cNvSpPr>
              <a:spLocks noChangeArrowheads="1"/>
            </p:cNvSpPr>
            <p:nvPr/>
          </p:nvSpPr>
          <p:spPr bwMode="auto">
            <a:xfrm>
              <a:off x="1392" y="2688"/>
              <a:ext cx="280" cy="232"/>
            </a:xfrm>
            <a:prstGeom prst="ellipse">
              <a:avLst/>
            </a:prstGeom>
            <a:solidFill>
              <a:srgbClr val="FFFFFF"/>
            </a:solidFill>
            <a:ln w="12700">
              <a:solidFill>
                <a:schemeClr val="bg1"/>
              </a:solidFill>
              <a:round/>
              <a:headEnd/>
              <a:tailEnd/>
            </a:ln>
            <a:effectLst/>
          </p:spPr>
          <p:txBody>
            <a:bodyPr wrap="none" lIns="90488" tIns="44450" rIns="90488" bIns="44450" anchor="ctr"/>
            <a:lstStyle/>
            <a:p>
              <a:pPr algn="ctr" eaLnBrk="0" hangingPunct="0"/>
              <a:r>
                <a:rPr lang="en-US" sz="2800" b="1">
                  <a:solidFill>
                    <a:schemeClr val="bg2"/>
                  </a:solidFill>
                  <a:latin typeface="Arial" charset="0"/>
                </a:rPr>
                <a:t>3</a:t>
              </a:r>
            </a:p>
          </p:txBody>
        </p:sp>
      </p:grpSp>
      <p:grpSp>
        <p:nvGrpSpPr>
          <p:cNvPr id="15" name="Group 12"/>
          <p:cNvGrpSpPr>
            <a:grpSpLocks/>
          </p:cNvGrpSpPr>
          <p:nvPr/>
        </p:nvGrpSpPr>
        <p:grpSpPr bwMode="auto">
          <a:xfrm>
            <a:off x="2520950" y="3054350"/>
            <a:ext cx="4102100" cy="901700"/>
            <a:chOff x="1588" y="1924"/>
            <a:chExt cx="2584" cy="568"/>
          </a:xfrm>
        </p:grpSpPr>
        <p:sp>
          <p:nvSpPr>
            <p:cNvPr id="16" name="AutoShape 13"/>
            <p:cNvSpPr>
              <a:spLocks noChangeArrowheads="1"/>
            </p:cNvSpPr>
            <p:nvPr/>
          </p:nvSpPr>
          <p:spPr bwMode="auto">
            <a:xfrm flipV="1">
              <a:off x="1588" y="1924"/>
              <a:ext cx="2584" cy="568"/>
            </a:xfrm>
            <a:custGeom>
              <a:avLst/>
              <a:gdLst>
                <a:gd name="G0" fmla="+- 3841 0 0"/>
                <a:gd name="G1" fmla="+- 21600 0 3841"/>
                <a:gd name="G2" fmla="*/ 3841 1 2"/>
                <a:gd name="G3" fmla="+- 21600 0 G2"/>
                <a:gd name="G4" fmla="+/ 3841 21600 2"/>
                <a:gd name="G5" fmla="+/ G1 0 2"/>
                <a:gd name="G6" fmla="*/ 21600 21600 3841"/>
                <a:gd name="G7" fmla="*/ G6 1 2"/>
                <a:gd name="G8" fmla="+- 21600 0 G7"/>
                <a:gd name="G9" fmla="*/ 21600 1 2"/>
                <a:gd name="G10" fmla="+- 3841 0 G9"/>
                <a:gd name="G11" fmla="?: G10 G8 0"/>
                <a:gd name="G12" fmla="?: G10 G7 21600"/>
                <a:gd name="T0" fmla="*/ 19679 w 21600"/>
                <a:gd name="T1" fmla="*/ 10800 h 21600"/>
                <a:gd name="T2" fmla="*/ 10800 w 21600"/>
                <a:gd name="T3" fmla="*/ 21600 h 21600"/>
                <a:gd name="T4" fmla="*/ 1921 w 21600"/>
                <a:gd name="T5" fmla="*/ 10800 h 21600"/>
                <a:gd name="T6" fmla="*/ 10800 w 21600"/>
                <a:gd name="T7" fmla="*/ 0 h 21600"/>
                <a:gd name="T8" fmla="*/ 3721 w 21600"/>
                <a:gd name="T9" fmla="*/ 3721 h 21600"/>
                <a:gd name="T10" fmla="*/ 17879 w 21600"/>
                <a:gd name="T11" fmla="*/ 17879 h 21600"/>
              </a:gdLst>
              <a:ahLst/>
              <a:cxnLst>
                <a:cxn ang="0">
                  <a:pos x="T0" y="T1"/>
                </a:cxn>
                <a:cxn ang="0">
                  <a:pos x="T2" y="T3"/>
                </a:cxn>
                <a:cxn ang="0">
                  <a:pos x="T4" y="T5"/>
                </a:cxn>
                <a:cxn ang="0">
                  <a:pos x="T6" y="T7"/>
                </a:cxn>
              </a:cxnLst>
              <a:rect l="T8" t="T9" r="T10" b="T11"/>
              <a:pathLst>
                <a:path w="21600" h="21600">
                  <a:moveTo>
                    <a:pt x="0" y="0"/>
                  </a:moveTo>
                  <a:lnTo>
                    <a:pt x="3841" y="21600"/>
                  </a:lnTo>
                  <a:lnTo>
                    <a:pt x="17759" y="21600"/>
                  </a:lnTo>
                  <a:lnTo>
                    <a:pt x="21600" y="0"/>
                  </a:lnTo>
                  <a:close/>
                </a:path>
              </a:pathLst>
            </a:custGeom>
            <a:solidFill>
              <a:schemeClr val="accent2"/>
            </a:solidFill>
            <a:ln w="12700">
              <a:solidFill>
                <a:schemeClr val="tx1"/>
              </a:solidFill>
              <a:miter lim="800000"/>
              <a:headEnd/>
              <a:tailEnd/>
            </a:ln>
            <a:effectLst>
              <a:outerShdw dist="107763" dir="18900000" algn="ctr" rotWithShape="0">
                <a:schemeClr val="bg2"/>
              </a:outerShdw>
            </a:effectLst>
          </p:spPr>
          <p:txBody>
            <a:bodyPr rot="10800000" wrap="none" lIns="90488" tIns="44450" rIns="90488" bIns="44450" anchor="ctr"/>
            <a:lstStyle/>
            <a:p>
              <a:pPr algn="ctr" eaLnBrk="0" hangingPunct="0"/>
              <a:r>
                <a:rPr lang="en-US" sz="1900" b="1">
                  <a:solidFill>
                    <a:srgbClr val="FF0101"/>
                  </a:solidFill>
                  <a:latin typeface="Arial" charset="0"/>
                </a:rPr>
                <a:t>Necessidades</a:t>
              </a:r>
            </a:p>
            <a:p>
              <a:pPr algn="ctr" eaLnBrk="0" hangingPunct="0"/>
              <a:r>
                <a:rPr lang="en-US" sz="1900" b="1">
                  <a:solidFill>
                    <a:srgbClr val="FF0101"/>
                  </a:solidFill>
                  <a:latin typeface="Arial" charset="0"/>
                </a:rPr>
                <a:t>de estima</a:t>
              </a:r>
            </a:p>
            <a:p>
              <a:pPr algn="ctr" eaLnBrk="0" hangingPunct="0"/>
              <a:r>
                <a:rPr lang="en-US" sz="1600" b="1">
                  <a:solidFill>
                    <a:schemeClr val="bg2"/>
                  </a:solidFill>
                  <a:latin typeface="Arial" charset="0"/>
                </a:rPr>
                <a:t>(</a:t>
              </a:r>
              <a:r>
                <a:rPr lang="en-US" sz="1600" b="1">
                  <a:solidFill>
                    <a:schemeClr val="hlink"/>
                  </a:solidFill>
                  <a:latin typeface="Arial" charset="0"/>
                </a:rPr>
                <a:t>auto-estima, reconhecimento</a:t>
              </a:r>
              <a:r>
                <a:rPr lang="en-US" sz="1600" b="1">
                  <a:solidFill>
                    <a:schemeClr val="bg2"/>
                  </a:solidFill>
                  <a:latin typeface="Arial" charset="0"/>
                </a:rPr>
                <a:t>)</a:t>
              </a:r>
              <a:endParaRPr lang="en-US" sz="2300" b="1">
                <a:latin typeface="Arial" charset="0"/>
              </a:endParaRPr>
            </a:p>
          </p:txBody>
        </p:sp>
        <p:sp>
          <p:nvSpPr>
            <p:cNvPr id="17" name="Oval 14"/>
            <p:cNvSpPr>
              <a:spLocks noChangeArrowheads="1"/>
            </p:cNvSpPr>
            <p:nvPr/>
          </p:nvSpPr>
          <p:spPr bwMode="auto">
            <a:xfrm>
              <a:off x="1940" y="1987"/>
              <a:ext cx="280" cy="232"/>
            </a:xfrm>
            <a:prstGeom prst="ellipse">
              <a:avLst/>
            </a:prstGeom>
            <a:solidFill>
              <a:srgbClr val="FFFFFF"/>
            </a:solidFill>
            <a:ln w="12700">
              <a:solidFill>
                <a:schemeClr val="bg1"/>
              </a:solidFill>
              <a:round/>
              <a:headEnd/>
              <a:tailEnd/>
            </a:ln>
            <a:effectLst/>
          </p:spPr>
          <p:txBody>
            <a:bodyPr wrap="none" lIns="90488" tIns="44450" rIns="90488" bIns="44450" anchor="ctr"/>
            <a:lstStyle/>
            <a:p>
              <a:pPr algn="ctr" eaLnBrk="0" hangingPunct="0"/>
              <a:r>
                <a:rPr lang="en-US" sz="2800" b="1">
                  <a:solidFill>
                    <a:schemeClr val="bg2"/>
                  </a:solidFill>
                  <a:latin typeface="Arial" charset="0"/>
                </a:rPr>
                <a:t>4</a:t>
              </a:r>
            </a:p>
          </p:txBody>
        </p:sp>
      </p:grpSp>
      <p:grpSp>
        <p:nvGrpSpPr>
          <p:cNvPr id="18" name="Group 15"/>
          <p:cNvGrpSpPr>
            <a:grpSpLocks/>
          </p:cNvGrpSpPr>
          <p:nvPr/>
        </p:nvGrpSpPr>
        <p:grpSpPr bwMode="auto">
          <a:xfrm>
            <a:off x="3282950" y="1301750"/>
            <a:ext cx="2578100" cy="1739900"/>
            <a:chOff x="2068" y="820"/>
            <a:chExt cx="1624" cy="1096"/>
          </a:xfrm>
        </p:grpSpPr>
        <p:sp>
          <p:nvSpPr>
            <p:cNvPr id="19" name="AutoShape 16"/>
            <p:cNvSpPr>
              <a:spLocks noChangeArrowheads="1"/>
            </p:cNvSpPr>
            <p:nvPr/>
          </p:nvSpPr>
          <p:spPr bwMode="auto">
            <a:xfrm>
              <a:off x="2068" y="820"/>
              <a:ext cx="1624" cy="1096"/>
            </a:xfrm>
            <a:prstGeom prst="triangle">
              <a:avLst>
                <a:gd name="adj" fmla="val 49995"/>
              </a:avLst>
            </a:prstGeom>
            <a:solidFill>
              <a:srgbClr val="FCFEB9"/>
            </a:solidFill>
            <a:ln w="12700">
              <a:solidFill>
                <a:schemeClr val="tx1"/>
              </a:solidFill>
              <a:miter lim="800000"/>
              <a:headEnd/>
              <a:tailEnd/>
            </a:ln>
            <a:effectLst>
              <a:outerShdw dist="107763" dir="18900000" algn="ctr" rotWithShape="0">
                <a:schemeClr val="bg2"/>
              </a:outerShdw>
            </a:effectLst>
          </p:spPr>
          <p:txBody>
            <a:bodyPr wrap="none" lIns="90488" tIns="44450" rIns="90488" bIns="44450" anchor="ctr"/>
            <a:lstStyle/>
            <a:p>
              <a:pPr algn="ctr" eaLnBrk="0" hangingPunct="0"/>
              <a:r>
                <a:rPr lang="en-US" sz="2000" b="1" dirty="0">
                  <a:solidFill>
                    <a:srgbClr val="FF0101"/>
                  </a:solidFill>
                  <a:latin typeface="Arial" charset="0"/>
                </a:rPr>
                <a:t>Auto-</a:t>
              </a:r>
            </a:p>
            <a:p>
              <a:pPr algn="ctr" eaLnBrk="0" hangingPunct="0"/>
              <a:r>
                <a:rPr lang="en-US" sz="2000" b="1" dirty="0" err="1">
                  <a:solidFill>
                    <a:srgbClr val="FF0101"/>
                  </a:solidFill>
                  <a:latin typeface="Arial" charset="0"/>
                </a:rPr>
                <a:t>realização</a:t>
              </a:r>
              <a:endParaRPr lang="en-US" sz="2000" b="1" dirty="0">
                <a:latin typeface="Arial" charset="0"/>
              </a:endParaRPr>
            </a:p>
            <a:p>
              <a:pPr algn="ctr" eaLnBrk="0" hangingPunct="0"/>
              <a:r>
                <a:rPr lang="en-US" sz="1200" b="1" dirty="0">
                  <a:solidFill>
                    <a:schemeClr val="hlink"/>
                  </a:solidFill>
                  <a:latin typeface="Arial" charset="0"/>
                </a:rPr>
                <a:t>(</a:t>
              </a:r>
              <a:r>
                <a:rPr lang="en-US" sz="1200" b="1" dirty="0" err="1">
                  <a:solidFill>
                    <a:schemeClr val="hlink"/>
                  </a:solidFill>
                  <a:latin typeface="Arial" charset="0"/>
                </a:rPr>
                <a:t>desenvolvimento</a:t>
              </a:r>
              <a:r>
                <a:rPr lang="en-US" sz="1200" b="1" dirty="0">
                  <a:solidFill>
                    <a:schemeClr val="hlink"/>
                  </a:solidFill>
                  <a:latin typeface="Arial" charset="0"/>
                </a:rPr>
                <a:t> e </a:t>
              </a:r>
            </a:p>
            <a:p>
              <a:pPr algn="ctr" eaLnBrk="0" hangingPunct="0"/>
              <a:r>
                <a:rPr lang="en-US" sz="1200" b="1" dirty="0" err="1">
                  <a:solidFill>
                    <a:schemeClr val="hlink"/>
                  </a:solidFill>
                  <a:latin typeface="Arial" charset="0"/>
                </a:rPr>
                <a:t>realizações</a:t>
              </a:r>
              <a:r>
                <a:rPr lang="en-US" sz="1200" b="1" dirty="0">
                  <a:solidFill>
                    <a:schemeClr val="hlink"/>
                  </a:solidFill>
                  <a:latin typeface="Arial" charset="0"/>
                </a:rPr>
                <a:t> </a:t>
              </a:r>
              <a:r>
                <a:rPr lang="en-US" sz="1200" b="1" dirty="0" err="1">
                  <a:solidFill>
                    <a:schemeClr val="hlink"/>
                  </a:solidFill>
                  <a:latin typeface="Arial" charset="0"/>
                </a:rPr>
                <a:t>pessoais</a:t>
              </a:r>
              <a:r>
                <a:rPr lang="en-US" sz="1200" b="1" dirty="0">
                  <a:solidFill>
                    <a:schemeClr val="bg2"/>
                  </a:solidFill>
                  <a:latin typeface="Arial" charset="0"/>
                </a:rPr>
                <a:t>)</a:t>
              </a:r>
              <a:endParaRPr lang="en-US" sz="1200" b="1" dirty="0">
                <a:latin typeface="Arial" charset="0"/>
              </a:endParaRPr>
            </a:p>
          </p:txBody>
        </p:sp>
        <p:sp>
          <p:nvSpPr>
            <p:cNvPr id="20" name="Oval 17"/>
            <p:cNvSpPr>
              <a:spLocks noChangeArrowheads="1"/>
            </p:cNvSpPr>
            <p:nvPr/>
          </p:nvSpPr>
          <p:spPr bwMode="auto">
            <a:xfrm>
              <a:off x="2736" y="960"/>
              <a:ext cx="280" cy="232"/>
            </a:xfrm>
            <a:prstGeom prst="ellipse">
              <a:avLst/>
            </a:prstGeom>
            <a:solidFill>
              <a:srgbClr val="FFFFFF"/>
            </a:solidFill>
            <a:ln w="12700">
              <a:solidFill>
                <a:schemeClr val="bg1"/>
              </a:solidFill>
              <a:round/>
              <a:headEnd/>
              <a:tailEnd/>
            </a:ln>
            <a:effectLst/>
          </p:spPr>
          <p:txBody>
            <a:bodyPr wrap="none" lIns="90488" tIns="44450" rIns="90488" bIns="44450" anchor="ctr"/>
            <a:lstStyle/>
            <a:p>
              <a:pPr algn="ctr" eaLnBrk="0" hangingPunct="0"/>
              <a:r>
                <a:rPr lang="en-US" sz="2800" b="1">
                  <a:solidFill>
                    <a:schemeClr val="bg2"/>
                  </a:solidFill>
                  <a:latin typeface="Arial" charset="0"/>
                </a:rPr>
                <a:t>5</a:t>
              </a:r>
            </a:p>
          </p:txBody>
        </p:sp>
      </p:grpSp>
    </p:spTree>
    <p:extLst>
      <p:ext uri="{BB962C8B-B14F-4D97-AF65-F5344CB8AC3E}">
        <p14:creationId xmlns:p14="http://schemas.microsoft.com/office/powerpoint/2010/main" val="109481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024"/>
        <p:cNvGrpSpPr/>
        <p:nvPr/>
      </p:nvGrpSpPr>
      <p:grpSpPr>
        <a:xfrm>
          <a:off x="0" y="0"/>
          <a:ext cx="0" cy="0"/>
          <a:chOff x="0" y="0"/>
          <a:chExt cx="0" cy="0"/>
        </a:xfrm>
      </p:grpSpPr>
      <p:sp>
        <p:nvSpPr>
          <p:cNvPr id="21" name="Rectangle 2"/>
          <p:cNvSpPr>
            <a:spLocks noGrp="1" noChangeArrowheads="1"/>
          </p:cNvSpPr>
          <p:nvPr>
            <p:ph type="title"/>
          </p:nvPr>
        </p:nvSpPr>
        <p:spPr>
          <a:xfrm>
            <a:off x="1187624" y="764704"/>
            <a:ext cx="6995120" cy="895350"/>
          </a:xfrm>
        </p:spPr>
        <p:txBody>
          <a:bodyPr/>
          <a:lstStyle/>
          <a:p>
            <a:pPr algn="l"/>
            <a:r>
              <a:rPr lang="pt-BR" sz="3200" b="1" dirty="0"/>
              <a:t>Processo de decisão de compra</a:t>
            </a:r>
          </a:p>
        </p:txBody>
      </p:sp>
      <p:sp>
        <p:nvSpPr>
          <p:cNvPr id="22" name="Rectangle 3"/>
          <p:cNvSpPr>
            <a:spLocks noGrp="1" noChangeArrowheads="1"/>
          </p:cNvSpPr>
          <p:nvPr>
            <p:ph type="body" idx="1"/>
          </p:nvPr>
        </p:nvSpPr>
        <p:spPr>
          <a:xfrm>
            <a:off x="683568" y="1340768"/>
            <a:ext cx="7704856" cy="5184775"/>
          </a:xfrm>
        </p:spPr>
        <p:txBody>
          <a:bodyPr>
            <a:normAutofit/>
          </a:bodyPr>
          <a:lstStyle/>
          <a:p>
            <a:pPr algn="just">
              <a:lnSpc>
                <a:spcPct val="90000"/>
              </a:lnSpc>
            </a:pPr>
            <a:endParaRPr lang="pt-BR" sz="2800" dirty="0"/>
          </a:p>
          <a:p>
            <a:pPr algn="just">
              <a:lnSpc>
                <a:spcPct val="90000"/>
              </a:lnSpc>
              <a:buNone/>
            </a:pPr>
            <a:r>
              <a:rPr lang="pt-BR" sz="2800" b="1" dirty="0"/>
              <a:t>O papel do marketing no processo de compra é:</a:t>
            </a:r>
          </a:p>
          <a:p>
            <a:pPr algn="just">
              <a:lnSpc>
                <a:spcPct val="90000"/>
              </a:lnSpc>
            </a:pPr>
            <a:endParaRPr lang="pt-BR" sz="2800" dirty="0"/>
          </a:p>
          <a:p>
            <a:pPr algn="just">
              <a:lnSpc>
                <a:spcPct val="90000"/>
              </a:lnSpc>
            </a:pPr>
            <a:r>
              <a:rPr lang="pt-BR" sz="2800" dirty="0"/>
              <a:t>Identificar as influências que existem sobre as decisões de compra dos consumidores, bem como identificar quais as pessoas que os ajudam a tomar a decisão de compra</a:t>
            </a:r>
          </a:p>
          <a:p>
            <a:pPr algn="just">
              <a:lnSpc>
                <a:spcPct val="90000"/>
              </a:lnSpc>
              <a:buFont typeface="Wingdings" pitchFamily="2" charset="2"/>
              <a:buChar char="ü"/>
            </a:pPr>
            <a:endParaRPr lang="pt-BR" sz="2800" dirty="0"/>
          </a:p>
          <a:p>
            <a:pPr algn="just">
              <a:lnSpc>
                <a:spcPct val="90000"/>
              </a:lnSpc>
            </a:pPr>
            <a:r>
              <a:rPr lang="pt-BR" sz="2800" dirty="0"/>
              <a:t>O marketing deve dirigir campanhas direcionadas a cada tipo de pessoa influenciadora (mercado alvo)</a:t>
            </a:r>
          </a:p>
          <a:p>
            <a:pPr algn="just">
              <a:lnSpc>
                <a:spcPct val="90000"/>
              </a:lnSpc>
            </a:pPr>
            <a:endParaRPr lang="pt-BR" sz="2800" dirty="0"/>
          </a:p>
          <a:p>
            <a:pPr algn="just">
              <a:lnSpc>
                <a:spcPct val="90000"/>
              </a:lnSpc>
              <a:buFont typeface="Wingdings" pitchFamily="2" charset="2"/>
              <a:buChar char="ü"/>
            </a:pPr>
            <a:endParaRPr lang="pt-BR" sz="2800" dirty="0"/>
          </a:p>
        </p:txBody>
      </p:sp>
    </p:spTree>
    <p:extLst>
      <p:ext uri="{BB962C8B-B14F-4D97-AF65-F5344CB8AC3E}">
        <p14:creationId xmlns:p14="http://schemas.microsoft.com/office/powerpoint/2010/main" val="523878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4"/>
        <p:cNvGrpSpPr/>
        <p:nvPr/>
      </p:nvGrpSpPr>
      <p:grpSpPr>
        <a:xfrm>
          <a:off x="0" y="0"/>
          <a:ext cx="0" cy="0"/>
          <a:chOff x="0" y="0"/>
          <a:chExt cx="0" cy="0"/>
        </a:xfrm>
      </p:grpSpPr>
      <p:pic>
        <p:nvPicPr>
          <p:cNvPr id="6" name="Imagem 5" descr="jkjkjk.jpg"/>
          <p:cNvPicPr>
            <a:picLocks noChangeAspect="1"/>
          </p:cNvPicPr>
          <p:nvPr/>
        </p:nvPicPr>
        <p:blipFill>
          <a:blip r:embed="rId3" cstate="print"/>
          <a:stretch>
            <a:fillRect/>
          </a:stretch>
        </p:blipFill>
        <p:spPr>
          <a:xfrm>
            <a:off x="0" y="0"/>
            <a:ext cx="2980422" cy="2857500"/>
          </a:xfrm>
          <a:prstGeom prst="rect">
            <a:avLst/>
          </a:prstGeom>
        </p:spPr>
      </p:pic>
      <p:sp>
        <p:nvSpPr>
          <p:cNvPr id="7" name="CaixaDeTexto 6"/>
          <p:cNvSpPr txBox="1"/>
          <p:nvPr/>
        </p:nvSpPr>
        <p:spPr>
          <a:xfrm>
            <a:off x="179512" y="692696"/>
            <a:ext cx="2592288" cy="1600438"/>
          </a:xfrm>
          <a:prstGeom prst="rect">
            <a:avLst/>
          </a:prstGeom>
          <a:noFill/>
        </p:spPr>
        <p:txBody>
          <a:bodyPr wrap="square" rtlCol="0">
            <a:spAutoFit/>
          </a:bodyPr>
          <a:lstStyle/>
          <a:p>
            <a:pPr algn="ctr"/>
            <a:r>
              <a:rPr lang="pt-BR" sz="2400" dirty="0" smtClean="0">
                <a:solidFill>
                  <a:schemeClr val="bg1">
                    <a:lumMod val="95000"/>
                  </a:schemeClr>
                </a:solidFill>
              </a:rPr>
              <a:t>Reconhecimento</a:t>
            </a:r>
            <a:r>
              <a:rPr lang="pt-BR" sz="2600" dirty="0" smtClean="0">
                <a:solidFill>
                  <a:schemeClr val="bg1">
                    <a:lumMod val="95000"/>
                  </a:schemeClr>
                </a:solidFill>
              </a:rPr>
              <a:t> </a:t>
            </a:r>
            <a:r>
              <a:rPr lang="pt-BR" sz="3600" dirty="0" smtClean="0">
                <a:solidFill>
                  <a:schemeClr val="bg1">
                    <a:lumMod val="95000"/>
                  </a:schemeClr>
                </a:solidFill>
              </a:rPr>
              <a:t>do Problema</a:t>
            </a:r>
            <a:endParaRPr lang="pt-BR" sz="3600" dirty="0">
              <a:solidFill>
                <a:schemeClr val="bg1">
                  <a:lumMod val="95000"/>
                </a:schemeClr>
              </a:solidFill>
            </a:endParaRPr>
          </a:p>
        </p:txBody>
      </p:sp>
      <p:pic>
        <p:nvPicPr>
          <p:cNvPr id="8" name="Imagem 7" descr="jkjkjk.jpg"/>
          <p:cNvPicPr>
            <a:picLocks noChangeAspect="1"/>
          </p:cNvPicPr>
          <p:nvPr/>
        </p:nvPicPr>
        <p:blipFill>
          <a:blip r:embed="rId3" cstate="print"/>
          <a:stretch>
            <a:fillRect/>
          </a:stretch>
        </p:blipFill>
        <p:spPr>
          <a:xfrm>
            <a:off x="3203848" y="0"/>
            <a:ext cx="2975662" cy="2852936"/>
          </a:xfrm>
          <a:prstGeom prst="rect">
            <a:avLst/>
          </a:prstGeom>
        </p:spPr>
      </p:pic>
      <p:sp>
        <p:nvSpPr>
          <p:cNvPr id="9" name="CaixaDeTexto 8"/>
          <p:cNvSpPr txBox="1"/>
          <p:nvPr/>
        </p:nvSpPr>
        <p:spPr>
          <a:xfrm>
            <a:off x="3491880" y="846003"/>
            <a:ext cx="2307561" cy="1015663"/>
          </a:xfrm>
          <a:prstGeom prst="rect">
            <a:avLst/>
          </a:prstGeom>
          <a:noFill/>
        </p:spPr>
        <p:txBody>
          <a:bodyPr wrap="square" rtlCol="0">
            <a:spAutoFit/>
          </a:bodyPr>
          <a:lstStyle/>
          <a:p>
            <a:pPr algn="ctr"/>
            <a:r>
              <a:rPr lang="pt-BR" sz="3200" dirty="0" smtClean="0">
                <a:solidFill>
                  <a:schemeClr val="bg1">
                    <a:lumMod val="95000"/>
                  </a:schemeClr>
                </a:solidFill>
              </a:rPr>
              <a:t>Busca de </a:t>
            </a:r>
            <a:r>
              <a:rPr lang="pt-BR" sz="2800" dirty="0" smtClean="0">
                <a:solidFill>
                  <a:schemeClr val="bg1">
                    <a:lumMod val="95000"/>
                  </a:schemeClr>
                </a:solidFill>
              </a:rPr>
              <a:t>Informações</a:t>
            </a:r>
            <a:endParaRPr lang="pt-BR" sz="2800" dirty="0">
              <a:solidFill>
                <a:schemeClr val="bg1">
                  <a:lumMod val="95000"/>
                </a:schemeClr>
              </a:solidFill>
            </a:endParaRPr>
          </a:p>
        </p:txBody>
      </p:sp>
      <p:pic>
        <p:nvPicPr>
          <p:cNvPr id="10" name="Imagem 9" descr="jkjkjk.jpg"/>
          <p:cNvPicPr>
            <a:picLocks noChangeAspect="1"/>
          </p:cNvPicPr>
          <p:nvPr/>
        </p:nvPicPr>
        <p:blipFill>
          <a:blip r:embed="rId3" cstate="print"/>
          <a:stretch>
            <a:fillRect/>
          </a:stretch>
        </p:blipFill>
        <p:spPr>
          <a:xfrm>
            <a:off x="6286500" y="0"/>
            <a:ext cx="2857500" cy="2739648"/>
          </a:xfrm>
          <a:prstGeom prst="rect">
            <a:avLst/>
          </a:prstGeom>
        </p:spPr>
      </p:pic>
      <p:sp>
        <p:nvSpPr>
          <p:cNvPr id="11" name="CaixaDeTexto 10"/>
          <p:cNvSpPr txBox="1"/>
          <p:nvPr/>
        </p:nvSpPr>
        <p:spPr>
          <a:xfrm>
            <a:off x="6444208" y="476672"/>
            <a:ext cx="2474897" cy="1754326"/>
          </a:xfrm>
          <a:prstGeom prst="rect">
            <a:avLst/>
          </a:prstGeom>
          <a:noFill/>
        </p:spPr>
        <p:txBody>
          <a:bodyPr wrap="square" rtlCol="0">
            <a:spAutoFit/>
          </a:bodyPr>
          <a:lstStyle/>
          <a:p>
            <a:pPr algn="ctr"/>
            <a:r>
              <a:rPr lang="pt-BR" sz="3600" dirty="0" smtClean="0">
                <a:solidFill>
                  <a:schemeClr val="bg1">
                    <a:lumMod val="95000"/>
                  </a:schemeClr>
                </a:solidFill>
              </a:rPr>
              <a:t>Avaliação de </a:t>
            </a:r>
            <a:r>
              <a:rPr lang="pt-BR" sz="3200" dirty="0" smtClean="0">
                <a:solidFill>
                  <a:schemeClr val="bg1">
                    <a:lumMod val="95000"/>
                  </a:schemeClr>
                </a:solidFill>
              </a:rPr>
              <a:t>Alternativas</a:t>
            </a:r>
            <a:endParaRPr lang="pt-BR" sz="3200" dirty="0">
              <a:solidFill>
                <a:schemeClr val="bg1">
                  <a:lumMod val="95000"/>
                </a:schemeClr>
              </a:solidFill>
            </a:endParaRPr>
          </a:p>
        </p:txBody>
      </p:sp>
      <p:pic>
        <p:nvPicPr>
          <p:cNvPr id="12" name="Imagem 11" descr="jkjkjk.jpg"/>
          <p:cNvPicPr>
            <a:picLocks noChangeAspect="1"/>
          </p:cNvPicPr>
          <p:nvPr/>
        </p:nvPicPr>
        <p:blipFill>
          <a:blip r:embed="rId3" cstate="print"/>
          <a:stretch>
            <a:fillRect/>
          </a:stretch>
        </p:blipFill>
        <p:spPr>
          <a:xfrm>
            <a:off x="1475656" y="3501008"/>
            <a:ext cx="3115406" cy="2986917"/>
          </a:xfrm>
          <a:prstGeom prst="rect">
            <a:avLst/>
          </a:prstGeom>
        </p:spPr>
      </p:pic>
      <p:sp>
        <p:nvSpPr>
          <p:cNvPr id="13" name="CaixaDeTexto 12"/>
          <p:cNvSpPr txBox="1"/>
          <p:nvPr/>
        </p:nvSpPr>
        <p:spPr>
          <a:xfrm>
            <a:off x="1727176" y="4409728"/>
            <a:ext cx="2698271" cy="1200329"/>
          </a:xfrm>
          <a:prstGeom prst="rect">
            <a:avLst/>
          </a:prstGeom>
          <a:noFill/>
        </p:spPr>
        <p:txBody>
          <a:bodyPr wrap="square" rtlCol="0">
            <a:spAutoFit/>
          </a:bodyPr>
          <a:lstStyle/>
          <a:p>
            <a:pPr algn="ctr"/>
            <a:r>
              <a:rPr lang="pt-BR" sz="3600" dirty="0" smtClean="0">
                <a:solidFill>
                  <a:schemeClr val="bg1">
                    <a:lumMod val="95000"/>
                  </a:schemeClr>
                </a:solidFill>
              </a:rPr>
              <a:t>Decisão de Compra</a:t>
            </a:r>
            <a:endParaRPr lang="pt-BR" sz="3600" dirty="0">
              <a:solidFill>
                <a:schemeClr val="bg1">
                  <a:lumMod val="95000"/>
                </a:schemeClr>
              </a:solidFill>
            </a:endParaRPr>
          </a:p>
        </p:txBody>
      </p:sp>
      <p:pic>
        <p:nvPicPr>
          <p:cNvPr id="14" name="Imagem 13" descr="jkjkjk.jpg"/>
          <p:cNvPicPr>
            <a:picLocks noChangeAspect="1"/>
          </p:cNvPicPr>
          <p:nvPr/>
        </p:nvPicPr>
        <p:blipFill>
          <a:blip r:embed="rId3" cstate="print"/>
          <a:stretch>
            <a:fillRect/>
          </a:stretch>
        </p:blipFill>
        <p:spPr>
          <a:xfrm>
            <a:off x="4932040" y="3501008"/>
            <a:ext cx="3165602" cy="3035043"/>
          </a:xfrm>
          <a:prstGeom prst="rect">
            <a:avLst/>
          </a:prstGeom>
        </p:spPr>
      </p:pic>
      <p:sp>
        <p:nvSpPr>
          <p:cNvPr id="15" name="CaixaDeTexto 14"/>
          <p:cNvSpPr txBox="1"/>
          <p:nvPr/>
        </p:nvSpPr>
        <p:spPr>
          <a:xfrm>
            <a:off x="5183560" y="4409728"/>
            <a:ext cx="2741746" cy="1138773"/>
          </a:xfrm>
          <a:prstGeom prst="rect">
            <a:avLst/>
          </a:prstGeom>
          <a:noFill/>
        </p:spPr>
        <p:txBody>
          <a:bodyPr wrap="square" rtlCol="0">
            <a:spAutoFit/>
          </a:bodyPr>
          <a:lstStyle/>
          <a:p>
            <a:pPr algn="ctr"/>
            <a:r>
              <a:rPr lang="pt-BR" sz="2800" dirty="0" smtClean="0">
                <a:solidFill>
                  <a:schemeClr val="bg1">
                    <a:lumMod val="95000"/>
                  </a:schemeClr>
                </a:solidFill>
              </a:rPr>
              <a:t>Comportamento</a:t>
            </a:r>
            <a:r>
              <a:rPr lang="pt-BR" sz="3200" dirty="0" smtClean="0">
                <a:solidFill>
                  <a:schemeClr val="bg1">
                    <a:lumMod val="95000"/>
                  </a:schemeClr>
                </a:solidFill>
              </a:rPr>
              <a:t> </a:t>
            </a:r>
            <a:r>
              <a:rPr lang="pt-BR" sz="3600" dirty="0" smtClean="0">
                <a:solidFill>
                  <a:schemeClr val="bg1">
                    <a:lumMod val="95000"/>
                  </a:schemeClr>
                </a:solidFill>
              </a:rPr>
              <a:t>Pós-compra</a:t>
            </a:r>
            <a:endParaRPr lang="pt-BR" sz="3600" dirty="0">
              <a:solidFill>
                <a:schemeClr val="bg1">
                  <a:lumMod val="95000"/>
                </a:schemeClr>
              </a:solidFill>
            </a:endParaRPr>
          </a:p>
        </p:txBody>
      </p:sp>
      <p:sp>
        <p:nvSpPr>
          <p:cNvPr id="16" name="Seta para a direita 15"/>
          <p:cNvSpPr/>
          <p:nvPr/>
        </p:nvSpPr>
        <p:spPr>
          <a:xfrm>
            <a:off x="2843808" y="1052736"/>
            <a:ext cx="648072" cy="64807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dirty="0">
              <a:ln>
                <a:solidFill>
                  <a:srgbClr val="FF0000"/>
                </a:solidFill>
              </a:ln>
              <a:solidFill>
                <a:srgbClr val="FF0000"/>
              </a:solidFill>
            </a:endParaRPr>
          </a:p>
        </p:txBody>
      </p:sp>
      <p:sp>
        <p:nvSpPr>
          <p:cNvPr id="17" name="Seta para a direita 16"/>
          <p:cNvSpPr/>
          <p:nvPr/>
        </p:nvSpPr>
        <p:spPr>
          <a:xfrm>
            <a:off x="6084168" y="1124744"/>
            <a:ext cx="432048" cy="504056"/>
          </a:xfrm>
          <a:prstGeom prst="rightArrow">
            <a:avLst>
              <a:gd name="adj1" fmla="val 64852"/>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dirty="0">
              <a:ln>
                <a:solidFill>
                  <a:srgbClr val="FF0000"/>
                </a:solidFill>
              </a:ln>
              <a:solidFill>
                <a:srgbClr val="FF0000"/>
              </a:solidFill>
            </a:endParaRPr>
          </a:p>
        </p:txBody>
      </p:sp>
      <p:sp>
        <p:nvSpPr>
          <p:cNvPr id="18" name="Seta para a direita 17"/>
          <p:cNvSpPr/>
          <p:nvPr/>
        </p:nvSpPr>
        <p:spPr>
          <a:xfrm rot="8868077">
            <a:off x="3811040" y="2904015"/>
            <a:ext cx="3322264" cy="545914"/>
          </a:xfrm>
          <a:prstGeom prst="rightArrow">
            <a:avLst>
              <a:gd name="adj1" fmla="val 64852"/>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dirty="0">
              <a:ln>
                <a:solidFill>
                  <a:srgbClr val="FF0000"/>
                </a:solidFill>
              </a:ln>
              <a:solidFill>
                <a:srgbClr val="FF0000"/>
              </a:solidFill>
            </a:endParaRPr>
          </a:p>
        </p:txBody>
      </p:sp>
      <p:sp>
        <p:nvSpPr>
          <p:cNvPr id="19" name="Seta para a direita 18"/>
          <p:cNvSpPr/>
          <p:nvPr/>
        </p:nvSpPr>
        <p:spPr>
          <a:xfrm>
            <a:off x="4427984" y="4653136"/>
            <a:ext cx="648072" cy="64807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dirty="0">
              <a:ln>
                <a:solidFill>
                  <a:srgbClr val="FF0000"/>
                </a:solidFill>
              </a:ln>
              <a:solidFill>
                <a:srgbClr val="FF0000"/>
              </a:solidFill>
            </a:endParaRPr>
          </a:p>
        </p:txBody>
      </p:sp>
      <p:sp>
        <p:nvSpPr>
          <p:cNvPr id="20" name="Rectangle 2"/>
          <p:cNvSpPr>
            <a:spLocks noGrp="1" noChangeArrowheads="1"/>
          </p:cNvSpPr>
          <p:nvPr>
            <p:ph type="title"/>
          </p:nvPr>
        </p:nvSpPr>
        <p:spPr>
          <a:xfrm>
            <a:off x="1686000" y="6088376"/>
            <a:ext cx="6995120" cy="895350"/>
          </a:xfrm>
        </p:spPr>
        <p:txBody>
          <a:bodyPr/>
          <a:lstStyle/>
          <a:p>
            <a:pPr algn="l"/>
            <a:r>
              <a:rPr lang="pt-BR" sz="3200" b="1" dirty="0"/>
              <a:t>Processo de decisão de compra</a:t>
            </a:r>
          </a:p>
        </p:txBody>
      </p:sp>
    </p:spTree>
    <p:extLst>
      <p:ext uri="{BB962C8B-B14F-4D97-AF65-F5344CB8AC3E}">
        <p14:creationId xmlns:p14="http://schemas.microsoft.com/office/powerpoint/2010/main" val="90094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24"/>
        <p:cNvGrpSpPr/>
        <p:nvPr/>
      </p:nvGrpSpPr>
      <p:grpSpPr>
        <a:xfrm>
          <a:off x="0" y="0"/>
          <a:ext cx="0" cy="0"/>
          <a:chOff x="0" y="0"/>
          <a:chExt cx="0" cy="0"/>
        </a:xfrm>
      </p:grpSpPr>
      <p:pic>
        <p:nvPicPr>
          <p:cNvPr id="1028" name="Picture 4" descr="https://image.slidesharecdn.com/aula1comportamentoconsumidor-160328230254/95/aula-1-comportamento-do-consumidor-9-638.jpg?cb=14673206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65"/>
            <a:ext cx="9144000" cy="686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41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24"/>
        <p:cNvGrpSpPr/>
        <p:nvPr/>
      </p:nvGrpSpPr>
      <p:grpSpPr>
        <a:xfrm>
          <a:off x="0" y="0"/>
          <a:ext cx="0" cy="0"/>
          <a:chOff x="0" y="0"/>
          <a:chExt cx="0" cy="0"/>
        </a:xfrm>
      </p:grpSpPr>
      <p:pic>
        <p:nvPicPr>
          <p:cNvPr id="3" name="Picture 2" descr="http://globedia.com/imagenes/noticias/2011/10/19/adolfo-hitler-vivio-argentina-libro_1_929773.jpg"/>
          <p:cNvPicPr>
            <a:picLocks noChangeAspect="1" noChangeArrowheads="1"/>
          </p:cNvPicPr>
          <p:nvPr/>
        </p:nvPicPr>
        <p:blipFill>
          <a:blip r:embed="rId3" cstate="print"/>
          <a:srcRect/>
          <a:stretch>
            <a:fillRect/>
          </a:stretch>
        </p:blipFill>
        <p:spPr bwMode="auto">
          <a:xfrm>
            <a:off x="216024" y="293531"/>
            <a:ext cx="4358438" cy="4981074"/>
          </a:xfrm>
          <a:prstGeom prst="rect">
            <a:avLst/>
          </a:prstGeom>
          <a:noFill/>
        </p:spPr>
      </p:pic>
      <p:sp>
        <p:nvSpPr>
          <p:cNvPr id="4" name="CaixaDeTexto 3"/>
          <p:cNvSpPr txBox="1"/>
          <p:nvPr/>
        </p:nvSpPr>
        <p:spPr>
          <a:xfrm>
            <a:off x="539552" y="5378715"/>
            <a:ext cx="2592288" cy="523220"/>
          </a:xfrm>
          <a:prstGeom prst="rect">
            <a:avLst/>
          </a:prstGeom>
          <a:noFill/>
        </p:spPr>
        <p:txBody>
          <a:bodyPr wrap="square" rtlCol="0">
            <a:spAutoFit/>
          </a:bodyPr>
          <a:lstStyle/>
          <a:p>
            <a:r>
              <a:rPr lang="pt-BR" sz="2800" dirty="0" smtClean="0"/>
              <a:t>Adolf Hitler</a:t>
            </a:r>
            <a:endParaRPr lang="pt-BR" sz="2800" dirty="0"/>
          </a:p>
        </p:txBody>
      </p:sp>
      <p:pic>
        <p:nvPicPr>
          <p:cNvPr id="5" name="Picture 4" descr="http://ellanooren.com/wp-content/blogs.dir/2/files/2011/06/goebbels.jpg"/>
          <p:cNvPicPr>
            <a:picLocks noChangeAspect="1" noChangeArrowheads="1"/>
          </p:cNvPicPr>
          <p:nvPr/>
        </p:nvPicPr>
        <p:blipFill>
          <a:blip r:embed="rId4" cstate="print"/>
          <a:srcRect/>
          <a:stretch>
            <a:fillRect/>
          </a:stretch>
        </p:blipFill>
        <p:spPr bwMode="auto">
          <a:xfrm>
            <a:off x="5220072" y="293531"/>
            <a:ext cx="3771091" cy="5053263"/>
          </a:xfrm>
          <a:prstGeom prst="rect">
            <a:avLst/>
          </a:prstGeom>
          <a:noFill/>
        </p:spPr>
      </p:pic>
      <p:sp>
        <p:nvSpPr>
          <p:cNvPr id="6" name="CaixaDeTexto 5"/>
          <p:cNvSpPr txBox="1"/>
          <p:nvPr/>
        </p:nvSpPr>
        <p:spPr>
          <a:xfrm>
            <a:off x="5292080" y="5450723"/>
            <a:ext cx="3851920" cy="954107"/>
          </a:xfrm>
          <a:prstGeom prst="rect">
            <a:avLst/>
          </a:prstGeom>
          <a:noFill/>
        </p:spPr>
        <p:txBody>
          <a:bodyPr wrap="square" rtlCol="0">
            <a:spAutoFit/>
          </a:bodyPr>
          <a:lstStyle/>
          <a:p>
            <a:r>
              <a:rPr lang="pt-BR" sz="2800" dirty="0" smtClean="0"/>
              <a:t>Paul Joseph </a:t>
            </a:r>
            <a:r>
              <a:rPr lang="pt-BR" sz="2800" dirty="0" err="1" smtClean="0"/>
              <a:t>Goebbels</a:t>
            </a:r>
            <a:endParaRPr lang="pt-BR" sz="2800" dirty="0" smtClean="0"/>
          </a:p>
          <a:p>
            <a:r>
              <a:rPr lang="pt-BR" sz="2800" dirty="0" smtClean="0"/>
              <a:t>	“</a:t>
            </a:r>
            <a:r>
              <a:rPr lang="pt-BR" sz="2800" dirty="0" err="1" smtClean="0"/>
              <a:t>Guebeus</a:t>
            </a:r>
            <a:r>
              <a:rPr lang="pt-BR" sz="2800" dirty="0" smtClean="0"/>
              <a:t>”</a:t>
            </a:r>
            <a:endParaRPr lang="pt-BR" sz="2800" dirty="0"/>
          </a:p>
        </p:txBody>
      </p:sp>
      <p:sp>
        <p:nvSpPr>
          <p:cNvPr id="7" name="CaixaDeTexto 6"/>
          <p:cNvSpPr txBox="1"/>
          <p:nvPr/>
        </p:nvSpPr>
        <p:spPr>
          <a:xfrm>
            <a:off x="453083" y="6374052"/>
            <a:ext cx="5357514" cy="461665"/>
          </a:xfrm>
          <a:prstGeom prst="rect">
            <a:avLst/>
          </a:prstGeom>
          <a:noFill/>
        </p:spPr>
        <p:txBody>
          <a:bodyPr wrap="square" rtlCol="0">
            <a:spAutoFit/>
          </a:bodyPr>
          <a:lstStyle/>
          <a:p>
            <a:r>
              <a:rPr lang="pt-BR" sz="2400" dirty="0" smtClean="0"/>
              <a:t>Vídeo sobre o Marketing Nazista</a:t>
            </a:r>
            <a:endParaRPr lang="pt-BR" sz="2400" dirty="0"/>
          </a:p>
        </p:txBody>
      </p:sp>
    </p:spTree>
    <p:extLst>
      <p:ext uri="{BB962C8B-B14F-4D97-AF65-F5344CB8AC3E}">
        <p14:creationId xmlns:p14="http://schemas.microsoft.com/office/powerpoint/2010/main" val="9570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024"/>
        <p:cNvGrpSpPr/>
        <p:nvPr/>
      </p:nvGrpSpPr>
      <p:grpSpPr>
        <a:xfrm>
          <a:off x="0" y="0"/>
          <a:ext cx="0" cy="0"/>
          <a:chOff x="0" y="0"/>
          <a:chExt cx="0" cy="0"/>
        </a:xfrm>
      </p:grpSpPr>
      <p:pic>
        <p:nvPicPr>
          <p:cNvPr id="7" name="Picture 2" descr="http://vignette2.wikia.nocookie.net/disney/images/b/b3/Walt-Disney-Logo.jpg/revision/latest?cb=20130721170547"/>
          <p:cNvPicPr>
            <a:picLocks noChangeAspect="1" noChangeArrowheads="1"/>
          </p:cNvPicPr>
          <p:nvPr/>
        </p:nvPicPr>
        <p:blipFill>
          <a:blip r:embed="rId3" cstate="print"/>
          <a:srcRect/>
          <a:stretch>
            <a:fillRect/>
          </a:stretch>
        </p:blipFill>
        <p:spPr bwMode="auto">
          <a:xfrm>
            <a:off x="26902" y="0"/>
            <a:ext cx="4664550" cy="3368842"/>
          </a:xfrm>
          <a:prstGeom prst="rect">
            <a:avLst/>
          </a:prstGeom>
          <a:noFill/>
        </p:spPr>
      </p:pic>
      <p:pic>
        <p:nvPicPr>
          <p:cNvPr id="8" name="Picture 4" descr="http://www.ew.com/sites/default/files/i/2015/08/03/walt-disney.jpg"/>
          <p:cNvPicPr>
            <a:picLocks noChangeAspect="1" noChangeArrowheads="1"/>
          </p:cNvPicPr>
          <p:nvPr/>
        </p:nvPicPr>
        <p:blipFill>
          <a:blip r:embed="rId4" cstate="print"/>
          <a:srcRect/>
          <a:stretch>
            <a:fillRect/>
          </a:stretch>
        </p:blipFill>
        <p:spPr bwMode="auto">
          <a:xfrm>
            <a:off x="4117639" y="3045729"/>
            <a:ext cx="5053263" cy="3812271"/>
          </a:xfrm>
          <a:prstGeom prst="rect">
            <a:avLst/>
          </a:prstGeom>
          <a:noFill/>
        </p:spPr>
      </p:pic>
    </p:spTree>
    <p:extLst>
      <p:ext uri="{BB962C8B-B14F-4D97-AF65-F5344CB8AC3E}">
        <p14:creationId xmlns:p14="http://schemas.microsoft.com/office/powerpoint/2010/main" val="31526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846"/>
        <p:cNvGrpSpPr/>
        <p:nvPr/>
      </p:nvGrpSpPr>
      <p:grpSpPr>
        <a:xfrm>
          <a:off x="0" y="0"/>
          <a:ext cx="0" cy="0"/>
          <a:chOff x="0" y="0"/>
          <a:chExt cx="0" cy="0"/>
        </a:xfrm>
      </p:grpSpPr>
      <p:sp>
        <p:nvSpPr>
          <p:cNvPr id="1849" name="Shape 1849"/>
          <p:cNvSpPr/>
          <p:nvPr/>
        </p:nvSpPr>
        <p:spPr>
          <a:xfrm>
            <a:off x="3213452" y="703601"/>
            <a:ext cx="2728141" cy="2522752"/>
          </a:xfrm>
          <a:custGeom>
            <a:avLst/>
            <a:gdLst/>
            <a:ahLst/>
            <a:cxnLst/>
            <a:rect l="0" t="0" r="0" b="0"/>
            <a:pathLst>
              <a:path w="89712" h="82958" extrusionOk="0">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w="19050" cap="rnd" cmpd="sng">
            <a:solidFill>
              <a:srgbClr val="FFFFFF"/>
            </a:solidFill>
            <a:prstDash val="solid"/>
            <a:round/>
            <a:headEnd type="none" w="lg" len="lg"/>
            <a:tailEnd type="none" w="lg" len="lg"/>
          </a:ln>
        </p:spPr>
      </p:sp>
      <p:sp>
        <p:nvSpPr>
          <p:cNvPr id="1850" name="Shape 1850"/>
          <p:cNvSpPr/>
          <p:nvPr/>
        </p:nvSpPr>
        <p:spPr>
          <a:xfrm>
            <a:off x="4014779" y="1296298"/>
            <a:ext cx="1114426" cy="133735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 name="Retângulo 2"/>
          <p:cNvSpPr/>
          <p:nvPr/>
        </p:nvSpPr>
        <p:spPr>
          <a:xfrm>
            <a:off x="899592" y="3059668"/>
            <a:ext cx="6768752" cy="3046988"/>
          </a:xfrm>
          <a:prstGeom prst="rect">
            <a:avLst/>
          </a:prstGeom>
        </p:spPr>
        <p:txBody>
          <a:bodyPr wrap="square">
            <a:spAutoFit/>
          </a:bodyPr>
          <a:lstStyle/>
          <a:p>
            <a:pPr algn="just" eaLnBrk="1" hangingPunct="1">
              <a:defRPr/>
            </a:pPr>
            <a:r>
              <a:rPr lang="pt-BR" sz="3200" dirty="0" smtClean="0">
                <a:solidFill>
                  <a:schemeClr val="bg1"/>
                </a:solidFill>
              </a:rPr>
              <a:t>Marketing </a:t>
            </a:r>
            <a:r>
              <a:rPr lang="pt-BR" sz="3200" dirty="0">
                <a:solidFill>
                  <a:schemeClr val="bg1"/>
                </a:solidFill>
              </a:rPr>
              <a:t>significa ação no mercado e busca por </a:t>
            </a:r>
            <a:r>
              <a:rPr lang="pt-BR" sz="3200" b="1" dirty="0">
                <a:solidFill>
                  <a:schemeClr val="bg1"/>
                </a:solidFill>
              </a:rPr>
              <a:t>demanda </a:t>
            </a:r>
            <a:r>
              <a:rPr lang="pt-BR" sz="3200" dirty="0">
                <a:solidFill>
                  <a:schemeClr val="bg1"/>
                </a:solidFill>
              </a:rPr>
              <a:t>(desejos por produtos específicos que são respaldados pela habilidade e disposição de comprá-los).</a:t>
            </a:r>
          </a:p>
        </p:txBody>
      </p:sp>
    </p:spTree>
    <p:extLst>
      <p:ext uri="{BB962C8B-B14F-4D97-AF65-F5344CB8AC3E}">
        <p14:creationId xmlns:p14="http://schemas.microsoft.com/office/powerpoint/2010/main" val="1742386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24"/>
        <p:cNvGrpSpPr/>
        <p:nvPr/>
      </p:nvGrpSpPr>
      <p:grpSpPr>
        <a:xfrm>
          <a:off x="0" y="0"/>
          <a:ext cx="0" cy="0"/>
          <a:chOff x="0" y="0"/>
          <a:chExt cx="0" cy="0"/>
        </a:xfrm>
      </p:grpSpPr>
      <p:sp>
        <p:nvSpPr>
          <p:cNvPr id="4" name="CaixaDeTexto 2"/>
          <p:cNvSpPr txBox="1">
            <a:spLocks noChangeArrowheads="1"/>
          </p:cNvSpPr>
          <p:nvPr/>
        </p:nvSpPr>
        <p:spPr bwMode="auto">
          <a:xfrm>
            <a:off x="1043608" y="980728"/>
            <a:ext cx="7128792" cy="5139869"/>
          </a:xfrm>
          <a:prstGeom prst="rect">
            <a:avLst/>
          </a:prstGeom>
          <a:noFill/>
          <a:ln w="9525">
            <a:noFill/>
            <a:miter lim="800000"/>
            <a:headEnd/>
            <a:tailEnd/>
          </a:ln>
        </p:spPr>
        <p:txBody>
          <a:bodyPr wrap="square">
            <a:spAutoFit/>
          </a:bodyPr>
          <a:lstStyle/>
          <a:p>
            <a:r>
              <a:rPr lang="pt-BR" sz="3200" dirty="0" smtClean="0">
                <a:latin typeface="Calibri" pitchFamily="34" charset="0"/>
              </a:rPr>
              <a:t>Estudo de caso</a:t>
            </a:r>
          </a:p>
          <a:p>
            <a:endParaRPr lang="pt-BR" sz="3200" dirty="0" smtClean="0">
              <a:latin typeface="Calibri" pitchFamily="34" charset="0"/>
            </a:endParaRPr>
          </a:p>
          <a:p>
            <a:r>
              <a:rPr lang="pt-BR" sz="2400" dirty="0" smtClean="0"/>
              <a:t>Com base no caso exposto, procure responder às seguinte questões:</a:t>
            </a:r>
          </a:p>
          <a:p>
            <a:r>
              <a:rPr lang="pt-BR" sz="2400" dirty="0" smtClean="0"/>
              <a:t> </a:t>
            </a:r>
          </a:p>
          <a:p>
            <a:r>
              <a:rPr lang="pt-BR" sz="2400" dirty="0" smtClean="0"/>
              <a:t>01 – De acordo com o que já foi estudado, você acredita que a pequena empresa do pai praticava marketing? Justifique a sua resposta.</a:t>
            </a:r>
          </a:p>
          <a:p>
            <a:endParaRPr lang="pt-BR" sz="2400" dirty="0" smtClean="0"/>
          </a:p>
          <a:p>
            <a:r>
              <a:rPr lang="pt-BR" sz="2400" dirty="0" smtClean="0"/>
              <a:t>02 – A empresa de caldo de cana conhecia seus consumidores? Por que.</a:t>
            </a:r>
          </a:p>
          <a:p>
            <a:endParaRPr lang="pt-BR" sz="2400" dirty="0" smtClean="0"/>
          </a:p>
          <a:p>
            <a:r>
              <a:rPr lang="pt-BR" sz="2400" dirty="0" smtClean="0"/>
              <a:t>03 – Onde o pai errou?   </a:t>
            </a:r>
            <a:endParaRPr lang="pt-BR" sz="2400" dirty="0">
              <a:latin typeface="Calibri" pitchFamily="34" charset="0"/>
            </a:endParaRPr>
          </a:p>
        </p:txBody>
      </p:sp>
    </p:spTree>
    <p:extLst>
      <p:ext uri="{BB962C8B-B14F-4D97-AF65-F5344CB8AC3E}">
        <p14:creationId xmlns:p14="http://schemas.microsoft.com/office/powerpoint/2010/main" val="2300915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9" name="Shape 1849"/>
          <p:cNvSpPr/>
          <p:nvPr/>
        </p:nvSpPr>
        <p:spPr>
          <a:xfrm>
            <a:off x="3213452" y="703601"/>
            <a:ext cx="2728141" cy="2522752"/>
          </a:xfrm>
          <a:custGeom>
            <a:avLst/>
            <a:gdLst/>
            <a:ahLst/>
            <a:cxnLst/>
            <a:rect l="0" t="0" r="0" b="0"/>
            <a:pathLst>
              <a:path w="89712" h="82958" extrusionOk="0">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w="19050" cap="rnd" cmpd="sng">
            <a:solidFill>
              <a:srgbClr val="FFFFFF"/>
            </a:solidFill>
            <a:prstDash val="solid"/>
            <a:round/>
            <a:headEnd type="none" w="lg" len="lg"/>
            <a:tailEnd type="none" w="lg" len="lg"/>
          </a:ln>
        </p:spPr>
      </p:sp>
      <p:sp>
        <p:nvSpPr>
          <p:cNvPr id="1850" name="Shape 1850"/>
          <p:cNvSpPr/>
          <p:nvPr/>
        </p:nvSpPr>
        <p:spPr>
          <a:xfrm>
            <a:off x="4014779" y="1296298"/>
            <a:ext cx="1114426" cy="133735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 name="CaixaDeTexto 5"/>
          <p:cNvSpPr txBox="1"/>
          <p:nvPr/>
        </p:nvSpPr>
        <p:spPr>
          <a:xfrm>
            <a:off x="539552" y="2915619"/>
            <a:ext cx="7856413" cy="3170099"/>
          </a:xfrm>
          <a:prstGeom prst="rect">
            <a:avLst/>
          </a:prstGeom>
          <a:noFill/>
        </p:spPr>
        <p:txBody>
          <a:bodyPr wrap="square" rtlCol="0">
            <a:spAutoFit/>
          </a:bodyPr>
          <a:lstStyle/>
          <a:p>
            <a:pPr algn="ctr"/>
            <a:r>
              <a:rPr lang="pt-BR" sz="4000" dirty="0" smtClean="0"/>
              <a:t>Marketing é mais do que simplesmente vender, é todo o processo prático para tornar o que a empresa faz visto como algo valioso para o público.</a:t>
            </a:r>
          </a:p>
        </p:txBody>
      </p:sp>
      <p:sp>
        <p:nvSpPr>
          <p:cNvPr id="2" name="CaixaDeTexto 1"/>
          <p:cNvSpPr txBox="1"/>
          <p:nvPr/>
        </p:nvSpPr>
        <p:spPr>
          <a:xfrm>
            <a:off x="6084168" y="6550222"/>
            <a:ext cx="2852063" cy="307777"/>
          </a:xfrm>
          <a:prstGeom prst="rect">
            <a:avLst/>
          </a:prstGeom>
          <a:noFill/>
        </p:spPr>
        <p:txBody>
          <a:bodyPr wrap="none" rtlCol="0">
            <a:spAutoFit/>
          </a:bodyPr>
          <a:lstStyle/>
          <a:p>
            <a:r>
              <a:rPr lang="pt-BR" dirty="0" smtClean="0"/>
              <a:t>Vídeo Candidatura Rio </a:t>
            </a:r>
            <a:r>
              <a:rPr lang="pt-BR" dirty="0" err="1" smtClean="0"/>
              <a:t>Olimpiada</a:t>
            </a: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0"/>
        <p:cNvGrpSpPr/>
        <p:nvPr/>
      </p:nvGrpSpPr>
      <p:grpSpPr>
        <a:xfrm>
          <a:off x="0" y="0"/>
          <a:ext cx="0" cy="0"/>
          <a:chOff x="0" y="0"/>
          <a:chExt cx="0" cy="0"/>
        </a:xfrm>
      </p:grpSpPr>
      <p:sp>
        <p:nvSpPr>
          <p:cNvPr id="6" name="CaixaDeTexto 5"/>
          <p:cNvSpPr txBox="1"/>
          <p:nvPr/>
        </p:nvSpPr>
        <p:spPr>
          <a:xfrm>
            <a:off x="353806" y="1340768"/>
            <a:ext cx="8568952" cy="4216539"/>
          </a:xfrm>
          <a:prstGeom prst="rect">
            <a:avLst/>
          </a:prstGeom>
          <a:noFill/>
        </p:spPr>
        <p:txBody>
          <a:bodyPr wrap="square" rtlCol="0">
            <a:spAutoFit/>
          </a:bodyPr>
          <a:lstStyle/>
          <a:p>
            <a:pPr algn="ctr"/>
            <a:r>
              <a:rPr lang="pt-BR" sz="4000" dirty="0" smtClean="0"/>
              <a:t>Processos de desenvolvimento, produção, precificação, promoção e distribuição de produtos e serviços que satisfaçam às necessidades de pessoas e organizações .</a:t>
            </a:r>
          </a:p>
          <a:p>
            <a:pPr algn="ctr"/>
            <a:endParaRPr lang="pt-BR" sz="4000" dirty="0"/>
          </a:p>
          <a:p>
            <a:pPr algn="r"/>
            <a:r>
              <a:rPr lang="pt-BR" sz="2800" dirty="0" err="1" smtClean="0"/>
              <a:t>Vavra</a:t>
            </a:r>
            <a:r>
              <a:rPr lang="pt-BR" sz="2800" dirty="0" smtClean="0"/>
              <a:t> (1993)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3" name="Espaço Reservado para Conteúdo 2"/>
          <p:cNvSpPr txBox="1">
            <a:spLocks/>
          </p:cNvSpPr>
          <p:nvPr/>
        </p:nvSpPr>
        <p:spPr>
          <a:xfrm>
            <a:off x="228600" y="1371600"/>
            <a:ext cx="8686800" cy="43434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C3E50"/>
              </a:buClr>
              <a:buSzPct val="100000"/>
              <a:buFont typeface="Merriweather"/>
              <a:buChar char="✖"/>
              <a:defRPr sz="2600" b="0" i="0" u="none" strike="noStrike" cap="none">
                <a:solidFill>
                  <a:srgbClr val="2C3E50"/>
                </a:solidFill>
                <a:latin typeface="Merriweather"/>
                <a:ea typeface="Merriweather"/>
                <a:cs typeface="Merriweather"/>
                <a:sym typeface="Merriweather"/>
              </a:defRPr>
            </a:lvl1pPr>
            <a:lvl2pPr marR="0" lvl="1" algn="l" rtl="0">
              <a:lnSpc>
                <a:spcPct val="100000"/>
              </a:lnSpc>
              <a:spcBef>
                <a:spcPts val="0"/>
              </a:spcBef>
              <a:spcAft>
                <a:spcPts val="0"/>
              </a:spcAft>
              <a:buClr>
                <a:srgbClr val="2C3E50"/>
              </a:buClr>
              <a:buSzPct val="100000"/>
              <a:buFont typeface="Merriweather"/>
              <a:buNone/>
              <a:defRPr sz="2200" b="0" i="0" u="none" strike="noStrike" cap="none">
                <a:solidFill>
                  <a:srgbClr val="2C3E50"/>
                </a:solidFill>
                <a:latin typeface="Merriweather"/>
                <a:ea typeface="Merriweather"/>
                <a:cs typeface="Merriweather"/>
                <a:sym typeface="Merriweather"/>
              </a:defRPr>
            </a:lvl2pPr>
            <a:lvl3pPr marR="0" lvl="2" algn="l" rtl="0">
              <a:lnSpc>
                <a:spcPct val="100000"/>
              </a:lnSpc>
              <a:spcBef>
                <a:spcPts val="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3pPr>
            <a:lvl4pPr marR="0" lvl="3" algn="l" rtl="0">
              <a:lnSpc>
                <a:spcPct val="100000"/>
              </a:lnSpc>
              <a:spcBef>
                <a:spcPts val="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4pPr>
            <a:lvl5pPr marR="0" lvl="4" algn="l" rtl="0">
              <a:lnSpc>
                <a:spcPct val="100000"/>
              </a:lnSpc>
              <a:spcBef>
                <a:spcPts val="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5pPr>
            <a:lvl6pPr marR="0" lvl="5" algn="l" rtl="0">
              <a:lnSpc>
                <a:spcPct val="100000"/>
              </a:lnSpc>
              <a:spcBef>
                <a:spcPts val="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6pPr>
            <a:lvl7pPr marR="0" lvl="6" algn="l" rtl="0">
              <a:lnSpc>
                <a:spcPct val="100000"/>
              </a:lnSpc>
              <a:spcBef>
                <a:spcPts val="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7pPr>
            <a:lvl8pPr marR="0" lvl="7" algn="l" rtl="0">
              <a:lnSpc>
                <a:spcPct val="100000"/>
              </a:lnSpc>
              <a:spcBef>
                <a:spcPts val="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8pPr>
            <a:lvl9pPr marR="0" lvl="8" algn="l" rtl="0">
              <a:lnSpc>
                <a:spcPct val="100000"/>
              </a:lnSpc>
              <a:spcBef>
                <a:spcPts val="0"/>
              </a:spcBef>
              <a:spcAft>
                <a:spcPts val="0"/>
              </a:spcAft>
              <a:buClr>
                <a:srgbClr val="2C3E50"/>
              </a:buClr>
              <a:buSzPct val="100000"/>
              <a:buFont typeface="Merriweather"/>
              <a:buNone/>
              <a:defRPr sz="1800" b="0" i="0" u="none" strike="noStrike" cap="none">
                <a:solidFill>
                  <a:srgbClr val="2C3E50"/>
                </a:solidFill>
                <a:latin typeface="Merriweather"/>
                <a:ea typeface="Merriweather"/>
                <a:cs typeface="Merriweather"/>
                <a:sym typeface="Merriweather"/>
              </a:defRPr>
            </a:lvl9pPr>
          </a:lstStyle>
          <a:p>
            <a:pPr algn="just">
              <a:buNone/>
            </a:pPr>
            <a:r>
              <a:rPr lang="pt-BR" sz="4800" dirty="0" smtClean="0"/>
              <a:t>“É a atividade dirigida para a satisfação das necessidades e desejos, por meio dos processos de troca.“</a:t>
            </a:r>
          </a:p>
          <a:p>
            <a:pPr algn="just">
              <a:buNone/>
            </a:pPr>
            <a:endParaRPr lang="pt-BR" sz="1200" dirty="0" smtClean="0"/>
          </a:p>
          <a:p>
            <a:pPr algn="just">
              <a:buNone/>
            </a:pPr>
            <a:r>
              <a:rPr lang="pt-BR" sz="4800" dirty="0"/>
              <a:t>	</a:t>
            </a:r>
            <a:r>
              <a:rPr lang="pt-BR" sz="4800" dirty="0" smtClean="0"/>
              <a:t>					    </a:t>
            </a:r>
            <a:r>
              <a:rPr lang="pt-BR" sz="2800" dirty="0" smtClean="0"/>
              <a:t>(Philip Kotler).</a:t>
            </a:r>
          </a:p>
        </p:txBody>
      </p:sp>
    </p:spTree>
    <p:extLst>
      <p:ext uri="{BB962C8B-B14F-4D97-AF65-F5344CB8AC3E}">
        <p14:creationId xmlns:p14="http://schemas.microsoft.com/office/powerpoint/2010/main" val="3357850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pic>
        <p:nvPicPr>
          <p:cNvPr id="9218" name="Picture 2" descr="Período        1870         1920           1950          1980                  200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035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pic>
        <p:nvPicPr>
          <p:cNvPr id="13314" name="Picture 2" descr="Marketing como                     função                 organizacional   Aumento  gradual deimportância do  Market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1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971</Words>
  <Application>Microsoft Office PowerPoint</Application>
  <PresentationFormat>Apresentação na tela (4:3)</PresentationFormat>
  <Paragraphs>172</Paragraphs>
  <Slides>40</Slides>
  <Notes>40</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Nathaniel template</vt:lpstr>
      <vt:lpstr>Administração de Marketing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Públicos da Empresa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Hierarquia das Necessidades de Maslow</vt:lpstr>
      <vt:lpstr>Processo de decisão de compra</vt:lpstr>
      <vt:lpstr>Processo de decisão de compra</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Administração de Marketing</dc:title>
  <dc:creator>Pc</dc:creator>
  <cp:lastModifiedBy>Pc</cp:lastModifiedBy>
  <cp:revision>34</cp:revision>
  <dcterms:modified xsi:type="dcterms:W3CDTF">2017-04-07T14:37:17Z</dcterms:modified>
</cp:coreProperties>
</file>