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1430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98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4105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625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7508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196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299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7252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830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6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47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11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982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9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45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018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EB5F4-E16B-46B0-9D15-5720389347FB}" type="datetimeFigureOut">
              <a:rPr lang="pt-BR" smtClean="0"/>
              <a:t>28/08/2017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F2184F-96E6-46C1-93BE-FAC45303F30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2724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PNEUMÁTICA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Professor Carlos Henrique</a:t>
            </a:r>
          </a:p>
          <a:p>
            <a:r>
              <a:rPr lang="pt-BR" dirty="0" smtClean="0"/>
              <a:t>Técnico Mecânico e de Planejamento</a:t>
            </a:r>
          </a:p>
          <a:p>
            <a:r>
              <a:rPr lang="pt-BR" dirty="0" smtClean="0"/>
              <a:t>CREA/SC – 146168-7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5502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94445"/>
            <a:ext cx="8596668" cy="1320800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VANTAGENS E DESVANTAGENS DO AR COMPRIMIDO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0610" y="1415245"/>
            <a:ext cx="9955368" cy="4984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Vantagens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Volume: o ar a ser comprimido se encontra em quantidades ilimitadas.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Transporte: é facilmente transportável por tubulações.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Armazenagem: pode ser armazenado em reservatórios.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Temperatura: é insensível às oscilações de temperatura.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Segurança: não existe o perigo de explosão ou incêndio.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Construção: os elementos de trabalho são de construção simples.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Velocidade: permite alcançar altas velocidades de trabalho.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Regulagem: as velocidades e forças são reguláveis sem escala.</a:t>
            </a:r>
          </a:p>
          <a:p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Segurança contra sobre carga: os elementos de trabalho são carregáveis até a parada final,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sem prejuízo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para o equipamento.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234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7127"/>
            <a:ext cx="10109915" cy="53447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	Desvantagens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Preparação: impurezas e umidades devem ser evitadas, pois provocam desgastes nos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pneumáticos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Compressibilidade: não é possível se manter constante as velocidades de elementos de trabalho.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Potência: o ar é econômico até uma determinada força, cujo limite é 3000 Kgf.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Escape de ar: o escape é ruidoso.</a:t>
            </a:r>
          </a:p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- Custos: a produção do ar comprido é onerosa, pois depende de outra forma de energia. O custo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 ar 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comprimido   torna-se   elevado  se  na  rede  de  distribuição  e  nos  equipamentos,   se 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houverem vazamentos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consideráveis.</a:t>
            </a:r>
          </a:p>
          <a:p>
            <a:pPr marL="0" indent="0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14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4303" y="44361"/>
            <a:ext cx="8596668" cy="599583"/>
          </a:xfrm>
        </p:spPr>
        <p:txBody>
          <a:bodyPr>
            <a:noAutofit/>
          </a:bodyPr>
          <a:lstStyle/>
          <a:p>
            <a:pPr algn="ctr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PROPRIEDADES DO AR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6062" y="1017431"/>
            <a:ext cx="9723549" cy="5344732"/>
          </a:xfrm>
        </p:spPr>
        <p:txBody>
          <a:bodyPr>
            <a:normAutofit fontScale="92500" lnSpcReduction="10000"/>
          </a:bodyPr>
          <a:lstStyle/>
          <a:p>
            <a:pPr>
              <a:buAutoNum type="arabicPeriod"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Compressibilidade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ar tem a propriedade de ocupar todo o volume de qualquer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recipiente, adquirindo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ser formato, já que não forma própria. Assim podemos fechá-lo em um recipiente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com volume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determinado  e  posteriormente  provocar-lhe   uma   redução  de   volume  usando  uma  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força exterior.</a:t>
            </a:r>
          </a:p>
          <a:p>
            <a:pPr>
              <a:buAutoNum type="arabicPeriod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Elasticidade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Possibilita ao ar voltar ao seu volume inicial assim que instinto a força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responsável pela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redução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Difusibilidade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Permite misturar-se homogeneamente com qualquer meio gasoso que não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esteja saturado.</a:t>
            </a:r>
          </a:p>
          <a:p>
            <a:pPr>
              <a:buFont typeface="+mj-lt"/>
              <a:buAutoNum type="arabicPeriod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Expansibilidade: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Ocupa totalmente o volume de qualquer recipiente, adquirindo seu formato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+mj-lt"/>
              <a:buAutoNum type="arabicPeriod"/>
            </a:pP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2000" b="1" dirty="0" smtClean="0"/>
              <a:t>Peso </a:t>
            </a:r>
            <a:r>
              <a:rPr lang="pt-BR" sz="2000" b="1" dirty="0"/>
              <a:t>do ar: </a:t>
            </a:r>
            <a:r>
              <a:rPr lang="pt-BR" sz="2000" dirty="0"/>
              <a:t>Como toda matéria o ar tem peso. Um litro de ar, a 0ºC e ao nível do mar, pesa </a:t>
            </a:r>
            <a:r>
              <a:rPr lang="pt-BR" sz="2000" dirty="0" smtClean="0"/>
              <a:t>1,293 x </a:t>
            </a:r>
            <a:r>
              <a:rPr lang="pt-BR" sz="2000" dirty="0"/>
              <a:t>10-3 Kgf.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89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SISTEMA DE MEDIDAS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l="21287" t="27280" r="20781" b="27787"/>
          <a:stretch/>
        </p:blipFill>
        <p:spPr>
          <a:xfrm>
            <a:off x="677334" y="1087394"/>
            <a:ext cx="9776238" cy="426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6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164757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UNIDADES DE PRESSÃO</a:t>
            </a:r>
            <a:b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Tabela de Conversão</a:t>
            </a:r>
            <a:endParaRPr lang="pt-B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775912"/>
              </p:ext>
            </p:extLst>
          </p:nvPr>
        </p:nvGraphicFramePr>
        <p:xfrm>
          <a:off x="467624" y="2243712"/>
          <a:ext cx="85963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719"/>
                <a:gridCol w="1432719"/>
                <a:gridCol w="1432719"/>
                <a:gridCol w="1432719"/>
                <a:gridCol w="1432719"/>
                <a:gridCol w="143271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UNIDADES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KGF/CM²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BAR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PSI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PA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ATM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1,033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1,013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14,69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101325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KGF/CM²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0,968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0,981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14,23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98.100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BAR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0,987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1,02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14,5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100.000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PSI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0,068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0,07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0,069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6.869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0,0000098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0,0000202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0,00001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0,000145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677334" y="4695566"/>
            <a:ext cx="71692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ATM - ATMOSFERA</a:t>
            </a:r>
          </a:p>
          <a:p>
            <a:r>
              <a:rPr lang="pt-BR" dirty="0" smtClean="0"/>
              <a:t>BAR – UNIDADE DP CGS = 1.000,000 (do grego barris = pesado) </a:t>
            </a:r>
          </a:p>
          <a:p>
            <a:r>
              <a:rPr lang="pt-BR" dirty="0" smtClean="0"/>
              <a:t>PSI – Pound </a:t>
            </a:r>
            <a:r>
              <a:rPr lang="pt-BR" dirty="0" err="1" smtClean="0"/>
              <a:t>of</a:t>
            </a:r>
            <a:r>
              <a:rPr lang="pt-BR" dirty="0" smtClean="0"/>
              <a:t> Square </a:t>
            </a:r>
            <a:r>
              <a:rPr lang="pt-BR" dirty="0" err="1" smtClean="0"/>
              <a:t>Inch</a:t>
            </a:r>
            <a:r>
              <a:rPr lang="pt-BR" dirty="0" smtClean="0"/>
              <a:t> (</a:t>
            </a:r>
            <a:r>
              <a:rPr lang="pt-BR" dirty="0" err="1" smtClean="0"/>
              <a:t>ibf</a:t>
            </a:r>
            <a:r>
              <a:rPr lang="pt-BR" dirty="0" smtClean="0"/>
              <a:t>/pol²) libra força por polegada ao quadrado.</a:t>
            </a:r>
          </a:p>
          <a:p>
            <a:r>
              <a:rPr lang="pt-BR" dirty="0" smtClean="0"/>
              <a:t>PA – PASCAL</a:t>
            </a:r>
          </a:p>
          <a:p>
            <a:r>
              <a:rPr lang="pt-BR" dirty="0" smtClean="0"/>
              <a:t>KGF/CM² - </a:t>
            </a:r>
            <a:r>
              <a:rPr lang="pt-BR" dirty="0" err="1" smtClean="0"/>
              <a:t>Kilograma</a:t>
            </a:r>
            <a:r>
              <a:rPr lang="pt-BR" dirty="0" smtClean="0"/>
              <a:t> Força por Centímetro quadrado.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868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63611"/>
            <a:ext cx="8596668" cy="724930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FORÇA, PRESSÃO E ÁREA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4269" y="1371600"/>
            <a:ext cx="9057503" cy="4769707"/>
          </a:xfrm>
        </p:spPr>
        <p:txBody>
          <a:bodyPr>
            <a:normAutofit/>
          </a:bodyPr>
          <a:lstStyle/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Força: 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É toda causa capaz de modificar o estado de movimento ou causar deformações. É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uma grandeza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vetorial, e para ser caracterizada devemos conhecer sua intensidade, sentido e direção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Pressão: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 quando o ar ocupa um recipiente exerce sobre suas paredes uma força igual em todos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os sentidos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e direções. Ao se chocarem as moléculas produzem um tipo de bombardeio sobre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essas paredes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, gerando assim um pressão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Vazão: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quantidade de fluido que passa através de uma tubulação durante um determinado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intervalo de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tempo.  (Q = V/ t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6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8087" t="26436" r="26003" b="14611"/>
          <a:stretch/>
        </p:blipFill>
        <p:spPr>
          <a:xfrm>
            <a:off x="333632" y="926757"/>
            <a:ext cx="9804183" cy="493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061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</TotalTime>
  <Words>337</Words>
  <Application>Microsoft Office PowerPoint</Application>
  <PresentationFormat>Widescreen</PresentationFormat>
  <Paragraphs>80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Facetado</vt:lpstr>
      <vt:lpstr>PNEUMÁTICA</vt:lpstr>
      <vt:lpstr>VANTAGENS E DESVANTAGENS DO AR COMPRIMIDO</vt:lpstr>
      <vt:lpstr>Apresentação do PowerPoint</vt:lpstr>
      <vt:lpstr>PROPRIEDADES DO AR</vt:lpstr>
      <vt:lpstr>SISTEMA DE MEDIDAS</vt:lpstr>
      <vt:lpstr>UNIDADES DE PRESSÃO  Tabela de Conversão</vt:lpstr>
      <vt:lpstr>FORÇA, PRESSÃO E ÁREA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PNEUMÁTICA</dc:title>
  <dc:creator>CH</dc:creator>
  <cp:lastModifiedBy>CH</cp:lastModifiedBy>
  <cp:revision>6</cp:revision>
  <dcterms:created xsi:type="dcterms:W3CDTF">2017-08-28T20:09:43Z</dcterms:created>
  <dcterms:modified xsi:type="dcterms:W3CDTF">2017-08-28T21:37:27Z</dcterms:modified>
</cp:coreProperties>
</file>